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7" r:id="rId3"/>
    <p:sldId id="259" r:id="rId4"/>
    <p:sldId id="260" r:id="rId5"/>
    <p:sldId id="267" r:id="rId6"/>
    <p:sldId id="268" r:id="rId7"/>
    <p:sldId id="269" r:id="rId8"/>
    <p:sldId id="270" r:id="rId9"/>
    <p:sldId id="271" r:id="rId10"/>
    <p:sldId id="275" r:id="rId11"/>
    <p:sldId id="278" r:id="rId12"/>
    <p:sldId id="279" r:id="rId13"/>
    <p:sldId id="272" r:id="rId14"/>
    <p:sldId id="273" r:id="rId15"/>
    <p:sldId id="274" r:id="rId16"/>
    <p:sldId id="282" r:id="rId17"/>
    <p:sldId id="280" r:id="rId18"/>
    <p:sldId id="284" r:id="rId19"/>
    <p:sldId id="285" r:id="rId20"/>
    <p:sldId id="291" r:id="rId21"/>
    <p:sldId id="286" r:id="rId22"/>
    <p:sldId id="289" r:id="rId23"/>
    <p:sldId id="290" r:id="rId25"/>
    <p:sldId id="294" r:id="rId26"/>
    <p:sldId id="295" r:id="rId27"/>
    <p:sldId id="281" r:id="rId28"/>
    <p:sldId id="296" r:id="rId29"/>
    <p:sldId id="297" r:id="rId30"/>
    <p:sldId id="298" r:id="rId31"/>
    <p:sldId id="299" r:id="rId32"/>
    <p:sldId id="300" r:id="rId33"/>
    <p:sldId id="303" r:id="rId34"/>
    <p:sldId id="304" r:id="rId35"/>
    <p:sldId id="306" r:id="rId36"/>
    <p:sldId id="307" r:id="rId37"/>
    <p:sldId id="308" r:id="rId38"/>
    <p:sldId id="309" r:id="rId39"/>
    <p:sldId id="312" r:id="rId40"/>
    <p:sldId id="313" r:id="rId41"/>
    <p:sldId id="315" r:id="rId42"/>
    <p:sldId id="317" r:id="rId43"/>
    <p:sldId id="318" r:id="rId44"/>
    <p:sldId id="319" r:id="rId45"/>
    <p:sldId id="320" r:id="rId46"/>
    <p:sldId id="321" r:id="rId47"/>
    <p:sldId id="323" r:id="rId48"/>
    <p:sldId id="324" r:id="rId49"/>
    <p:sldId id="325" r:id="rId50"/>
    <p:sldId id="326" r:id="rId51"/>
    <p:sldId id="327" r:id="rId52"/>
    <p:sldId id="328" r:id="rId53"/>
    <p:sldId id="329" r:id="rId54"/>
    <p:sldId id="330" r:id="rId55"/>
    <p:sldId id="331" r:id="rId56"/>
    <p:sldId id="332" r:id="rId57"/>
    <p:sldId id="333" r:id="rId58"/>
    <p:sldId id="261" r:id="rId59"/>
  </p:sldIdLst>
  <p:sldSz cx="12192000" cy="6858000"/>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2" userDrawn="1">
          <p15:clr>
            <a:srgbClr val="A4A3A4"/>
          </p15:clr>
        </p15:guide>
        <p15:guide id="2" pos="37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22"/>
        <p:guide pos="379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4" Type="http://schemas.openxmlformats.org/officeDocument/2006/relationships/tags" Target="tags/tag1577.xml"/><Relationship Id="rId63" Type="http://schemas.openxmlformats.org/officeDocument/2006/relationships/commentAuthors" Target="commentAuthors.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99" Type="http://schemas.openxmlformats.org/officeDocument/2006/relationships/tags" Target="../tags/tag98.xml"/><Relationship Id="rId98" Type="http://schemas.openxmlformats.org/officeDocument/2006/relationships/tags" Target="../tags/tag97.xml"/><Relationship Id="rId97" Type="http://schemas.openxmlformats.org/officeDocument/2006/relationships/tags" Target="../tags/tag96.xml"/><Relationship Id="rId96" Type="http://schemas.openxmlformats.org/officeDocument/2006/relationships/tags" Target="../tags/tag95.xml"/><Relationship Id="rId95" Type="http://schemas.openxmlformats.org/officeDocument/2006/relationships/tags" Target="../tags/tag94.xml"/><Relationship Id="rId94" Type="http://schemas.openxmlformats.org/officeDocument/2006/relationships/tags" Target="../tags/tag93.xml"/><Relationship Id="rId93" Type="http://schemas.openxmlformats.org/officeDocument/2006/relationships/tags" Target="../tags/tag92.xml"/><Relationship Id="rId92" Type="http://schemas.openxmlformats.org/officeDocument/2006/relationships/tags" Target="../tags/tag91.xml"/><Relationship Id="rId91" Type="http://schemas.openxmlformats.org/officeDocument/2006/relationships/tags" Target="../tags/tag90.xml"/><Relationship Id="rId90" Type="http://schemas.openxmlformats.org/officeDocument/2006/relationships/tags" Target="../tags/tag89.xml"/><Relationship Id="rId9" Type="http://schemas.openxmlformats.org/officeDocument/2006/relationships/tags" Target="../tags/tag8.xml"/><Relationship Id="rId89" Type="http://schemas.openxmlformats.org/officeDocument/2006/relationships/tags" Target="../tags/tag88.xml"/><Relationship Id="rId88" Type="http://schemas.openxmlformats.org/officeDocument/2006/relationships/tags" Target="../tags/tag87.xml"/><Relationship Id="rId87" Type="http://schemas.openxmlformats.org/officeDocument/2006/relationships/tags" Target="../tags/tag86.xml"/><Relationship Id="rId86" Type="http://schemas.openxmlformats.org/officeDocument/2006/relationships/tags" Target="../tags/tag85.xml"/><Relationship Id="rId85" Type="http://schemas.openxmlformats.org/officeDocument/2006/relationships/tags" Target="../tags/tag84.xml"/><Relationship Id="rId84" Type="http://schemas.openxmlformats.org/officeDocument/2006/relationships/tags" Target="../tags/tag83.xml"/><Relationship Id="rId83" Type="http://schemas.openxmlformats.org/officeDocument/2006/relationships/tags" Target="../tags/tag82.xml"/><Relationship Id="rId82" Type="http://schemas.openxmlformats.org/officeDocument/2006/relationships/tags" Target="../tags/tag81.xml"/><Relationship Id="rId81" Type="http://schemas.openxmlformats.org/officeDocument/2006/relationships/tags" Target="../tags/tag80.xml"/><Relationship Id="rId80" Type="http://schemas.openxmlformats.org/officeDocument/2006/relationships/tags" Target="../tags/tag79.xml"/><Relationship Id="rId8" Type="http://schemas.openxmlformats.org/officeDocument/2006/relationships/tags" Target="../tags/tag7.xml"/><Relationship Id="rId79" Type="http://schemas.openxmlformats.org/officeDocument/2006/relationships/tags" Target="../tags/tag78.xml"/><Relationship Id="rId78" Type="http://schemas.openxmlformats.org/officeDocument/2006/relationships/tags" Target="../tags/tag77.xml"/><Relationship Id="rId77" Type="http://schemas.openxmlformats.org/officeDocument/2006/relationships/tags" Target="../tags/tag76.xml"/><Relationship Id="rId76" Type="http://schemas.openxmlformats.org/officeDocument/2006/relationships/tags" Target="../tags/tag75.xml"/><Relationship Id="rId75" Type="http://schemas.openxmlformats.org/officeDocument/2006/relationships/tags" Target="../tags/tag74.xml"/><Relationship Id="rId74" Type="http://schemas.openxmlformats.org/officeDocument/2006/relationships/tags" Target="../tags/tag73.xml"/><Relationship Id="rId73" Type="http://schemas.openxmlformats.org/officeDocument/2006/relationships/tags" Target="../tags/tag72.xml"/><Relationship Id="rId72" Type="http://schemas.openxmlformats.org/officeDocument/2006/relationships/tags" Target="../tags/tag71.xml"/><Relationship Id="rId71" Type="http://schemas.openxmlformats.org/officeDocument/2006/relationships/tags" Target="../tags/tag70.xml"/><Relationship Id="rId70" Type="http://schemas.openxmlformats.org/officeDocument/2006/relationships/tags" Target="../tags/tag69.xml"/><Relationship Id="rId7" Type="http://schemas.openxmlformats.org/officeDocument/2006/relationships/tags" Target="../tags/tag6.xml"/><Relationship Id="rId69" Type="http://schemas.openxmlformats.org/officeDocument/2006/relationships/tags" Target="../tags/tag68.xml"/><Relationship Id="rId68" Type="http://schemas.openxmlformats.org/officeDocument/2006/relationships/tags" Target="../tags/tag67.xml"/><Relationship Id="rId67" Type="http://schemas.openxmlformats.org/officeDocument/2006/relationships/tags" Target="../tags/tag66.xml"/><Relationship Id="rId66" Type="http://schemas.openxmlformats.org/officeDocument/2006/relationships/tags" Target="../tags/tag65.xml"/><Relationship Id="rId65" Type="http://schemas.openxmlformats.org/officeDocument/2006/relationships/tags" Target="../tags/tag64.xml"/><Relationship Id="rId64" Type="http://schemas.openxmlformats.org/officeDocument/2006/relationships/tags" Target="../tags/tag63.xml"/><Relationship Id="rId63" Type="http://schemas.openxmlformats.org/officeDocument/2006/relationships/tags" Target="../tags/tag62.xml"/><Relationship Id="rId62" Type="http://schemas.openxmlformats.org/officeDocument/2006/relationships/tags" Target="../tags/tag61.xml"/><Relationship Id="rId61" Type="http://schemas.openxmlformats.org/officeDocument/2006/relationships/tags" Target="../tags/tag60.xml"/><Relationship Id="rId60" Type="http://schemas.openxmlformats.org/officeDocument/2006/relationships/tags" Target="../tags/tag59.xml"/><Relationship Id="rId6" Type="http://schemas.openxmlformats.org/officeDocument/2006/relationships/tags" Target="../tags/tag5.xml"/><Relationship Id="rId59" Type="http://schemas.openxmlformats.org/officeDocument/2006/relationships/tags" Target="../tags/tag58.xml"/><Relationship Id="rId58" Type="http://schemas.openxmlformats.org/officeDocument/2006/relationships/tags" Target="../tags/tag57.xml"/><Relationship Id="rId57" Type="http://schemas.openxmlformats.org/officeDocument/2006/relationships/tags" Target="../tags/tag56.xml"/><Relationship Id="rId56" Type="http://schemas.openxmlformats.org/officeDocument/2006/relationships/tags" Target="../tags/tag55.xml"/><Relationship Id="rId55" Type="http://schemas.openxmlformats.org/officeDocument/2006/relationships/tags" Target="../tags/tag54.xml"/><Relationship Id="rId54" Type="http://schemas.openxmlformats.org/officeDocument/2006/relationships/tags" Target="../tags/tag53.xml"/><Relationship Id="rId53" Type="http://schemas.openxmlformats.org/officeDocument/2006/relationships/tags" Target="../tags/tag52.xml"/><Relationship Id="rId52" Type="http://schemas.openxmlformats.org/officeDocument/2006/relationships/tags" Target="../tags/tag51.xml"/><Relationship Id="rId51" Type="http://schemas.openxmlformats.org/officeDocument/2006/relationships/tags" Target="../tags/tag50.xml"/><Relationship Id="rId50" Type="http://schemas.openxmlformats.org/officeDocument/2006/relationships/tags" Target="../tags/tag49.xml"/><Relationship Id="rId5" Type="http://schemas.openxmlformats.org/officeDocument/2006/relationships/tags" Target="../tags/tag4.xml"/><Relationship Id="rId49" Type="http://schemas.openxmlformats.org/officeDocument/2006/relationships/tags" Target="../tags/tag48.xml"/><Relationship Id="rId48" Type="http://schemas.openxmlformats.org/officeDocument/2006/relationships/tags" Target="../tags/tag47.xml"/><Relationship Id="rId47" Type="http://schemas.openxmlformats.org/officeDocument/2006/relationships/tags" Target="../tags/tag46.xml"/><Relationship Id="rId46" Type="http://schemas.openxmlformats.org/officeDocument/2006/relationships/tags" Target="../tags/tag45.xml"/><Relationship Id="rId45" Type="http://schemas.openxmlformats.org/officeDocument/2006/relationships/tags" Target="../tags/tag44.xml"/><Relationship Id="rId44" Type="http://schemas.openxmlformats.org/officeDocument/2006/relationships/tags" Target="../tags/tag43.xml"/><Relationship Id="rId43" Type="http://schemas.openxmlformats.org/officeDocument/2006/relationships/tags" Target="../tags/tag42.xml"/><Relationship Id="rId42" Type="http://schemas.openxmlformats.org/officeDocument/2006/relationships/tags" Target="../tags/tag41.xml"/><Relationship Id="rId41" Type="http://schemas.openxmlformats.org/officeDocument/2006/relationships/tags" Target="../tags/tag40.xml"/><Relationship Id="rId40" Type="http://schemas.openxmlformats.org/officeDocument/2006/relationships/tags" Target="../tags/tag39.xml"/><Relationship Id="rId4" Type="http://schemas.openxmlformats.org/officeDocument/2006/relationships/tags" Target="../tags/tag3.xml"/><Relationship Id="rId39" Type="http://schemas.openxmlformats.org/officeDocument/2006/relationships/tags" Target="../tags/tag38.xml"/><Relationship Id="rId38" Type="http://schemas.openxmlformats.org/officeDocument/2006/relationships/tags" Target="../tags/tag37.xml"/><Relationship Id="rId37" Type="http://schemas.openxmlformats.org/officeDocument/2006/relationships/tags" Target="../tags/tag36.xml"/><Relationship Id="rId36" Type="http://schemas.openxmlformats.org/officeDocument/2006/relationships/tags" Target="../tags/tag35.xml"/><Relationship Id="rId35" Type="http://schemas.openxmlformats.org/officeDocument/2006/relationships/tags" Target="../tags/tag34.xml"/><Relationship Id="rId343" Type="http://schemas.openxmlformats.org/officeDocument/2006/relationships/tags" Target="../tags/tag342.xml"/><Relationship Id="rId342" Type="http://schemas.openxmlformats.org/officeDocument/2006/relationships/tags" Target="../tags/tag341.xml"/><Relationship Id="rId341" Type="http://schemas.openxmlformats.org/officeDocument/2006/relationships/tags" Target="../tags/tag340.xml"/><Relationship Id="rId340" Type="http://schemas.openxmlformats.org/officeDocument/2006/relationships/tags" Target="../tags/tag339.xml"/><Relationship Id="rId34" Type="http://schemas.openxmlformats.org/officeDocument/2006/relationships/tags" Target="../tags/tag33.xml"/><Relationship Id="rId339" Type="http://schemas.openxmlformats.org/officeDocument/2006/relationships/tags" Target="../tags/tag338.xml"/><Relationship Id="rId338" Type="http://schemas.openxmlformats.org/officeDocument/2006/relationships/tags" Target="../tags/tag337.xml"/><Relationship Id="rId337" Type="http://schemas.openxmlformats.org/officeDocument/2006/relationships/tags" Target="../tags/tag336.xml"/><Relationship Id="rId336" Type="http://schemas.openxmlformats.org/officeDocument/2006/relationships/tags" Target="../tags/tag335.xml"/><Relationship Id="rId335" Type="http://schemas.openxmlformats.org/officeDocument/2006/relationships/tags" Target="../tags/tag334.xml"/><Relationship Id="rId334" Type="http://schemas.openxmlformats.org/officeDocument/2006/relationships/tags" Target="../tags/tag333.xml"/><Relationship Id="rId333" Type="http://schemas.openxmlformats.org/officeDocument/2006/relationships/tags" Target="../tags/tag332.xml"/><Relationship Id="rId332" Type="http://schemas.openxmlformats.org/officeDocument/2006/relationships/tags" Target="../tags/tag331.xml"/><Relationship Id="rId331" Type="http://schemas.openxmlformats.org/officeDocument/2006/relationships/tags" Target="../tags/tag330.xml"/><Relationship Id="rId330" Type="http://schemas.openxmlformats.org/officeDocument/2006/relationships/tags" Target="../tags/tag329.xml"/><Relationship Id="rId33" Type="http://schemas.openxmlformats.org/officeDocument/2006/relationships/tags" Target="../tags/tag32.xml"/><Relationship Id="rId329" Type="http://schemas.openxmlformats.org/officeDocument/2006/relationships/tags" Target="../tags/tag328.xml"/><Relationship Id="rId328" Type="http://schemas.openxmlformats.org/officeDocument/2006/relationships/tags" Target="../tags/tag327.xml"/><Relationship Id="rId327" Type="http://schemas.openxmlformats.org/officeDocument/2006/relationships/tags" Target="../tags/tag326.xml"/><Relationship Id="rId326" Type="http://schemas.openxmlformats.org/officeDocument/2006/relationships/tags" Target="../tags/tag325.xml"/><Relationship Id="rId325" Type="http://schemas.openxmlformats.org/officeDocument/2006/relationships/tags" Target="../tags/tag324.xml"/><Relationship Id="rId324" Type="http://schemas.openxmlformats.org/officeDocument/2006/relationships/tags" Target="../tags/tag323.xml"/><Relationship Id="rId323" Type="http://schemas.openxmlformats.org/officeDocument/2006/relationships/tags" Target="../tags/tag322.xml"/><Relationship Id="rId322" Type="http://schemas.openxmlformats.org/officeDocument/2006/relationships/tags" Target="../tags/tag321.xml"/><Relationship Id="rId321" Type="http://schemas.openxmlformats.org/officeDocument/2006/relationships/tags" Target="../tags/tag320.xml"/><Relationship Id="rId320" Type="http://schemas.openxmlformats.org/officeDocument/2006/relationships/tags" Target="../tags/tag319.xml"/><Relationship Id="rId32" Type="http://schemas.openxmlformats.org/officeDocument/2006/relationships/tags" Target="../tags/tag31.xml"/><Relationship Id="rId319" Type="http://schemas.openxmlformats.org/officeDocument/2006/relationships/tags" Target="../tags/tag318.xml"/><Relationship Id="rId318" Type="http://schemas.openxmlformats.org/officeDocument/2006/relationships/tags" Target="../tags/tag317.xml"/><Relationship Id="rId317" Type="http://schemas.openxmlformats.org/officeDocument/2006/relationships/tags" Target="../tags/tag316.xml"/><Relationship Id="rId316" Type="http://schemas.openxmlformats.org/officeDocument/2006/relationships/tags" Target="../tags/tag315.xml"/><Relationship Id="rId315" Type="http://schemas.openxmlformats.org/officeDocument/2006/relationships/tags" Target="../tags/tag314.xml"/><Relationship Id="rId314" Type="http://schemas.openxmlformats.org/officeDocument/2006/relationships/tags" Target="../tags/tag313.xml"/><Relationship Id="rId313" Type="http://schemas.openxmlformats.org/officeDocument/2006/relationships/tags" Target="../tags/tag312.xml"/><Relationship Id="rId312" Type="http://schemas.openxmlformats.org/officeDocument/2006/relationships/tags" Target="../tags/tag311.xml"/><Relationship Id="rId311" Type="http://schemas.openxmlformats.org/officeDocument/2006/relationships/tags" Target="../tags/tag310.xml"/><Relationship Id="rId310" Type="http://schemas.openxmlformats.org/officeDocument/2006/relationships/tags" Target="../tags/tag309.xml"/><Relationship Id="rId31" Type="http://schemas.openxmlformats.org/officeDocument/2006/relationships/tags" Target="../tags/tag30.xml"/><Relationship Id="rId309" Type="http://schemas.openxmlformats.org/officeDocument/2006/relationships/tags" Target="../tags/tag308.xml"/><Relationship Id="rId308" Type="http://schemas.openxmlformats.org/officeDocument/2006/relationships/tags" Target="../tags/tag307.xml"/><Relationship Id="rId307" Type="http://schemas.openxmlformats.org/officeDocument/2006/relationships/tags" Target="../tags/tag306.xml"/><Relationship Id="rId306" Type="http://schemas.openxmlformats.org/officeDocument/2006/relationships/tags" Target="../tags/tag305.xml"/><Relationship Id="rId305" Type="http://schemas.openxmlformats.org/officeDocument/2006/relationships/tags" Target="../tags/tag304.xml"/><Relationship Id="rId304" Type="http://schemas.openxmlformats.org/officeDocument/2006/relationships/tags" Target="../tags/tag303.xml"/><Relationship Id="rId303" Type="http://schemas.openxmlformats.org/officeDocument/2006/relationships/tags" Target="../tags/tag302.xml"/><Relationship Id="rId302" Type="http://schemas.openxmlformats.org/officeDocument/2006/relationships/tags" Target="../tags/tag301.xml"/><Relationship Id="rId301" Type="http://schemas.openxmlformats.org/officeDocument/2006/relationships/tags" Target="../tags/tag300.xml"/><Relationship Id="rId300" Type="http://schemas.openxmlformats.org/officeDocument/2006/relationships/tags" Target="../tags/tag299.xml"/><Relationship Id="rId30" Type="http://schemas.openxmlformats.org/officeDocument/2006/relationships/tags" Target="../tags/tag29.xml"/><Relationship Id="rId3" Type="http://schemas.openxmlformats.org/officeDocument/2006/relationships/tags" Target="../tags/tag2.xml"/><Relationship Id="rId299" Type="http://schemas.openxmlformats.org/officeDocument/2006/relationships/tags" Target="../tags/tag298.xml"/><Relationship Id="rId298" Type="http://schemas.openxmlformats.org/officeDocument/2006/relationships/tags" Target="../tags/tag297.xml"/><Relationship Id="rId297" Type="http://schemas.openxmlformats.org/officeDocument/2006/relationships/tags" Target="../tags/tag296.xml"/><Relationship Id="rId296" Type="http://schemas.openxmlformats.org/officeDocument/2006/relationships/tags" Target="../tags/tag295.xml"/><Relationship Id="rId295" Type="http://schemas.openxmlformats.org/officeDocument/2006/relationships/tags" Target="../tags/tag294.xml"/><Relationship Id="rId294" Type="http://schemas.openxmlformats.org/officeDocument/2006/relationships/tags" Target="../tags/tag293.xml"/><Relationship Id="rId293" Type="http://schemas.openxmlformats.org/officeDocument/2006/relationships/tags" Target="../tags/tag292.xml"/><Relationship Id="rId292" Type="http://schemas.openxmlformats.org/officeDocument/2006/relationships/tags" Target="../tags/tag291.xml"/><Relationship Id="rId291" Type="http://schemas.openxmlformats.org/officeDocument/2006/relationships/tags" Target="../tags/tag290.xml"/><Relationship Id="rId290" Type="http://schemas.openxmlformats.org/officeDocument/2006/relationships/tags" Target="../tags/tag289.xml"/><Relationship Id="rId29" Type="http://schemas.openxmlformats.org/officeDocument/2006/relationships/tags" Target="../tags/tag28.xml"/><Relationship Id="rId289" Type="http://schemas.openxmlformats.org/officeDocument/2006/relationships/tags" Target="../tags/tag288.xml"/><Relationship Id="rId288" Type="http://schemas.openxmlformats.org/officeDocument/2006/relationships/tags" Target="../tags/tag287.xml"/><Relationship Id="rId287" Type="http://schemas.openxmlformats.org/officeDocument/2006/relationships/tags" Target="../tags/tag286.xml"/><Relationship Id="rId286" Type="http://schemas.openxmlformats.org/officeDocument/2006/relationships/tags" Target="../tags/tag285.xml"/><Relationship Id="rId285" Type="http://schemas.openxmlformats.org/officeDocument/2006/relationships/tags" Target="../tags/tag284.xml"/><Relationship Id="rId284" Type="http://schemas.openxmlformats.org/officeDocument/2006/relationships/tags" Target="../tags/tag283.xml"/><Relationship Id="rId283" Type="http://schemas.openxmlformats.org/officeDocument/2006/relationships/tags" Target="../tags/tag282.xml"/><Relationship Id="rId282" Type="http://schemas.openxmlformats.org/officeDocument/2006/relationships/tags" Target="../tags/tag281.xml"/><Relationship Id="rId281" Type="http://schemas.openxmlformats.org/officeDocument/2006/relationships/tags" Target="../tags/tag280.xml"/><Relationship Id="rId280" Type="http://schemas.openxmlformats.org/officeDocument/2006/relationships/tags" Target="../tags/tag279.xml"/><Relationship Id="rId28" Type="http://schemas.openxmlformats.org/officeDocument/2006/relationships/tags" Target="../tags/tag27.xml"/><Relationship Id="rId279" Type="http://schemas.openxmlformats.org/officeDocument/2006/relationships/tags" Target="../tags/tag278.xml"/><Relationship Id="rId278" Type="http://schemas.openxmlformats.org/officeDocument/2006/relationships/tags" Target="../tags/tag277.xml"/><Relationship Id="rId277" Type="http://schemas.openxmlformats.org/officeDocument/2006/relationships/tags" Target="../tags/tag276.xml"/><Relationship Id="rId276" Type="http://schemas.openxmlformats.org/officeDocument/2006/relationships/tags" Target="../tags/tag275.xml"/><Relationship Id="rId275" Type="http://schemas.openxmlformats.org/officeDocument/2006/relationships/tags" Target="../tags/tag274.xml"/><Relationship Id="rId274" Type="http://schemas.openxmlformats.org/officeDocument/2006/relationships/tags" Target="../tags/tag273.xml"/><Relationship Id="rId273" Type="http://schemas.openxmlformats.org/officeDocument/2006/relationships/tags" Target="../tags/tag272.xml"/><Relationship Id="rId272" Type="http://schemas.openxmlformats.org/officeDocument/2006/relationships/tags" Target="../tags/tag271.xml"/><Relationship Id="rId271" Type="http://schemas.openxmlformats.org/officeDocument/2006/relationships/tags" Target="../tags/tag270.xml"/><Relationship Id="rId270" Type="http://schemas.openxmlformats.org/officeDocument/2006/relationships/tags" Target="../tags/tag269.xml"/><Relationship Id="rId27" Type="http://schemas.openxmlformats.org/officeDocument/2006/relationships/tags" Target="../tags/tag26.xml"/><Relationship Id="rId269" Type="http://schemas.openxmlformats.org/officeDocument/2006/relationships/tags" Target="../tags/tag268.xml"/><Relationship Id="rId268" Type="http://schemas.openxmlformats.org/officeDocument/2006/relationships/tags" Target="../tags/tag267.xml"/><Relationship Id="rId267" Type="http://schemas.openxmlformats.org/officeDocument/2006/relationships/tags" Target="../tags/tag266.xml"/><Relationship Id="rId266" Type="http://schemas.openxmlformats.org/officeDocument/2006/relationships/tags" Target="../tags/tag265.xml"/><Relationship Id="rId265" Type="http://schemas.openxmlformats.org/officeDocument/2006/relationships/tags" Target="../tags/tag264.xml"/><Relationship Id="rId264" Type="http://schemas.openxmlformats.org/officeDocument/2006/relationships/tags" Target="../tags/tag263.xml"/><Relationship Id="rId263" Type="http://schemas.openxmlformats.org/officeDocument/2006/relationships/tags" Target="../tags/tag262.xml"/><Relationship Id="rId262" Type="http://schemas.openxmlformats.org/officeDocument/2006/relationships/tags" Target="../tags/tag261.xml"/><Relationship Id="rId261" Type="http://schemas.openxmlformats.org/officeDocument/2006/relationships/tags" Target="../tags/tag260.xml"/><Relationship Id="rId260" Type="http://schemas.openxmlformats.org/officeDocument/2006/relationships/tags" Target="../tags/tag259.xml"/><Relationship Id="rId26" Type="http://schemas.openxmlformats.org/officeDocument/2006/relationships/tags" Target="../tags/tag25.xml"/><Relationship Id="rId259" Type="http://schemas.openxmlformats.org/officeDocument/2006/relationships/tags" Target="../tags/tag258.xml"/><Relationship Id="rId258" Type="http://schemas.openxmlformats.org/officeDocument/2006/relationships/tags" Target="../tags/tag257.xml"/><Relationship Id="rId257" Type="http://schemas.openxmlformats.org/officeDocument/2006/relationships/tags" Target="../tags/tag256.xml"/><Relationship Id="rId256" Type="http://schemas.openxmlformats.org/officeDocument/2006/relationships/tags" Target="../tags/tag255.xml"/><Relationship Id="rId255" Type="http://schemas.openxmlformats.org/officeDocument/2006/relationships/tags" Target="../tags/tag254.xml"/><Relationship Id="rId254" Type="http://schemas.openxmlformats.org/officeDocument/2006/relationships/tags" Target="../tags/tag253.xml"/><Relationship Id="rId253" Type="http://schemas.openxmlformats.org/officeDocument/2006/relationships/tags" Target="../tags/tag252.xml"/><Relationship Id="rId252" Type="http://schemas.openxmlformats.org/officeDocument/2006/relationships/tags" Target="../tags/tag251.xml"/><Relationship Id="rId251" Type="http://schemas.openxmlformats.org/officeDocument/2006/relationships/tags" Target="../tags/tag250.xml"/><Relationship Id="rId250" Type="http://schemas.openxmlformats.org/officeDocument/2006/relationships/tags" Target="../tags/tag249.xml"/><Relationship Id="rId25" Type="http://schemas.openxmlformats.org/officeDocument/2006/relationships/tags" Target="../tags/tag24.xml"/><Relationship Id="rId249" Type="http://schemas.openxmlformats.org/officeDocument/2006/relationships/tags" Target="../tags/tag248.xml"/><Relationship Id="rId248" Type="http://schemas.openxmlformats.org/officeDocument/2006/relationships/tags" Target="../tags/tag247.xml"/><Relationship Id="rId247" Type="http://schemas.openxmlformats.org/officeDocument/2006/relationships/tags" Target="../tags/tag246.xml"/><Relationship Id="rId246" Type="http://schemas.openxmlformats.org/officeDocument/2006/relationships/tags" Target="../tags/tag245.xml"/><Relationship Id="rId245" Type="http://schemas.openxmlformats.org/officeDocument/2006/relationships/tags" Target="../tags/tag244.xml"/><Relationship Id="rId244" Type="http://schemas.openxmlformats.org/officeDocument/2006/relationships/tags" Target="../tags/tag243.xml"/><Relationship Id="rId243" Type="http://schemas.openxmlformats.org/officeDocument/2006/relationships/tags" Target="../tags/tag242.xml"/><Relationship Id="rId242" Type="http://schemas.openxmlformats.org/officeDocument/2006/relationships/tags" Target="../tags/tag241.xml"/><Relationship Id="rId241" Type="http://schemas.openxmlformats.org/officeDocument/2006/relationships/tags" Target="../tags/tag240.xml"/><Relationship Id="rId240" Type="http://schemas.openxmlformats.org/officeDocument/2006/relationships/tags" Target="../tags/tag239.xml"/><Relationship Id="rId24" Type="http://schemas.openxmlformats.org/officeDocument/2006/relationships/tags" Target="../tags/tag23.xml"/><Relationship Id="rId239" Type="http://schemas.openxmlformats.org/officeDocument/2006/relationships/tags" Target="../tags/tag238.xml"/><Relationship Id="rId238" Type="http://schemas.openxmlformats.org/officeDocument/2006/relationships/tags" Target="../tags/tag237.xml"/><Relationship Id="rId237" Type="http://schemas.openxmlformats.org/officeDocument/2006/relationships/tags" Target="../tags/tag236.xml"/><Relationship Id="rId236" Type="http://schemas.openxmlformats.org/officeDocument/2006/relationships/tags" Target="../tags/tag235.xml"/><Relationship Id="rId235" Type="http://schemas.openxmlformats.org/officeDocument/2006/relationships/tags" Target="../tags/tag234.xml"/><Relationship Id="rId234" Type="http://schemas.openxmlformats.org/officeDocument/2006/relationships/tags" Target="../tags/tag233.xml"/><Relationship Id="rId233" Type="http://schemas.openxmlformats.org/officeDocument/2006/relationships/tags" Target="../tags/tag232.xml"/><Relationship Id="rId232" Type="http://schemas.openxmlformats.org/officeDocument/2006/relationships/tags" Target="../tags/tag231.xml"/><Relationship Id="rId231" Type="http://schemas.openxmlformats.org/officeDocument/2006/relationships/tags" Target="../tags/tag230.xml"/><Relationship Id="rId230" Type="http://schemas.openxmlformats.org/officeDocument/2006/relationships/tags" Target="../tags/tag229.xml"/><Relationship Id="rId23" Type="http://schemas.openxmlformats.org/officeDocument/2006/relationships/tags" Target="../tags/tag22.xml"/><Relationship Id="rId229" Type="http://schemas.openxmlformats.org/officeDocument/2006/relationships/tags" Target="../tags/tag228.xml"/><Relationship Id="rId228" Type="http://schemas.openxmlformats.org/officeDocument/2006/relationships/tags" Target="../tags/tag227.xml"/><Relationship Id="rId227" Type="http://schemas.openxmlformats.org/officeDocument/2006/relationships/tags" Target="../tags/tag226.xml"/><Relationship Id="rId226" Type="http://schemas.openxmlformats.org/officeDocument/2006/relationships/tags" Target="../tags/tag225.xml"/><Relationship Id="rId225" Type="http://schemas.openxmlformats.org/officeDocument/2006/relationships/tags" Target="../tags/tag224.xml"/><Relationship Id="rId224" Type="http://schemas.openxmlformats.org/officeDocument/2006/relationships/tags" Target="../tags/tag223.xml"/><Relationship Id="rId223" Type="http://schemas.openxmlformats.org/officeDocument/2006/relationships/tags" Target="../tags/tag222.xml"/><Relationship Id="rId222" Type="http://schemas.openxmlformats.org/officeDocument/2006/relationships/tags" Target="../tags/tag221.xml"/><Relationship Id="rId221" Type="http://schemas.openxmlformats.org/officeDocument/2006/relationships/tags" Target="../tags/tag220.xml"/><Relationship Id="rId220" Type="http://schemas.openxmlformats.org/officeDocument/2006/relationships/tags" Target="../tags/tag219.xml"/><Relationship Id="rId22" Type="http://schemas.openxmlformats.org/officeDocument/2006/relationships/tags" Target="../tags/tag21.xml"/><Relationship Id="rId219" Type="http://schemas.openxmlformats.org/officeDocument/2006/relationships/tags" Target="../tags/tag218.xml"/><Relationship Id="rId218" Type="http://schemas.openxmlformats.org/officeDocument/2006/relationships/tags" Target="../tags/tag217.xml"/><Relationship Id="rId217" Type="http://schemas.openxmlformats.org/officeDocument/2006/relationships/tags" Target="../tags/tag216.xml"/><Relationship Id="rId216" Type="http://schemas.openxmlformats.org/officeDocument/2006/relationships/tags" Target="../tags/tag215.xml"/><Relationship Id="rId215" Type="http://schemas.openxmlformats.org/officeDocument/2006/relationships/tags" Target="../tags/tag214.xml"/><Relationship Id="rId214" Type="http://schemas.openxmlformats.org/officeDocument/2006/relationships/tags" Target="../tags/tag213.xml"/><Relationship Id="rId213" Type="http://schemas.openxmlformats.org/officeDocument/2006/relationships/tags" Target="../tags/tag212.xml"/><Relationship Id="rId212" Type="http://schemas.openxmlformats.org/officeDocument/2006/relationships/tags" Target="../tags/tag211.xml"/><Relationship Id="rId211" Type="http://schemas.openxmlformats.org/officeDocument/2006/relationships/tags" Target="../tags/tag210.xml"/><Relationship Id="rId210" Type="http://schemas.openxmlformats.org/officeDocument/2006/relationships/tags" Target="../tags/tag209.xml"/><Relationship Id="rId21" Type="http://schemas.openxmlformats.org/officeDocument/2006/relationships/tags" Target="../tags/tag20.xml"/><Relationship Id="rId209" Type="http://schemas.openxmlformats.org/officeDocument/2006/relationships/tags" Target="../tags/tag208.xml"/><Relationship Id="rId208" Type="http://schemas.openxmlformats.org/officeDocument/2006/relationships/tags" Target="../tags/tag207.xml"/><Relationship Id="rId207" Type="http://schemas.openxmlformats.org/officeDocument/2006/relationships/tags" Target="../tags/tag206.xml"/><Relationship Id="rId206" Type="http://schemas.openxmlformats.org/officeDocument/2006/relationships/tags" Target="../tags/tag205.xml"/><Relationship Id="rId205" Type="http://schemas.openxmlformats.org/officeDocument/2006/relationships/tags" Target="../tags/tag204.xml"/><Relationship Id="rId204" Type="http://schemas.openxmlformats.org/officeDocument/2006/relationships/tags" Target="../tags/tag203.xml"/><Relationship Id="rId203" Type="http://schemas.openxmlformats.org/officeDocument/2006/relationships/tags" Target="../tags/tag202.xml"/><Relationship Id="rId202" Type="http://schemas.openxmlformats.org/officeDocument/2006/relationships/tags" Target="../tags/tag201.xml"/><Relationship Id="rId201" Type="http://schemas.openxmlformats.org/officeDocument/2006/relationships/tags" Target="../tags/tag200.xml"/><Relationship Id="rId200" Type="http://schemas.openxmlformats.org/officeDocument/2006/relationships/tags" Target="../tags/tag199.xml"/><Relationship Id="rId20" Type="http://schemas.openxmlformats.org/officeDocument/2006/relationships/tags" Target="../tags/tag19.xml"/><Relationship Id="rId2" Type="http://schemas.openxmlformats.org/officeDocument/2006/relationships/tags" Target="../tags/tag1.xml"/><Relationship Id="rId199" Type="http://schemas.openxmlformats.org/officeDocument/2006/relationships/tags" Target="../tags/tag198.xml"/><Relationship Id="rId198" Type="http://schemas.openxmlformats.org/officeDocument/2006/relationships/tags" Target="../tags/tag197.xml"/><Relationship Id="rId197" Type="http://schemas.openxmlformats.org/officeDocument/2006/relationships/tags" Target="../tags/tag196.xml"/><Relationship Id="rId196" Type="http://schemas.openxmlformats.org/officeDocument/2006/relationships/tags" Target="../tags/tag195.xml"/><Relationship Id="rId195" Type="http://schemas.openxmlformats.org/officeDocument/2006/relationships/tags" Target="../tags/tag194.xml"/><Relationship Id="rId194" Type="http://schemas.openxmlformats.org/officeDocument/2006/relationships/tags" Target="../tags/tag193.xml"/><Relationship Id="rId193" Type="http://schemas.openxmlformats.org/officeDocument/2006/relationships/tags" Target="../tags/tag192.xml"/><Relationship Id="rId192" Type="http://schemas.openxmlformats.org/officeDocument/2006/relationships/tags" Target="../tags/tag191.xml"/><Relationship Id="rId191" Type="http://schemas.openxmlformats.org/officeDocument/2006/relationships/tags" Target="../tags/tag190.xml"/><Relationship Id="rId190" Type="http://schemas.openxmlformats.org/officeDocument/2006/relationships/tags" Target="../tags/tag189.xml"/><Relationship Id="rId19" Type="http://schemas.openxmlformats.org/officeDocument/2006/relationships/tags" Target="../tags/tag18.xml"/><Relationship Id="rId189" Type="http://schemas.openxmlformats.org/officeDocument/2006/relationships/tags" Target="../tags/tag188.xml"/><Relationship Id="rId188" Type="http://schemas.openxmlformats.org/officeDocument/2006/relationships/tags" Target="../tags/tag187.xml"/><Relationship Id="rId187" Type="http://schemas.openxmlformats.org/officeDocument/2006/relationships/tags" Target="../tags/tag186.xml"/><Relationship Id="rId186" Type="http://schemas.openxmlformats.org/officeDocument/2006/relationships/tags" Target="../tags/tag185.xml"/><Relationship Id="rId185" Type="http://schemas.openxmlformats.org/officeDocument/2006/relationships/tags" Target="../tags/tag184.xml"/><Relationship Id="rId184" Type="http://schemas.openxmlformats.org/officeDocument/2006/relationships/tags" Target="../tags/tag183.xml"/><Relationship Id="rId183" Type="http://schemas.openxmlformats.org/officeDocument/2006/relationships/tags" Target="../tags/tag182.xml"/><Relationship Id="rId182" Type="http://schemas.openxmlformats.org/officeDocument/2006/relationships/tags" Target="../tags/tag181.xml"/><Relationship Id="rId181" Type="http://schemas.openxmlformats.org/officeDocument/2006/relationships/tags" Target="../tags/tag180.xml"/><Relationship Id="rId180" Type="http://schemas.openxmlformats.org/officeDocument/2006/relationships/tags" Target="../tags/tag179.xml"/><Relationship Id="rId18" Type="http://schemas.openxmlformats.org/officeDocument/2006/relationships/tags" Target="../tags/tag17.xml"/><Relationship Id="rId179" Type="http://schemas.openxmlformats.org/officeDocument/2006/relationships/tags" Target="../tags/tag178.xml"/><Relationship Id="rId178" Type="http://schemas.openxmlformats.org/officeDocument/2006/relationships/tags" Target="../tags/tag177.xml"/><Relationship Id="rId177" Type="http://schemas.openxmlformats.org/officeDocument/2006/relationships/tags" Target="../tags/tag176.xml"/><Relationship Id="rId176" Type="http://schemas.openxmlformats.org/officeDocument/2006/relationships/tags" Target="../tags/tag175.xml"/><Relationship Id="rId175" Type="http://schemas.openxmlformats.org/officeDocument/2006/relationships/tags" Target="../tags/tag174.xml"/><Relationship Id="rId174" Type="http://schemas.openxmlformats.org/officeDocument/2006/relationships/tags" Target="../tags/tag173.xml"/><Relationship Id="rId173" Type="http://schemas.openxmlformats.org/officeDocument/2006/relationships/tags" Target="../tags/tag172.xml"/><Relationship Id="rId172" Type="http://schemas.openxmlformats.org/officeDocument/2006/relationships/tags" Target="../tags/tag171.xml"/><Relationship Id="rId171" Type="http://schemas.openxmlformats.org/officeDocument/2006/relationships/tags" Target="../tags/tag170.xml"/><Relationship Id="rId170" Type="http://schemas.openxmlformats.org/officeDocument/2006/relationships/tags" Target="../tags/tag169.xml"/><Relationship Id="rId17" Type="http://schemas.openxmlformats.org/officeDocument/2006/relationships/tags" Target="../tags/tag16.xml"/><Relationship Id="rId169" Type="http://schemas.openxmlformats.org/officeDocument/2006/relationships/tags" Target="../tags/tag168.xml"/><Relationship Id="rId168" Type="http://schemas.openxmlformats.org/officeDocument/2006/relationships/tags" Target="../tags/tag167.xml"/><Relationship Id="rId167" Type="http://schemas.openxmlformats.org/officeDocument/2006/relationships/tags" Target="../tags/tag166.xml"/><Relationship Id="rId166" Type="http://schemas.openxmlformats.org/officeDocument/2006/relationships/tags" Target="../tags/tag165.xml"/><Relationship Id="rId165" Type="http://schemas.openxmlformats.org/officeDocument/2006/relationships/tags" Target="../tags/tag164.xml"/><Relationship Id="rId164" Type="http://schemas.openxmlformats.org/officeDocument/2006/relationships/tags" Target="../tags/tag163.xml"/><Relationship Id="rId163" Type="http://schemas.openxmlformats.org/officeDocument/2006/relationships/tags" Target="../tags/tag162.xml"/><Relationship Id="rId162" Type="http://schemas.openxmlformats.org/officeDocument/2006/relationships/tags" Target="../tags/tag161.xml"/><Relationship Id="rId161" Type="http://schemas.openxmlformats.org/officeDocument/2006/relationships/tags" Target="../tags/tag160.xml"/><Relationship Id="rId160" Type="http://schemas.openxmlformats.org/officeDocument/2006/relationships/tags" Target="../tags/tag159.xml"/><Relationship Id="rId16" Type="http://schemas.openxmlformats.org/officeDocument/2006/relationships/tags" Target="../tags/tag15.xml"/><Relationship Id="rId159" Type="http://schemas.openxmlformats.org/officeDocument/2006/relationships/tags" Target="../tags/tag158.xml"/><Relationship Id="rId158" Type="http://schemas.openxmlformats.org/officeDocument/2006/relationships/tags" Target="../tags/tag157.xml"/><Relationship Id="rId157" Type="http://schemas.openxmlformats.org/officeDocument/2006/relationships/tags" Target="../tags/tag156.xml"/><Relationship Id="rId156" Type="http://schemas.openxmlformats.org/officeDocument/2006/relationships/tags" Target="../tags/tag155.xml"/><Relationship Id="rId155" Type="http://schemas.openxmlformats.org/officeDocument/2006/relationships/tags" Target="../tags/tag154.xml"/><Relationship Id="rId154" Type="http://schemas.openxmlformats.org/officeDocument/2006/relationships/tags" Target="../tags/tag153.xml"/><Relationship Id="rId153" Type="http://schemas.openxmlformats.org/officeDocument/2006/relationships/tags" Target="../tags/tag152.xml"/><Relationship Id="rId152" Type="http://schemas.openxmlformats.org/officeDocument/2006/relationships/tags" Target="../tags/tag151.xml"/><Relationship Id="rId151" Type="http://schemas.openxmlformats.org/officeDocument/2006/relationships/tags" Target="../tags/tag150.xml"/><Relationship Id="rId150" Type="http://schemas.openxmlformats.org/officeDocument/2006/relationships/tags" Target="../tags/tag149.xml"/><Relationship Id="rId15" Type="http://schemas.openxmlformats.org/officeDocument/2006/relationships/tags" Target="../tags/tag14.xml"/><Relationship Id="rId149" Type="http://schemas.openxmlformats.org/officeDocument/2006/relationships/tags" Target="../tags/tag148.xml"/><Relationship Id="rId148" Type="http://schemas.openxmlformats.org/officeDocument/2006/relationships/tags" Target="../tags/tag147.xml"/><Relationship Id="rId147" Type="http://schemas.openxmlformats.org/officeDocument/2006/relationships/tags" Target="../tags/tag146.xml"/><Relationship Id="rId146" Type="http://schemas.openxmlformats.org/officeDocument/2006/relationships/tags" Target="../tags/tag145.xml"/><Relationship Id="rId145" Type="http://schemas.openxmlformats.org/officeDocument/2006/relationships/tags" Target="../tags/tag144.xml"/><Relationship Id="rId144" Type="http://schemas.openxmlformats.org/officeDocument/2006/relationships/tags" Target="../tags/tag143.xml"/><Relationship Id="rId143" Type="http://schemas.openxmlformats.org/officeDocument/2006/relationships/tags" Target="../tags/tag142.xml"/><Relationship Id="rId142" Type="http://schemas.openxmlformats.org/officeDocument/2006/relationships/tags" Target="../tags/tag141.xml"/><Relationship Id="rId141" Type="http://schemas.openxmlformats.org/officeDocument/2006/relationships/tags" Target="../tags/tag140.xml"/><Relationship Id="rId140" Type="http://schemas.openxmlformats.org/officeDocument/2006/relationships/tags" Target="../tags/tag139.xml"/><Relationship Id="rId14" Type="http://schemas.openxmlformats.org/officeDocument/2006/relationships/tags" Target="../tags/tag13.xml"/><Relationship Id="rId139" Type="http://schemas.openxmlformats.org/officeDocument/2006/relationships/tags" Target="../tags/tag138.xml"/><Relationship Id="rId138" Type="http://schemas.openxmlformats.org/officeDocument/2006/relationships/tags" Target="../tags/tag137.xml"/><Relationship Id="rId137" Type="http://schemas.openxmlformats.org/officeDocument/2006/relationships/tags" Target="../tags/tag136.xml"/><Relationship Id="rId136" Type="http://schemas.openxmlformats.org/officeDocument/2006/relationships/tags" Target="../tags/tag135.xml"/><Relationship Id="rId135" Type="http://schemas.openxmlformats.org/officeDocument/2006/relationships/tags" Target="../tags/tag134.xml"/><Relationship Id="rId134" Type="http://schemas.openxmlformats.org/officeDocument/2006/relationships/tags" Target="../tags/tag133.xml"/><Relationship Id="rId133" Type="http://schemas.openxmlformats.org/officeDocument/2006/relationships/tags" Target="../tags/tag132.xml"/><Relationship Id="rId132" Type="http://schemas.openxmlformats.org/officeDocument/2006/relationships/tags" Target="../tags/tag131.xml"/><Relationship Id="rId131" Type="http://schemas.openxmlformats.org/officeDocument/2006/relationships/tags" Target="../tags/tag130.xml"/><Relationship Id="rId130" Type="http://schemas.openxmlformats.org/officeDocument/2006/relationships/tags" Target="../tags/tag129.xml"/><Relationship Id="rId13" Type="http://schemas.openxmlformats.org/officeDocument/2006/relationships/tags" Target="../tags/tag12.xml"/><Relationship Id="rId129" Type="http://schemas.openxmlformats.org/officeDocument/2006/relationships/tags" Target="../tags/tag128.xml"/><Relationship Id="rId128" Type="http://schemas.openxmlformats.org/officeDocument/2006/relationships/tags" Target="../tags/tag127.xml"/><Relationship Id="rId127" Type="http://schemas.openxmlformats.org/officeDocument/2006/relationships/tags" Target="../tags/tag126.xml"/><Relationship Id="rId126" Type="http://schemas.openxmlformats.org/officeDocument/2006/relationships/tags" Target="../tags/tag125.xml"/><Relationship Id="rId125" Type="http://schemas.openxmlformats.org/officeDocument/2006/relationships/tags" Target="../tags/tag124.xml"/><Relationship Id="rId124" Type="http://schemas.openxmlformats.org/officeDocument/2006/relationships/tags" Target="../tags/tag123.xml"/><Relationship Id="rId123" Type="http://schemas.openxmlformats.org/officeDocument/2006/relationships/tags" Target="../tags/tag122.xml"/><Relationship Id="rId122" Type="http://schemas.openxmlformats.org/officeDocument/2006/relationships/tags" Target="../tags/tag121.xml"/><Relationship Id="rId121" Type="http://schemas.openxmlformats.org/officeDocument/2006/relationships/tags" Target="../tags/tag120.xml"/><Relationship Id="rId120" Type="http://schemas.openxmlformats.org/officeDocument/2006/relationships/tags" Target="../tags/tag119.xml"/><Relationship Id="rId12" Type="http://schemas.openxmlformats.org/officeDocument/2006/relationships/tags" Target="../tags/tag11.xml"/><Relationship Id="rId119" Type="http://schemas.openxmlformats.org/officeDocument/2006/relationships/tags" Target="../tags/tag118.xml"/><Relationship Id="rId118" Type="http://schemas.openxmlformats.org/officeDocument/2006/relationships/tags" Target="../tags/tag117.xml"/><Relationship Id="rId117" Type="http://schemas.openxmlformats.org/officeDocument/2006/relationships/tags" Target="../tags/tag116.xml"/><Relationship Id="rId116" Type="http://schemas.openxmlformats.org/officeDocument/2006/relationships/tags" Target="../tags/tag115.xml"/><Relationship Id="rId115" Type="http://schemas.openxmlformats.org/officeDocument/2006/relationships/tags" Target="../tags/tag114.xml"/><Relationship Id="rId114" Type="http://schemas.openxmlformats.org/officeDocument/2006/relationships/tags" Target="../tags/tag113.xml"/><Relationship Id="rId113" Type="http://schemas.openxmlformats.org/officeDocument/2006/relationships/tags" Target="../tags/tag112.xml"/><Relationship Id="rId112" Type="http://schemas.openxmlformats.org/officeDocument/2006/relationships/tags" Target="../tags/tag111.xml"/><Relationship Id="rId111" Type="http://schemas.openxmlformats.org/officeDocument/2006/relationships/tags" Target="../tags/tag110.xml"/><Relationship Id="rId110" Type="http://schemas.openxmlformats.org/officeDocument/2006/relationships/tags" Target="../tags/tag109.xml"/><Relationship Id="rId11" Type="http://schemas.openxmlformats.org/officeDocument/2006/relationships/tags" Target="../tags/tag10.xml"/><Relationship Id="rId109" Type="http://schemas.openxmlformats.org/officeDocument/2006/relationships/tags" Target="../tags/tag108.xml"/><Relationship Id="rId108" Type="http://schemas.openxmlformats.org/officeDocument/2006/relationships/tags" Target="../tags/tag107.xml"/><Relationship Id="rId107" Type="http://schemas.openxmlformats.org/officeDocument/2006/relationships/tags" Target="../tags/tag106.xml"/><Relationship Id="rId106" Type="http://schemas.openxmlformats.org/officeDocument/2006/relationships/tags" Target="../tags/tag105.xml"/><Relationship Id="rId105" Type="http://schemas.openxmlformats.org/officeDocument/2006/relationships/tags" Target="../tags/tag104.xml"/><Relationship Id="rId104" Type="http://schemas.openxmlformats.org/officeDocument/2006/relationships/tags" Target="../tags/tag103.xml"/><Relationship Id="rId103" Type="http://schemas.openxmlformats.org/officeDocument/2006/relationships/tags" Target="../tags/tag102.xml"/><Relationship Id="rId102" Type="http://schemas.openxmlformats.org/officeDocument/2006/relationships/tags" Target="../tags/tag101.xml"/><Relationship Id="rId101" Type="http://schemas.openxmlformats.org/officeDocument/2006/relationships/tags" Target="../tags/tag100.xml"/><Relationship Id="rId100" Type="http://schemas.openxmlformats.org/officeDocument/2006/relationships/tags" Target="../tags/tag99.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347.xml"/><Relationship Id="rId5" Type="http://schemas.openxmlformats.org/officeDocument/2006/relationships/tags" Target="../tags/tag346.xml"/><Relationship Id="rId4" Type="http://schemas.openxmlformats.org/officeDocument/2006/relationships/tags" Target="../tags/tag345.xml"/><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9" Type="http://schemas.openxmlformats.org/officeDocument/2006/relationships/tags" Target="../tags/tag445.xml"/><Relationship Id="rId98" Type="http://schemas.openxmlformats.org/officeDocument/2006/relationships/tags" Target="../tags/tag444.xml"/><Relationship Id="rId97" Type="http://schemas.openxmlformats.org/officeDocument/2006/relationships/tags" Target="../tags/tag443.xml"/><Relationship Id="rId96" Type="http://schemas.openxmlformats.org/officeDocument/2006/relationships/tags" Target="../tags/tag442.xml"/><Relationship Id="rId95" Type="http://schemas.openxmlformats.org/officeDocument/2006/relationships/tags" Target="../tags/tag441.xml"/><Relationship Id="rId94" Type="http://schemas.openxmlformats.org/officeDocument/2006/relationships/tags" Target="../tags/tag440.xml"/><Relationship Id="rId93" Type="http://schemas.openxmlformats.org/officeDocument/2006/relationships/tags" Target="../tags/tag439.xml"/><Relationship Id="rId92" Type="http://schemas.openxmlformats.org/officeDocument/2006/relationships/tags" Target="../tags/tag438.xml"/><Relationship Id="rId91" Type="http://schemas.openxmlformats.org/officeDocument/2006/relationships/tags" Target="../tags/tag437.xml"/><Relationship Id="rId90" Type="http://schemas.openxmlformats.org/officeDocument/2006/relationships/tags" Target="../tags/tag436.xml"/><Relationship Id="rId9" Type="http://schemas.openxmlformats.org/officeDocument/2006/relationships/tags" Target="../tags/tag355.xml"/><Relationship Id="rId89" Type="http://schemas.openxmlformats.org/officeDocument/2006/relationships/tags" Target="../tags/tag435.xml"/><Relationship Id="rId88" Type="http://schemas.openxmlformats.org/officeDocument/2006/relationships/tags" Target="../tags/tag434.xml"/><Relationship Id="rId87" Type="http://schemas.openxmlformats.org/officeDocument/2006/relationships/tags" Target="../tags/tag433.xml"/><Relationship Id="rId86" Type="http://schemas.openxmlformats.org/officeDocument/2006/relationships/tags" Target="../tags/tag432.xml"/><Relationship Id="rId85" Type="http://schemas.openxmlformats.org/officeDocument/2006/relationships/tags" Target="../tags/tag431.xml"/><Relationship Id="rId84" Type="http://schemas.openxmlformats.org/officeDocument/2006/relationships/tags" Target="../tags/tag430.xml"/><Relationship Id="rId83" Type="http://schemas.openxmlformats.org/officeDocument/2006/relationships/tags" Target="../tags/tag429.xml"/><Relationship Id="rId82" Type="http://schemas.openxmlformats.org/officeDocument/2006/relationships/tags" Target="../tags/tag428.xml"/><Relationship Id="rId81" Type="http://schemas.openxmlformats.org/officeDocument/2006/relationships/tags" Target="../tags/tag427.xml"/><Relationship Id="rId80" Type="http://schemas.openxmlformats.org/officeDocument/2006/relationships/tags" Target="../tags/tag426.xml"/><Relationship Id="rId8" Type="http://schemas.openxmlformats.org/officeDocument/2006/relationships/tags" Target="../tags/tag354.xml"/><Relationship Id="rId79" Type="http://schemas.openxmlformats.org/officeDocument/2006/relationships/tags" Target="../tags/tag425.xml"/><Relationship Id="rId78" Type="http://schemas.openxmlformats.org/officeDocument/2006/relationships/tags" Target="../tags/tag424.xml"/><Relationship Id="rId77" Type="http://schemas.openxmlformats.org/officeDocument/2006/relationships/tags" Target="../tags/tag423.xml"/><Relationship Id="rId76" Type="http://schemas.openxmlformats.org/officeDocument/2006/relationships/tags" Target="../tags/tag422.xml"/><Relationship Id="rId75" Type="http://schemas.openxmlformats.org/officeDocument/2006/relationships/tags" Target="../tags/tag421.xml"/><Relationship Id="rId74" Type="http://schemas.openxmlformats.org/officeDocument/2006/relationships/tags" Target="../tags/tag420.xml"/><Relationship Id="rId73" Type="http://schemas.openxmlformats.org/officeDocument/2006/relationships/tags" Target="../tags/tag419.xml"/><Relationship Id="rId72" Type="http://schemas.openxmlformats.org/officeDocument/2006/relationships/tags" Target="../tags/tag418.xml"/><Relationship Id="rId71" Type="http://schemas.openxmlformats.org/officeDocument/2006/relationships/tags" Target="../tags/tag417.xml"/><Relationship Id="rId70" Type="http://schemas.openxmlformats.org/officeDocument/2006/relationships/tags" Target="../tags/tag416.xml"/><Relationship Id="rId7" Type="http://schemas.openxmlformats.org/officeDocument/2006/relationships/tags" Target="../tags/tag353.xml"/><Relationship Id="rId69" Type="http://schemas.openxmlformats.org/officeDocument/2006/relationships/tags" Target="../tags/tag415.xml"/><Relationship Id="rId68" Type="http://schemas.openxmlformats.org/officeDocument/2006/relationships/tags" Target="../tags/tag414.xml"/><Relationship Id="rId67" Type="http://schemas.openxmlformats.org/officeDocument/2006/relationships/tags" Target="../tags/tag413.xml"/><Relationship Id="rId66" Type="http://schemas.openxmlformats.org/officeDocument/2006/relationships/tags" Target="../tags/tag412.xml"/><Relationship Id="rId65" Type="http://schemas.openxmlformats.org/officeDocument/2006/relationships/tags" Target="../tags/tag411.xml"/><Relationship Id="rId64" Type="http://schemas.openxmlformats.org/officeDocument/2006/relationships/tags" Target="../tags/tag410.xml"/><Relationship Id="rId63" Type="http://schemas.openxmlformats.org/officeDocument/2006/relationships/tags" Target="../tags/tag409.xml"/><Relationship Id="rId62" Type="http://schemas.openxmlformats.org/officeDocument/2006/relationships/tags" Target="../tags/tag408.xml"/><Relationship Id="rId61" Type="http://schemas.openxmlformats.org/officeDocument/2006/relationships/tags" Target="../tags/tag407.xml"/><Relationship Id="rId60" Type="http://schemas.openxmlformats.org/officeDocument/2006/relationships/tags" Target="../tags/tag406.xml"/><Relationship Id="rId6" Type="http://schemas.openxmlformats.org/officeDocument/2006/relationships/tags" Target="../tags/tag352.xml"/><Relationship Id="rId59" Type="http://schemas.openxmlformats.org/officeDocument/2006/relationships/tags" Target="../tags/tag405.xml"/><Relationship Id="rId58" Type="http://schemas.openxmlformats.org/officeDocument/2006/relationships/tags" Target="../tags/tag404.xml"/><Relationship Id="rId57" Type="http://schemas.openxmlformats.org/officeDocument/2006/relationships/tags" Target="../tags/tag403.xml"/><Relationship Id="rId56" Type="http://schemas.openxmlformats.org/officeDocument/2006/relationships/tags" Target="../tags/tag402.xml"/><Relationship Id="rId55" Type="http://schemas.openxmlformats.org/officeDocument/2006/relationships/tags" Target="../tags/tag401.xml"/><Relationship Id="rId54" Type="http://schemas.openxmlformats.org/officeDocument/2006/relationships/tags" Target="../tags/tag400.xml"/><Relationship Id="rId53" Type="http://schemas.openxmlformats.org/officeDocument/2006/relationships/tags" Target="../tags/tag399.xml"/><Relationship Id="rId52" Type="http://schemas.openxmlformats.org/officeDocument/2006/relationships/tags" Target="../tags/tag398.xml"/><Relationship Id="rId51" Type="http://schemas.openxmlformats.org/officeDocument/2006/relationships/tags" Target="../tags/tag397.xml"/><Relationship Id="rId50" Type="http://schemas.openxmlformats.org/officeDocument/2006/relationships/tags" Target="../tags/tag396.xml"/><Relationship Id="rId5" Type="http://schemas.openxmlformats.org/officeDocument/2006/relationships/tags" Target="../tags/tag351.xml"/><Relationship Id="rId49" Type="http://schemas.openxmlformats.org/officeDocument/2006/relationships/tags" Target="../tags/tag395.xml"/><Relationship Id="rId48" Type="http://schemas.openxmlformats.org/officeDocument/2006/relationships/tags" Target="../tags/tag394.xml"/><Relationship Id="rId47" Type="http://schemas.openxmlformats.org/officeDocument/2006/relationships/tags" Target="../tags/tag393.xml"/><Relationship Id="rId46" Type="http://schemas.openxmlformats.org/officeDocument/2006/relationships/tags" Target="../tags/tag392.xml"/><Relationship Id="rId45" Type="http://schemas.openxmlformats.org/officeDocument/2006/relationships/tags" Target="../tags/tag391.xml"/><Relationship Id="rId44" Type="http://schemas.openxmlformats.org/officeDocument/2006/relationships/tags" Target="../tags/tag390.xml"/><Relationship Id="rId43" Type="http://schemas.openxmlformats.org/officeDocument/2006/relationships/tags" Target="../tags/tag389.xml"/><Relationship Id="rId42" Type="http://schemas.openxmlformats.org/officeDocument/2006/relationships/tags" Target="../tags/tag388.xml"/><Relationship Id="rId41" Type="http://schemas.openxmlformats.org/officeDocument/2006/relationships/tags" Target="../tags/tag387.xml"/><Relationship Id="rId40" Type="http://schemas.openxmlformats.org/officeDocument/2006/relationships/tags" Target="../tags/tag386.xml"/><Relationship Id="rId4" Type="http://schemas.openxmlformats.org/officeDocument/2006/relationships/tags" Target="../tags/tag350.xml"/><Relationship Id="rId39" Type="http://schemas.openxmlformats.org/officeDocument/2006/relationships/tags" Target="../tags/tag385.xml"/><Relationship Id="rId38" Type="http://schemas.openxmlformats.org/officeDocument/2006/relationships/tags" Target="../tags/tag384.xml"/><Relationship Id="rId37" Type="http://schemas.openxmlformats.org/officeDocument/2006/relationships/tags" Target="../tags/tag383.xml"/><Relationship Id="rId36" Type="http://schemas.openxmlformats.org/officeDocument/2006/relationships/tags" Target="../tags/tag382.xml"/><Relationship Id="rId35" Type="http://schemas.openxmlformats.org/officeDocument/2006/relationships/tags" Target="../tags/tag381.xml"/><Relationship Id="rId34" Type="http://schemas.openxmlformats.org/officeDocument/2006/relationships/tags" Target="../tags/tag380.xml"/><Relationship Id="rId33" Type="http://schemas.openxmlformats.org/officeDocument/2006/relationships/tags" Target="../tags/tag379.xml"/><Relationship Id="rId328" Type="http://schemas.openxmlformats.org/officeDocument/2006/relationships/tags" Target="../tags/tag674.xml"/><Relationship Id="rId327" Type="http://schemas.openxmlformats.org/officeDocument/2006/relationships/tags" Target="../tags/tag673.xml"/><Relationship Id="rId326" Type="http://schemas.openxmlformats.org/officeDocument/2006/relationships/tags" Target="../tags/tag672.xml"/><Relationship Id="rId325" Type="http://schemas.openxmlformats.org/officeDocument/2006/relationships/tags" Target="../tags/tag671.xml"/><Relationship Id="rId324" Type="http://schemas.openxmlformats.org/officeDocument/2006/relationships/tags" Target="../tags/tag670.xml"/><Relationship Id="rId323" Type="http://schemas.openxmlformats.org/officeDocument/2006/relationships/tags" Target="../tags/tag669.xml"/><Relationship Id="rId322" Type="http://schemas.openxmlformats.org/officeDocument/2006/relationships/tags" Target="../tags/tag668.xml"/><Relationship Id="rId321" Type="http://schemas.openxmlformats.org/officeDocument/2006/relationships/tags" Target="../tags/tag667.xml"/><Relationship Id="rId320" Type="http://schemas.openxmlformats.org/officeDocument/2006/relationships/tags" Target="../tags/tag666.xml"/><Relationship Id="rId32" Type="http://schemas.openxmlformats.org/officeDocument/2006/relationships/tags" Target="../tags/tag378.xml"/><Relationship Id="rId319" Type="http://schemas.openxmlformats.org/officeDocument/2006/relationships/tags" Target="../tags/tag665.xml"/><Relationship Id="rId318" Type="http://schemas.openxmlformats.org/officeDocument/2006/relationships/tags" Target="../tags/tag664.xml"/><Relationship Id="rId317" Type="http://schemas.openxmlformats.org/officeDocument/2006/relationships/tags" Target="../tags/tag663.xml"/><Relationship Id="rId316" Type="http://schemas.openxmlformats.org/officeDocument/2006/relationships/tags" Target="../tags/tag662.xml"/><Relationship Id="rId315" Type="http://schemas.openxmlformats.org/officeDocument/2006/relationships/tags" Target="../tags/tag661.xml"/><Relationship Id="rId314" Type="http://schemas.openxmlformats.org/officeDocument/2006/relationships/tags" Target="../tags/tag660.xml"/><Relationship Id="rId313" Type="http://schemas.openxmlformats.org/officeDocument/2006/relationships/tags" Target="../tags/tag659.xml"/><Relationship Id="rId312" Type="http://schemas.openxmlformats.org/officeDocument/2006/relationships/tags" Target="../tags/tag658.xml"/><Relationship Id="rId311" Type="http://schemas.openxmlformats.org/officeDocument/2006/relationships/tags" Target="../tags/tag657.xml"/><Relationship Id="rId310" Type="http://schemas.openxmlformats.org/officeDocument/2006/relationships/tags" Target="../tags/tag656.xml"/><Relationship Id="rId31" Type="http://schemas.openxmlformats.org/officeDocument/2006/relationships/tags" Target="../tags/tag377.xml"/><Relationship Id="rId309" Type="http://schemas.openxmlformats.org/officeDocument/2006/relationships/tags" Target="../tags/tag655.xml"/><Relationship Id="rId308" Type="http://schemas.openxmlformats.org/officeDocument/2006/relationships/tags" Target="../tags/tag654.xml"/><Relationship Id="rId307" Type="http://schemas.openxmlformats.org/officeDocument/2006/relationships/tags" Target="../tags/tag653.xml"/><Relationship Id="rId306" Type="http://schemas.openxmlformats.org/officeDocument/2006/relationships/tags" Target="../tags/tag652.xml"/><Relationship Id="rId305" Type="http://schemas.openxmlformats.org/officeDocument/2006/relationships/tags" Target="../tags/tag651.xml"/><Relationship Id="rId304" Type="http://schemas.openxmlformats.org/officeDocument/2006/relationships/tags" Target="../tags/tag650.xml"/><Relationship Id="rId303" Type="http://schemas.openxmlformats.org/officeDocument/2006/relationships/tags" Target="../tags/tag649.xml"/><Relationship Id="rId302" Type="http://schemas.openxmlformats.org/officeDocument/2006/relationships/tags" Target="../tags/tag648.xml"/><Relationship Id="rId301" Type="http://schemas.openxmlformats.org/officeDocument/2006/relationships/tags" Target="../tags/tag647.xml"/><Relationship Id="rId300" Type="http://schemas.openxmlformats.org/officeDocument/2006/relationships/tags" Target="../tags/tag646.xml"/><Relationship Id="rId30" Type="http://schemas.openxmlformats.org/officeDocument/2006/relationships/tags" Target="../tags/tag376.xml"/><Relationship Id="rId3" Type="http://schemas.openxmlformats.org/officeDocument/2006/relationships/tags" Target="../tags/tag349.xml"/><Relationship Id="rId299" Type="http://schemas.openxmlformats.org/officeDocument/2006/relationships/tags" Target="../tags/tag645.xml"/><Relationship Id="rId298" Type="http://schemas.openxmlformats.org/officeDocument/2006/relationships/tags" Target="../tags/tag644.xml"/><Relationship Id="rId297" Type="http://schemas.openxmlformats.org/officeDocument/2006/relationships/tags" Target="../tags/tag643.xml"/><Relationship Id="rId296" Type="http://schemas.openxmlformats.org/officeDocument/2006/relationships/tags" Target="../tags/tag642.xml"/><Relationship Id="rId295" Type="http://schemas.openxmlformats.org/officeDocument/2006/relationships/tags" Target="../tags/tag641.xml"/><Relationship Id="rId294" Type="http://schemas.openxmlformats.org/officeDocument/2006/relationships/tags" Target="../tags/tag640.xml"/><Relationship Id="rId293" Type="http://schemas.openxmlformats.org/officeDocument/2006/relationships/tags" Target="../tags/tag639.xml"/><Relationship Id="rId292" Type="http://schemas.openxmlformats.org/officeDocument/2006/relationships/tags" Target="../tags/tag638.xml"/><Relationship Id="rId291" Type="http://schemas.openxmlformats.org/officeDocument/2006/relationships/tags" Target="../tags/tag637.xml"/><Relationship Id="rId290" Type="http://schemas.openxmlformats.org/officeDocument/2006/relationships/tags" Target="../tags/tag636.xml"/><Relationship Id="rId29" Type="http://schemas.openxmlformats.org/officeDocument/2006/relationships/tags" Target="../tags/tag375.xml"/><Relationship Id="rId289" Type="http://schemas.openxmlformats.org/officeDocument/2006/relationships/tags" Target="../tags/tag635.xml"/><Relationship Id="rId288" Type="http://schemas.openxmlformats.org/officeDocument/2006/relationships/tags" Target="../tags/tag634.xml"/><Relationship Id="rId287" Type="http://schemas.openxmlformats.org/officeDocument/2006/relationships/tags" Target="../tags/tag633.xml"/><Relationship Id="rId286" Type="http://schemas.openxmlformats.org/officeDocument/2006/relationships/tags" Target="../tags/tag632.xml"/><Relationship Id="rId285" Type="http://schemas.openxmlformats.org/officeDocument/2006/relationships/tags" Target="../tags/tag631.xml"/><Relationship Id="rId284" Type="http://schemas.openxmlformats.org/officeDocument/2006/relationships/tags" Target="../tags/tag630.xml"/><Relationship Id="rId283" Type="http://schemas.openxmlformats.org/officeDocument/2006/relationships/tags" Target="../tags/tag629.xml"/><Relationship Id="rId282" Type="http://schemas.openxmlformats.org/officeDocument/2006/relationships/tags" Target="../tags/tag628.xml"/><Relationship Id="rId281" Type="http://schemas.openxmlformats.org/officeDocument/2006/relationships/tags" Target="../tags/tag627.xml"/><Relationship Id="rId280" Type="http://schemas.openxmlformats.org/officeDocument/2006/relationships/tags" Target="../tags/tag626.xml"/><Relationship Id="rId28" Type="http://schemas.openxmlformats.org/officeDocument/2006/relationships/tags" Target="../tags/tag374.xml"/><Relationship Id="rId279" Type="http://schemas.openxmlformats.org/officeDocument/2006/relationships/tags" Target="../tags/tag625.xml"/><Relationship Id="rId278" Type="http://schemas.openxmlformats.org/officeDocument/2006/relationships/tags" Target="../tags/tag624.xml"/><Relationship Id="rId277" Type="http://schemas.openxmlformats.org/officeDocument/2006/relationships/tags" Target="../tags/tag623.xml"/><Relationship Id="rId276" Type="http://schemas.openxmlformats.org/officeDocument/2006/relationships/tags" Target="../tags/tag622.xml"/><Relationship Id="rId275" Type="http://schemas.openxmlformats.org/officeDocument/2006/relationships/tags" Target="../tags/tag621.xml"/><Relationship Id="rId274" Type="http://schemas.openxmlformats.org/officeDocument/2006/relationships/tags" Target="../tags/tag620.xml"/><Relationship Id="rId273" Type="http://schemas.openxmlformats.org/officeDocument/2006/relationships/tags" Target="../tags/tag619.xml"/><Relationship Id="rId272" Type="http://schemas.openxmlformats.org/officeDocument/2006/relationships/tags" Target="../tags/tag618.xml"/><Relationship Id="rId271" Type="http://schemas.openxmlformats.org/officeDocument/2006/relationships/tags" Target="../tags/tag617.xml"/><Relationship Id="rId270" Type="http://schemas.openxmlformats.org/officeDocument/2006/relationships/tags" Target="../tags/tag616.xml"/><Relationship Id="rId27" Type="http://schemas.openxmlformats.org/officeDocument/2006/relationships/tags" Target="../tags/tag373.xml"/><Relationship Id="rId269" Type="http://schemas.openxmlformats.org/officeDocument/2006/relationships/tags" Target="../tags/tag615.xml"/><Relationship Id="rId268" Type="http://schemas.openxmlformats.org/officeDocument/2006/relationships/tags" Target="../tags/tag614.xml"/><Relationship Id="rId267" Type="http://schemas.openxmlformats.org/officeDocument/2006/relationships/tags" Target="../tags/tag613.xml"/><Relationship Id="rId266" Type="http://schemas.openxmlformats.org/officeDocument/2006/relationships/tags" Target="../tags/tag612.xml"/><Relationship Id="rId265" Type="http://schemas.openxmlformats.org/officeDocument/2006/relationships/tags" Target="../tags/tag611.xml"/><Relationship Id="rId264" Type="http://schemas.openxmlformats.org/officeDocument/2006/relationships/tags" Target="../tags/tag610.xml"/><Relationship Id="rId263" Type="http://schemas.openxmlformats.org/officeDocument/2006/relationships/tags" Target="../tags/tag609.xml"/><Relationship Id="rId262" Type="http://schemas.openxmlformats.org/officeDocument/2006/relationships/tags" Target="../tags/tag608.xml"/><Relationship Id="rId261" Type="http://schemas.openxmlformats.org/officeDocument/2006/relationships/tags" Target="../tags/tag607.xml"/><Relationship Id="rId260" Type="http://schemas.openxmlformats.org/officeDocument/2006/relationships/tags" Target="../tags/tag606.xml"/><Relationship Id="rId26" Type="http://schemas.openxmlformats.org/officeDocument/2006/relationships/tags" Target="../tags/tag372.xml"/><Relationship Id="rId259" Type="http://schemas.openxmlformats.org/officeDocument/2006/relationships/tags" Target="../tags/tag605.xml"/><Relationship Id="rId258" Type="http://schemas.openxmlformats.org/officeDocument/2006/relationships/tags" Target="../tags/tag604.xml"/><Relationship Id="rId257" Type="http://schemas.openxmlformats.org/officeDocument/2006/relationships/tags" Target="../tags/tag603.xml"/><Relationship Id="rId256" Type="http://schemas.openxmlformats.org/officeDocument/2006/relationships/tags" Target="../tags/tag602.xml"/><Relationship Id="rId255" Type="http://schemas.openxmlformats.org/officeDocument/2006/relationships/tags" Target="../tags/tag601.xml"/><Relationship Id="rId254" Type="http://schemas.openxmlformats.org/officeDocument/2006/relationships/tags" Target="../tags/tag600.xml"/><Relationship Id="rId253" Type="http://schemas.openxmlformats.org/officeDocument/2006/relationships/tags" Target="../tags/tag599.xml"/><Relationship Id="rId252" Type="http://schemas.openxmlformats.org/officeDocument/2006/relationships/tags" Target="../tags/tag598.xml"/><Relationship Id="rId251" Type="http://schemas.openxmlformats.org/officeDocument/2006/relationships/tags" Target="../tags/tag597.xml"/><Relationship Id="rId250" Type="http://schemas.openxmlformats.org/officeDocument/2006/relationships/tags" Target="../tags/tag596.xml"/><Relationship Id="rId25" Type="http://schemas.openxmlformats.org/officeDocument/2006/relationships/tags" Target="../tags/tag371.xml"/><Relationship Id="rId249" Type="http://schemas.openxmlformats.org/officeDocument/2006/relationships/tags" Target="../tags/tag595.xml"/><Relationship Id="rId248" Type="http://schemas.openxmlformats.org/officeDocument/2006/relationships/tags" Target="../tags/tag594.xml"/><Relationship Id="rId247" Type="http://schemas.openxmlformats.org/officeDocument/2006/relationships/tags" Target="../tags/tag593.xml"/><Relationship Id="rId246" Type="http://schemas.openxmlformats.org/officeDocument/2006/relationships/tags" Target="../tags/tag592.xml"/><Relationship Id="rId245" Type="http://schemas.openxmlformats.org/officeDocument/2006/relationships/tags" Target="../tags/tag591.xml"/><Relationship Id="rId244" Type="http://schemas.openxmlformats.org/officeDocument/2006/relationships/tags" Target="../tags/tag590.xml"/><Relationship Id="rId243" Type="http://schemas.openxmlformats.org/officeDocument/2006/relationships/tags" Target="../tags/tag589.xml"/><Relationship Id="rId242" Type="http://schemas.openxmlformats.org/officeDocument/2006/relationships/tags" Target="../tags/tag588.xml"/><Relationship Id="rId241" Type="http://schemas.openxmlformats.org/officeDocument/2006/relationships/tags" Target="../tags/tag587.xml"/><Relationship Id="rId240" Type="http://schemas.openxmlformats.org/officeDocument/2006/relationships/tags" Target="../tags/tag586.xml"/><Relationship Id="rId24" Type="http://schemas.openxmlformats.org/officeDocument/2006/relationships/tags" Target="../tags/tag370.xml"/><Relationship Id="rId239" Type="http://schemas.openxmlformats.org/officeDocument/2006/relationships/tags" Target="../tags/tag585.xml"/><Relationship Id="rId238" Type="http://schemas.openxmlformats.org/officeDocument/2006/relationships/tags" Target="../tags/tag584.xml"/><Relationship Id="rId237" Type="http://schemas.openxmlformats.org/officeDocument/2006/relationships/tags" Target="../tags/tag583.xml"/><Relationship Id="rId236" Type="http://schemas.openxmlformats.org/officeDocument/2006/relationships/tags" Target="../tags/tag582.xml"/><Relationship Id="rId235" Type="http://schemas.openxmlformats.org/officeDocument/2006/relationships/tags" Target="../tags/tag581.xml"/><Relationship Id="rId234" Type="http://schemas.openxmlformats.org/officeDocument/2006/relationships/tags" Target="../tags/tag580.xml"/><Relationship Id="rId233" Type="http://schemas.openxmlformats.org/officeDocument/2006/relationships/tags" Target="../tags/tag579.xml"/><Relationship Id="rId232" Type="http://schemas.openxmlformats.org/officeDocument/2006/relationships/tags" Target="../tags/tag578.xml"/><Relationship Id="rId231" Type="http://schemas.openxmlformats.org/officeDocument/2006/relationships/tags" Target="../tags/tag577.xml"/><Relationship Id="rId230" Type="http://schemas.openxmlformats.org/officeDocument/2006/relationships/tags" Target="../tags/tag576.xml"/><Relationship Id="rId23" Type="http://schemas.openxmlformats.org/officeDocument/2006/relationships/tags" Target="../tags/tag369.xml"/><Relationship Id="rId229" Type="http://schemas.openxmlformats.org/officeDocument/2006/relationships/tags" Target="../tags/tag575.xml"/><Relationship Id="rId228" Type="http://schemas.openxmlformats.org/officeDocument/2006/relationships/tags" Target="../tags/tag574.xml"/><Relationship Id="rId227" Type="http://schemas.openxmlformats.org/officeDocument/2006/relationships/tags" Target="../tags/tag573.xml"/><Relationship Id="rId226" Type="http://schemas.openxmlformats.org/officeDocument/2006/relationships/tags" Target="../tags/tag572.xml"/><Relationship Id="rId225" Type="http://schemas.openxmlformats.org/officeDocument/2006/relationships/tags" Target="../tags/tag571.xml"/><Relationship Id="rId224" Type="http://schemas.openxmlformats.org/officeDocument/2006/relationships/tags" Target="../tags/tag570.xml"/><Relationship Id="rId223" Type="http://schemas.openxmlformats.org/officeDocument/2006/relationships/tags" Target="../tags/tag569.xml"/><Relationship Id="rId222" Type="http://schemas.openxmlformats.org/officeDocument/2006/relationships/tags" Target="../tags/tag568.xml"/><Relationship Id="rId221" Type="http://schemas.openxmlformats.org/officeDocument/2006/relationships/tags" Target="../tags/tag567.xml"/><Relationship Id="rId220" Type="http://schemas.openxmlformats.org/officeDocument/2006/relationships/tags" Target="../tags/tag566.xml"/><Relationship Id="rId22" Type="http://schemas.openxmlformats.org/officeDocument/2006/relationships/tags" Target="../tags/tag368.xml"/><Relationship Id="rId219" Type="http://schemas.openxmlformats.org/officeDocument/2006/relationships/tags" Target="../tags/tag565.xml"/><Relationship Id="rId218" Type="http://schemas.openxmlformats.org/officeDocument/2006/relationships/tags" Target="../tags/tag564.xml"/><Relationship Id="rId217" Type="http://schemas.openxmlformats.org/officeDocument/2006/relationships/tags" Target="../tags/tag563.xml"/><Relationship Id="rId216" Type="http://schemas.openxmlformats.org/officeDocument/2006/relationships/tags" Target="../tags/tag562.xml"/><Relationship Id="rId215" Type="http://schemas.openxmlformats.org/officeDocument/2006/relationships/tags" Target="../tags/tag561.xml"/><Relationship Id="rId214" Type="http://schemas.openxmlformats.org/officeDocument/2006/relationships/tags" Target="../tags/tag560.xml"/><Relationship Id="rId213" Type="http://schemas.openxmlformats.org/officeDocument/2006/relationships/tags" Target="../tags/tag559.xml"/><Relationship Id="rId212" Type="http://schemas.openxmlformats.org/officeDocument/2006/relationships/tags" Target="../tags/tag558.xml"/><Relationship Id="rId211" Type="http://schemas.openxmlformats.org/officeDocument/2006/relationships/tags" Target="../tags/tag557.xml"/><Relationship Id="rId210" Type="http://schemas.openxmlformats.org/officeDocument/2006/relationships/tags" Target="../tags/tag556.xml"/><Relationship Id="rId21" Type="http://schemas.openxmlformats.org/officeDocument/2006/relationships/tags" Target="../tags/tag367.xml"/><Relationship Id="rId209" Type="http://schemas.openxmlformats.org/officeDocument/2006/relationships/tags" Target="../tags/tag555.xml"/><Relationship Id="rId208" Type="http://schemas.openxmlformats.org/officeDocument/2006/relationships/tags" Target="../tags/tag554.xml"/><Relationship Id="rId207" Type="http://schemas.openxmlformats.org/officeDocument/2006/relationships/tags" Target="../tags/tag553.xml"/><Relationship Id="rId206" Type="http://schemas.openxmlformats.org/officeDocument/2006/relationships/tags" Target="../tags/tag552.xml"/><Relationship Id="rId205" Type="http://schemas.openxmlformats.org/officeDocument/2006/relationships/tags" Target="../tags/tag551.xml"/><Relationship Id="rId204" Type="http://schemas.openxmlformats.org/officeDocument/2006/relationships/tags" Target="../tags/tag550.xml"/><Relationship Id="rId203" Type="http://schemas.openxmlformats.org/officeDocument/2006/relationships/tags" Target="../tags/tag549.xml"/><Relationship Id="rId202" Type="http://schemas.openxmlformats.org/officeDocument/2006/relationships/tags" Target="../tags/tag548.xml"/><Relationship Id="rId201" Type="http://schemas.openxmlformats.org/officeDocument/2006/relationships/tags" Target="../tags/tag547.xml"/><Relationship Id="rId200" Type="http://schemas.openxmlformats.org/officeDocument/2006/relationships/tags" Target="../tags/tag546.xml"/><Relationship Id="rId20" Type="http://schemas.openxmlformats.org/officeDocument/2006/relationships/tags" Target="../tags/tag366.xml"/><Relationship Id="rId2" Type="http://schemas.openxmlformats.org/officeDocument/2006/relationships/tags" Target="../tags/tag348.xml"/><Relationship Id="rId199" Type="http://schemas.openxmlformats.org/officeDocument/2006/relationships/tags" Target="../tags/tag545.xml"/><Relationship Id="rId198" Type="http://schemas.openxmlformats.org/officeDocument/2006/relationships/tags" Target="../tags/tag544.xml"/><Relationship Id="rId197" Type="http://schemas.openxmlformats.org/officeDocument/2006/relationships/tags" Target="../tags/tag543.xml"/><Relationship Id="rId196" Type="http://schemas.openxmlformats.org/officeDocument/2006/relationships/tags" Target="../tags/tag542.xml"/><Relationship Id="rId195" Type="http://schemas.openxmlformats.org/officeDocument/2006/relationships/tags" Target="../tags/tag541.xml"/><Relationship Id="rId194" Type="http://schemas.openxmlformats.org/officeDocument/2006/relationships/tags" Target="../tags/tag540.xml"/><Relationship Id="rId193" Type="http://schemas.openxmlformats.org/officeDocument/2006/relationships/tags" Target="../tags/tag539.xml"/><Relationship Id="rId192" Type="http://schemas.openxmlformats.org/officeDocument/2006/relationships/tags" Target="../tags/tag538.xml"/><Relationship Id="rId191" Type="http://schemas.openxmlformats.org/officeDocument/2006/relationships/tags" Target="../tags/tag537.xml"/><Relationship Id="rId190" Type="http://schemas.openxmlformats.org/officeDocument/2006/relationships/tags" Target="../tags/tag536.xml"/><Relationship Id="rId19" Type="http://schemas.openxmlformats.org/officeDocument/2006/relationships/tags" Target="../tags/tag365.xml"/><Relationship Id="rId189" Type="http://schemas.openxmlformats.org/officeDocument/2006/relationships/tags" Target="../tags/tag535.xml"/><Relationship Id="rId188" Type="http://schemas.openxmlformats.org/officeDocument/2006/relationships/tags" Target="../tags/tag534.xml"/><Relationship Id="rId187" Type="http://schemas.openxmlformats.org/officeDocument/2006/relationships/tags" Target="../tags/tag533.xml"/><Relationship Id="rId186" Type="http://schemas.openxmlformats.org/officeDocument/2006/relationships/tags" Target="../tags/tag532.xml"/><Relationship Id="rId185" Type="http://schemas.openxmlformats.org/officeDocument/2006/relationships/tags" Target="../tags/tag531.xml"/><Relationship Id="rId184" Type="http://schemas.openxmlformats.org/officeDocument/2006/relationships/tags" Target="../tags/tag530.xml"/><Relationship Id="rId183" Type="http://schemas.openxmlformats.org/officeDocument/2006/relationships/tags" Target="../tags/tag529.xml"/><Relationship Id="rId182" Type="http://schemas.openxmlformats.org/officeDocument/2006/relationships/tags" Target="../tags/tag528.xml"/><Relationship Id="rId181" Type="http://schemas.openxmlformats.org/officeDocument/2006/relationships/tags" Target="../tags/tag527.xml"/><Relationship Id="rId180" Type="http://schemas.openxmlformats.org/officeDocument/2006/relationships/tags" Target="../tags/tag526.xml"/><Relationship Id="rId18" Type="http://schemas.openxmlformats.org/officeDocument/2006/relationships/tags" Target="../tags/tag364.xml"/><Relationship Id="rId179" Type="http://schemas.openxmlformats.org/officeDocument/2006/relationships/tags" Target="../tags/tag525.xml"/><Relationship Id="rId178" Type="http://schemas.openxmlformats.org/officeDocument/2006/relationships/tags" Target="../tags/tag524.xml"/><Relationship Id="rId177" Type="http://schemas.openxmlformats.org/officeDocument/2006/relationships/tags" Target="../tags/tag523.xml"/><Relationship Id="rId176" Type="http://schemas.openxmlformats.org/officeDocument/2006/relationships/tags" Target="../tags/tag522.xml"/><Relationship Id="rId175" Type="http://schemas.openxmlformats.org/officeDocument/2006/relationships/tags" Target="../tags/tag521.xml"/><Relationship Id="rId174" Type="http://schemas.openxmlformats.org/officeDocument/2006/relationships/tags" Target="../tags/tag520.xml"/><Relationship Id="rId173" Type="http://schemas.openxmlformats.org/officeDocument/2006/relationships/tags" Target="../tags/tag519.xml"/><Relationship Id="rId172" Type="http://schemas.openxmlformats.org/officeDocument/2006/relationships/tags" Target="../tags/tag518.xml"/><Relationship Id="rId171" Type="http://schemas.openxmlformats.org/officeDocument/2006/relationships/tags" Target="../tags/tag517.xml"/><Relationship Id="rId170" Type="http://schemas.openxmlformats.org/officeDocument/2006/relationships/tags" Target="../tags/tag516.xml"/><Relationship Id="rId17" Type="http://schemas.openxmlformats.org/officeDocument/2006/relationships/tags" Target="../tags/tag363.xml"/><Relationship Id="rId169" Type="http://schemas.openxmlformats.org/officeDocument/2006/relationships/tags" Target="../tags/tag515.xml"/><Relationship Id="rId168" Type="http://schemas.openxmlformats.org/officeDocument/2006/relationships/tags" Target="../tags/tag514.xml"/><Relationship Id="rId167" Type="http://schemas.openxmlformats.org/officeDocument/2006/relationships/tags" Target="../tags/tag513.xml"/><Relationship Id="rId166" Type="http://schemas.openxmlformats.org/officeDocument/2006/relationships/tags" Target="../tags/tag512.xml"/><Relationship Id="rId165" Type="http://schemas.openxmlformats.org/officeDocument/2006/relationships/tags" Target="../tags/tag511.xml"/><Relationship Id="rId164" Type="http://schemas.openxmlformats.org/officeDocument/2006/relationships/tags" Target="../tags/tag510.xml"/><Relationship Id="rId163" Type="http://schemas.openxmlformats.org/officeDocument/2006/relationships/tags" Target="../tags/tag509.xml"/><Relationship Id="rId162" Type="http://schemas.openxmlformats.org/officeDocument/2006/relationships/tags" Target="../tags/tag508.xml"/><Relationship Id="rId161" Type="http://schemas.openxmlformats.org/officeDocument/2006/relationships/tags" Target="../tags/tag507.xml"/><Relationship Id="rId160" Type="http://schemas.openxmlformats.org/officeDocument/2006/relationships/tags" Target="../tags/tag506.xml"/><Relationship Id="rId16" Type="http://schemas.openxmlformats.org/officeDocument/2006/relationships/tags" Target="../tags/tag362.xml"/><Relationship Id="rId159" Type="http://schemas.openxmlformats.org/officeDocument/2006/relationships/tags" Target="../tags/tag505.xml"/><Relationship Id="rId158" Type="http://schemas.openxmlformats.org/officeDocument/2006/relationships/tags" Target="../tags/tag504.xml"/><Relationship Id="rId157" Type="http://schemas.openxmlformats.org/officeDocument/2006/relationships/tags" Target="../tags/tag503.xml"/><Relationship Id="rId156" Type="http://schemas.openxmlformats.org/officeDocument/2006/relationships/tags" Target="../tags/tag502.xml"/><Relationship Id="rId155" Type="http://schemas.openxmlformats.org/officeDocument/2006/relationships/tags" Target="../tags/tag501.xml"/><Relationship Id="rId154" Type="http://schemas.openxmlformats.org/officeDocument/2006/relationships/tags" Target="../tags/tag500.xml"/><Relationship Id="rId153" Type="http://schemas.openxmlformats.org/officeDocument/2006/relationships/tags" Target="../tags/tag499.xml"/><Relationship Id="rId152" Type="http://schemas.openxmlformats.org/officeDocument/2006/relationships/tags" Target="../tags/tag498.xml"/><Relationship Id="rId151" Type="http://schemas.openxmlformats.org/officeDocument/2006/relationships/tags" Target="../tags/tag497.xml"/><Relationship Id="rId150" Type="http://schemas.openxmlformats.org/officeDocument/2006/relationships/tags" Target="../tags/tag496.xml"/><Relationship Id="rId15" Type="http://schemas.openxmlformats.org/officeDocument/2006/relationships/tags" Target="../tags/tag361.xml"/><Relationship Id="rId149" Type="http://schemas.openxmlformats.org/officeDocument/2006/relationships/tags" Target="../tags/tag495.xml"/><Relationship Id="rId148" Type="http://schemas.openxmlformats.org/officeDocument/2006/relationships/tags" Target="../tags/tag494.xml"/><Relationship Id="rId147" Type="http://schemas.openxmlformats.org/officeDocument/2006/relationships/tags" Target="../tags/tag493.xml"/><Relationship Id="rId146" Type="http://schemas.openxmlformats.org/officeDocument/2006/relationships/tags" Target="../tags/tag492.xml"/><Relationship Id="rId145" Type="http://schemas.openxmlformats.org/officeDocument/2006/relationships/tags" Target="../tags/tag491.xml"/><Relationship Id="rId144" Type="http://schemas.openxmlformats.org/officeDocument/2006/relationships/tags" Target="../tags/tag490.xml"/><Relationship Id="rId143" Type="http://schemas.openxmlformats.org/officeDocument/2006/relationships/tags" Target="../tags/tag489.xml"/><Relationship Id="rId142" Type="http://schemas.openxmlformats.org/officeDocument/2006/relationships/tags" Target="../tags/tag488.xml"/><Relationship Id="rId141" Type="http://schemas.openxmlformats.org/officeDocument/2006/relationships/tags" Target="../tags/tag487.xml"/><Relationship Id="rId140" Type="http://schemas.openxmlformats.org/officeDocument/2006/relationships/tags" Target="../tags/tag486.xml"/><Relationship Id="rId14" Type="http://schemas.openxmlformats.org/officeDocument/2006/relationships/tags" Target="../tags/tag360.xml"/><Relationship Id="rId139" Type="http://schemas.openxmlformats.org/officeDocument/2006/relationships/tags" Target="../tags/tag485.xml"/><Relationship Id="rId138" Type="http://schemas.openxmlformats.org/officeDocument/2006/relationships/tags" Target="../tags/tag484.xml"/><Relationship Id="rId137" Type="http://schemas.openxmlformats.org/officeDocument/2006/relationships/tags" Target="../tags/tag483.xml"/><Relationship Id="rId136" Type="http://schemas.openxmlformats.org/officeDocument/2006/relationships/tags" Target="../tags/tag482.xml"/><Relationship Id="rId135" Type="http://schemas.openxmlformats.org/officeDocument/2006/relationships/tags" Target="../tags/tag481.xml"/><Relationship Id="rId134" Type="http://schemas.openxmlformats.org/officeDocument/2006/relationships/tags" Target="../tags/tag480.xml"/><Relationship Id="rId133" Type="http://schemas.openxmlformats.org/officeDocument/2006/relationships/tags" Target="../tags/tag479.xml"/><Relationship Id="rId132" Type="http://schemas.openxmlformats.org/officeDocument/2006/relationships/tags" Target="../tags/tag478.xml"/><Relationship Id="rId131" Type="http://schemas.openxmlformats.org/officeDocument/2006/relationships/tags" Target="../tags/tag477.xml"/><Relationship Id="rId130" Type="http://schemas.openxmlformats.org/officeDocument/2006/relationships/tags" Target="../tags/tag476.xml"/><Relationship Id="rId13" Type="http://schemas.openxmlformats.org/officeDocument/2006/relationships/tags" Target="../tags/tag359.xml"/><Relationship Id="rId129" Type="http://schemas.openxmlformats.org/officeDocument/2006/relationships/tags" Target="../tags/tag475.xml"/><Relationship Id="rId128" Type="http://schemas.openxmlformats.org/officeDocument/2006/relationships/tags" Target="../tags/tag474.xml"/><Relationship Id="rId127" Type="http://schemas.openxmlformats.org/officeDocument/2006/relationships/tags" Target="../tags/tag473.xml"/><Relationship Id="rId126" Type="http://schemas.openxmlformats.org/officeDocument/2006/relationships/tags" Target="../tags/tag472.xml"/><Relationship Id="rId125" Type="http://schemas.openxmlformats.org/officeDocument/2006/relationships/tags" Target="../tags/tag471.xml"/><Relationship Id="rId124" Type="http://schemas.openxmlformats.org/officeDocument/2006/relationships/tags" Target="../tags/tag470.xml"/><Relationship Id="rId123" Type="http://schemas.openxmlformats.org/officeDocument/2006/relationships/tags" Target="../tags/tag469.xml"/><Relationship Id="rId122" Type="http://schemas.openxmlformats.org/officeDocument/2006/relationships/tags" Target="../tags/tag468.xml"/><Relationship Id="rId121" Type="http://schemas.openxmlformats.org/officeDocument/2006/relationships/tags" Target="../tags/tag467.xml"/><Relationship Id="rId120" Type="http://schemas.openxmlformats.org/officeDocument/2006/relationships/tags" Target="../tags/tag466.xml"/><Relationship Id="rId12" Type="http://schemas.openxmlformats.org/officeDocument/2006/relationships/tags" Target="../tags/tag358.xml"/><Relationship Id="rId119" Type="http://schemas.openxmlformats.org/officeDocument/2006/relationships/tags" Target="../tags/tag465.xml"/><Relationship Id="rId118" Type="http://schemas.openxmlformats.org/officeDocument/2006/relationships/tags" Target="../tags/tag464.xml"/><Relationship Id="rId117" Type="http://schemas.openxmlformats.org/officeDocument/2006/relationships/tags" Target="../tags/tag463.xml"/><Relationship Id="rId116" Type="http://schemas.openxmlformats.org/officeDocument/2006/relationships/tags" Target="../tags/tag462.xml"/><Relationship Id="rId115" Type="http://schemas.openxmlformats.org/officeDocument/2006/relationships/tags" Target="../tags/tag461.xml"/><Relationship Id="rId114" Type="http://schemas.openxmlformats.org/officeDocument/2006/relationships/tags" Target="../tags/tag460.xml"/><Relationship Id="rId113" Type="http://schemas.openxmlformats.org/officeDocument/2006/relationships/tags" Target="../tags/tag459.xml"/><Relationship Id="rId112" Type="http://schemas.openxmlformats.org/officeDocument/2006/relationships/tags" Target="../tags/tag458.xml"/><Relationship Id="rId111" Type="http://schemas.openxmlformats.org/officeDocument/2006/relationships/tags" Target="../tags/tag457.xml"/><Relationship Id="rId110" Type="http://schemas.openxmlformats.org/officeDocument/2006/relationships/tags" Target="../tags/tag456.xml"/><Relationship Id="rId11" Type="http://schemas.openxmlformats.org/officeDocument/2006/relationships/tags" Target="../tags/tag357.xml"/><Relationship Id="rId109" Type="http://schemas.openxmlformats.org/officeDocument/2006/relationships/tags" Target="../tags/tag455.xml"/><Relationship Id="rId108" Type="http://schemas.openxmlformats.org/officeDocument/2006/relationships/tags" Target="../tags/tag454.xml"/><Relationship Id="rId107" Type="http://schemas.openxmlformats.org/officeDocument/2006/relationships/tags" Target="../tags/tag453.xml"/><Relationship Id="rId106" Type="http://schemas.openxmlformats.org/officeDocument/2006/relationships/tags" Target="../tags/tag452.xml"/><Relationship Id="rId105" Type="http://schemas.openxmlformats.org/officeDocument/2006/relationships/tags" Target="../tags/tag451.xml"/><Relationship Id="rId104" Type="http://schemas.openxmlformats.org/officeDocument/2006/relationships/tags" Target="../tags/tag450.xml"/><Relationship Id="rId103" Type="http://schemas.openxmlformats.org/officeDocument/2006/relationships/tags" Target="../tags/tag449.xml"/><Relationship Id="rId102" Type="http://schemas.openxmlformats.org/officeDocument/2006/relationships/tags" Target="../tags/tag448.xml"/><Relationship Id="rId101" Type="http://schemas.openxmlformats.org/officeDocument/2006/relationships/tags" Target="../tags/tag447.xml"/><Relationship Id="rId100" Type="http://schemas.openxmlformats.org/officeDocument/2006/relationships/tags" Target="../tags/tag446.xml"/><Relationship Id="rId10" Type="http://schemas.openxmlformats.org/officeDocument/2006/relationships/tags" Target="../tags/tag35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9" Type="http://schemas.openxmlformats.org/officeDocument/2006/relationships/tags" Target="../tags/tag772.xml"/><Relationship Id="rId98" Type="http://schemas.openxmlformats.org/officeDocument/2006/relationships/tags" Target="../tags/tag771.xml"/><Relationship Id="rId97" Type="http://schemas.openxmlformats.org/officeDocument/2006/relationships/tags" Target="../tags/tag770.xml"/><Relationship Id="rId96" Type="http://schemas.openxmlformats.org/officeDocument/2006/relationships/tags" Target="../tags/tag769.xml"/><Relationship Id="rId95" Type="http://schemas.openxmlformats.org/officeDocument/2006/relationships/tags" Target="../tags/tag768.xml"/><Relationship Id="rId94" Type="http://schemas.openxmlformats.org/officeDocument/2006/relationships/tags" Target="../tags/tag767.xml"/><Relationship Id="rId93" Type="http://schemas.openxmlformats.org/officeDocument/2006/relationships/tags" Target="../tags/tag766.xml"/><Relationship Id="rId92" Type="http://schemas.openxmlformats.org/officeDocument/2006/relationships/tags" Target="../tags/tag765.xml"/><Relationship Id="rId91" Type="http://schemas.openxmlformats.org/officeDocument/2006/relationships/tags" Target="../tags/tag764.xml"/><Relationship Id="rId90" Type="http://schemas.openxmlformats.org/officeDocument/2006/relationships/tags" Target="../tags/tag763.xml"/><Relationship Id="rId9" Type="http://schemas.openxmlformats.org/officeDocument/2006/relationships/tags" Target="../tags/tag682.xml"/><Relationship Id="rId89" Type="http://schemas.openxmlformats.org/officeDocument/2006/relationships/tags" Target="../tags/tag762.xml"/><Relationship Id="rId88" Type="http://schemas.openxmlformats.org/officeDocument/2006/relationships/tags" Target="../tags/tag761.xml"/><Relationship Id="rId87" Type="http://schemas.openxmlformats.org/officeDocument/2006/relationships/tags" Target="../tags/tag760.xml"/><Relationship Id="rId86" Type="http://schemas.openxmlformats.org/officeDocument/2006/relationships/tags" Target="../tags/tag759.xml"/><Relationship Id="rId85" Type="http://schemas.openxmlformats.org/officeDocument/2006/relationships/tags" Target="../tags/tag758.xml"/><Relationship Id="rId84" Type="http://schemas.openxmlformats.org/officeDocument/2006/relationships/tags" Target="../tags/tag757.xml"/><Relationship Id="rId83" Type="http://schemas.openxmlformats.org/officeDocument/2006/relationships/tags" Target="../tags/tag756.xml"/><Relationship Id="rId82" Type="http://schemas.openxmlformats.org/officeDocument/2006/relationships/tags" Target="../tags/tag755.xml"/><Relationship Id="rId81" Type="http://schemas.openxmlformats.org/officeDocument/2006/relationships/tags" Target="../tags/tag754.xml"/><Relationship Id="rId80" Type="http://schemas.openxmlformats.org/officeDocument/2006/relationships/tags" Target="../tags/tag753.xml"/><Relationship Id="rId8" Type="http://schemas.openxmlformats.org/officeDocument/2006/relationships/tags" Target="../tags/tag681.xml"/><Relationship Id="rId79" Type="http://schemas.openxmlformats.org/officeDocument/2006/relationships/tags" Target="../tags/tag752.xml"/><Relationship Id="rId78" Type="http://schemas.openxmlformats.org/officeDocument/2006/relationships/tags" Target="../tags/tag751.xml"/><Relationship Id="rId77" Type="http://schemas.openxmlformats.org/officeDocument/2006/relationships/tags" Target="../tags/tag750.xml"/><Relationship Id="rId76" Type="http://schemas.openxmlformats.org/officeDocument/2006/relationships/tags" Target="../tags/tag749.xml"/><Relationship Id="rId75" Type="http://schemas.openxmlformats.org/officeDocument/2006/relationships/tags" Target="../tags/tag748.xml"/><Relationship Id="rId74" Type="http://schemas.openxmlformats.org/officeDocument/2006/relationships/tags" Target="../tags/tag747.xml"/><Relationship Id="rId73" Type="http://schemas.openxmlformats.org/officeDocument/2006/relationships/tags" Target="../tags/tag746.xml"/><Relationship Id="rId72" Type="http://schemas.openxmlformats.org/officeDocument/2006/relationships/tags" Target="../tags/tag745.xml"/><Relationship Id="rId71" Type="http://schemas.openxmlformats.org/officeDocument/2006/relationships/tags" Target="../tags/tag744.xml"/><Relationship Id="rId70" Type="http://schemas.openxmlformats.org/officeDocument/2006/relationships/tags" Target="../tags/tag743.xml"/><Relationship Id="rId7" Type="http://schemas.openxmlformats.org/officeDocument/2006/relationships/tags" Target="../tags/tag680.xml"/><Relationship Id="rId69" Type="http://schemas.openxmlformats.org/officeDocument/2006/relationships/tags" Target="../tags/tag742.xml"/><Relationship Id="rId68" Type="http://schemas.openxmlformats.org/officeDocument/2006/relationships/tags" Target="../tags/tag741.xml"/><Relationship Id="rId67" Type="http://schemas.openxmlformats.org/officeDocument/2006/relationships/tags" Target="../tags/tag740.xml"/><Relationship Id="rId66" Type="http://schemas.openxmlformats.org/officeDocument/2006/relationships/tags" Target="../tags/tag739.xml"/><Relationship Id="rId65" Type="http://schemas.openxmlformats.org/officeDocument/2006/relationships/tags" Target="../tags/tag738.xml"/><Relationship Id="rId64" Type="http://schemas.openxmlformats.org/officeDocument/2006/relationships/tags" Target="../tags/tag737.xml"/><Relationship Id="rId63" Type="http://schemas.openxmlformats.org/officeDocument/2006/relationships/tags" Target="../tags/tag736.xml"/><Relationship Id="rId62" Type="http://schemas.openxmlformats.org/officeDocument/2006/relationships/tags" Target="../tags/tag735.xml"/><Relationship Id="rId61" Type="http://schemas.openxmlformats.org/officeDocument/2006/relationships/tags" Target="../tags/tag734.xml"/><Relationship Id="rId60" Type="http://schemas.openxmlformats.org/officeDocument/2006/relationships/tags" Target="../tags/tag733.xml"/><Relationship Id="rId6" Type="http://schemas.openxmlformats.org/officeDocument/2006/relationships/tags" Target="../tags/tag679.xml"/><Relationship Id="rId59" Type="http://schemas.openxmlformats.org/officeDocument/2006/relationships/tags" Target="../tags/tag732.xml"/><Relationship Id="rId58" Type="http://schemas.openxmlformats.org/officeDocument/2006/relationships/tags" Target="../tags/tag731.xml"/><Relationship Id="rId57" Type="http://schemas.openxmlformats.org/officeDocument/2006/relationships/tags" Target="../tags/tag730.xml"/><Relationship Id="rId56" Type="http://schemas.openxmlformats.org/officeDocument/2006/relationships/tags" Target="../tags/tag729.xml"/><Relationship Id="rId55" Type="http://schemas.openxmlformats.org/officeDocument/2006/relationships/tags" Target="../tags/tag728.xml"/><Relationship Id="rId54" Type="http://schemas.openxmlformats.org/officeDocument/2006/relationships/tags" Target="../tags/tag727.xml"/><Relationship Id="rId53" Type="http://schemas.openxmlformats.org/officeDocument/2006/relationships/tags" Target="../tags/tag726.xml"/><Relationship Id="rId52" Type="http://schemas.openxmlformats.org/officeDocument/2006/relationships/tags" Target="../tags/tag725.xml"/><Relationship Id="rId51" Type="http://schemas.openxmlformats.org/officeDocument/2006/relationships/tags" Target="../tags/tag724.xml"/><Relationship Id="rId50" Type="http://schemas.openxmlformats.org/officeDocument/2006/relationships/tags" Target="../tags/tag723.xml"/><Relationship Id="rId5" Type="http://schemas.openxmlformats.org/officeDocument/2006/relationships/tags" Target="../tags/tag678.xml"/><Relationship Id="rId49" Type="http://schemas.openxmlformats.org/officeDocument/2006/relationships/tags" Target="../tags/tag722.xml"/><Relationship Id="rId48" Type="http://schemas.openxmlformats.org/officeDocument/2006/relationships/tags" Target="../tags/tag721.xml"/><Relationship Id="rId47" Type="http://schemas.openxmlformats.org/officeDocument/2006/relationships/tags" Target="../tags/tag720.xml"/><Relationship Id="rId46" Type="http://schemas.openxmlformats.org/officeDocument/2006/relationships/tags" Target="../tags/tag719.xml"/><Relationship Id="rId45" Type="http://schemas.openxmlformats.org/officeDocument/2006/relationships/tags" Target="../tags/tag718.xml"/><Relationship Id="rId44" Type="http://schemas.openxmlformats.org/officeDocument/2006/relationships/tags" Target="../tags/tag717.xml"/><Relationship Id="rId43" Type="http://schemas.openxmlformats.org/officeDocument/2006/relationships/tags" Target="../tags/tag716.xml"/><Relationship Id="rId42" Type="http://schemas.openxmlformats.org/officeDocument/2006/relationships/tags" Target="../tags/tag715.xml"/><Relationship Id="rId41" Type="http://schemas.openxmlformats.org/officeDocument/2006/relationships/tags" Target="../tags/tag714.xml"/><Relationship Id="rId40" Type="http://schemas.openxmlformats.org/officeDocument/2006/relationships/tags" Target="../tags/tag713.xml"/><Relationship Id="rId4" Type="http://schemas.openxmlformats.org/officeDocument/2006/relationships/tags" Target="../tags/tag677.xml"/><Relationship Id="rId39" Type="http://schemas.openxmlformats.org/officeDocument/2006/relationships/tags" Target="../tags/tag712.xml"/><Relationship Id="rId38" Type="http://schemas.openxmlformats.org/officeDocument/2006/relationships/tags" Target="../tags/tag711.xml"/><Relationship Id="rId37" Type="http://schemas.openxmlformats.org/officeDocument/2006/relationships/tags" Target="../tags/tag710.xml"/><Relationship Id="rId36" Type="http://schemas.openxmlformats.org/officeDocument/2006/relationships/tags" Target="../tags/tag709.xml"/><Relationship Id="rId35" Type="http://schemas.openxmlformats.org/officeDocument/2006/relationships/tags" Target="../tags/tag708.xml"/><Relationship Id="rId34" Type="http://schemas.openxmlformats.org/officeDocument/2006/relationships/tags" Target="../tags/tag707.xml"/><Relationship Id="rId33" Type="http://schemas.openxmlformats.org/officeDocument/2006/relationships/tags" Target="../tags/tag706.xml"/><Relationship Id="rId32" Type="http://schemas.openxmlformats.org/officeDocument/2006/relationships/tags" Target="../tags/tag705.xml"/><Relationship Id="rId31" Type="http://schemas.openxmlformats.org/officeDocument/2006/relationships/tags" Target="../tags/tag704.xml"/><Relationship Id="rId30" Type="http://schemas.openxmlformats.org/officeDocument/2006/relationships/tags" Target="../tags/tag703.xml"/><Relationship Id="rId3" Type="http://schemas.openxmlformats.org/officeDocument/2006/relationships/tags" Target="../tags/tag676.xml"/><Relationship Id="rId29" Type="http://schemas.openxmlformats.org/officeDocument/2006/relationships/tags" Target="../tags/tag702.xml"/><Relationship Id="rId28" Type="http://schemas.openxmlformats.org/officeDocument/2006/relationships/tags" Target="../tags/tag701.xml"/><Relationship Id="rId27" Type="http://schemas.openxmlformats.org/officeDocument/2006/relationships/tags" Target="../tags/tag700.xml"/><Relationship Id="rId26" Type="http://schemas.openxmlformats.org/officeDocument/2006/relationships/tags" Target="../tags/tag699.xml"/><Relationship Id="rId25" Type="http://schemas.openxmlformats.org/officeDocument/2006/relationships/tags" Target="../tags/tag698.xml"/><Relationship Id="rId24" Type="http://schemas.openxmlformats.org/officeDocument/2006/relationships/tags" Target="../tags/tag697.xml"/><Relationship Id="rId23" Type="http://schemas.openxmlformats.org/officeDocument/2006/relationships/tags" Target="../tags/tag696.xml"/><Relationship Id="rId22" Type="http://schemas.openxmlformats.org/officeDocument/2006/relationships/tags" Target="../tags/tag695.xml"/><Relationship Id="rId21" Type="http://schemas.openxmlformats.org/officeDocument/2006/relationships/tags" Target="../tags/tag694.xml"/><Relationship Id="rId20" Type="http://schemas.openxmlformats.org/officeDocument/2006/relationships/tags" Target="../tags/tag693.xml"/><Relationship Id="rId2" Type="http://schemas.openxmlformats.org/officeDocument/2006/relationships/tags" Target="../tags/tag675.xml"/><Relationship Id="rId19" Type="http://schemas.openxmlformats.org/officeDocument/2006/relationships/tags" Target="../tags/tag692.xml"/><Relationship Id="rId18" Type="http://schemas.openxmlformats.org/officeDocument/2006/relationships/tags" Target="../tags/tag691.xml"/><Relationship Id="rId17" Type="http://schemas.openxmlformats.org/officeDocument/2006/relationships/tags" Target="../tags/tag690.xml"/><Relationship Id="rId16" Type="http://schemas.openxmlformats.org/officeDocument/2006/relationships/tags" Target="../tags/tag689.xml"/><Relationship Id="rId15" Type="http://schemas.openxmlformats.org/officeDocument/2006/relationships/tags" Target="../tags/tag688.xml"/><Relationship Id="rId14" Type="http://schemas.openxmlformats.org/officeDocument/2006/relationships/tags" Target="../tags/tag687.xml"/><Relationship Id="rId13" Type="http://schemas.openxmlformats.org/officeDocument/2006/relationships/tags" Target="../tags/tag686.xml"/><Relationship Id="rId120" Type="http://schemas.openxmlformats.org/officeDocument/2006/relationships/tags" Target="../tags/tag793.xml"/><Relationship Id="rId12" Type="http://schemas.openxmlformats.org/officeDocument/2006/relationships/tags" Target="../tags/tag685.xml"/><Relationship Id="rId119" Type="http://schemas.openxmlformats.org/officeDocument/2006/relationships/tags" Target="../tags/tag792.xml"/><Relationship Id="rId118" Type="http://schemas.openxmlformats.org/officeDocument/2006/relationships/tags" Target="../tags/tag791.xml"/><Relationship Id="rId117" Type="http://schemas.openxmlformats.org/officeDocument/2006/relationships/tags" Target="../tags/tag790.xml"/><Relationship Id="rId116" Type="http://schemas.openxmlformats.org/officeDocument/2006/relationships/tags" Target="../tags/tag789.xml"/><Relationship Id="rId115" Type="http://schemas.openxmlformats.org/officeDocument/2006/relationships/tags" Target="../tags/tag788.xml"/><Relationship Id="rId114" Type="http://schemas.openxmlformats.org/officeDocument/2006/relationships/tags" Target="../tags/tag787.xml"/><Relationship Id="rId113" Type="http://schemas.openxmlformats.org/officeDocument/2006/relationships/tags" Target="../tags/tag786.xml"/><Relationship Id="rId112" Type="http://schemas.openxmlformats.org/officeDocument/2006/relationships/tags" Target="../tags/tag785.xml"/><Relationship Id="rId111" Type="http://schemas.openxmlformats.org/officeDocument/2006/relationships/tags" Target="../tags/tag784.xml"/><Relationship Id="rId110" Type="http://schemas.openxmlformats.org/officeDocument/2006/relationships/tags" Target="../tags/tag783.xml"/><Relationship Id="rId11" Type="http://schemas.openxmlformats.org/officeDocument/2006/relationships/tags" Target="../tags/tag684.xml"/><Relationship Id="rId109" Type="http://schemas.openxmlformats.org/officeDocument/2006/relationships/tags" Target="../tags/tag782.xml"/><Relationship Id="rId108" Type="http://schemas.openxmlformats.org/officeDocument/2006/relationships/tags" Target="../tags/tag781.xml"/><Relationship Id="rId107" Type="http://schemas.openxmlformats.org/officeDocument/2006/relationships/tags" Target="../tags/tag780.xml"/><Relationship Id="rId106" Type="http://schemas.openxmlformats.org/officeDocument/2006/relationships/tags" Target="../tags/tag779.xml"/><Relationship Id="rId105" Type="http://schemas.openxmlformats.org/officeDocument/2006/relationships/tags" Target="../tags/tag778.xml"/><Relationship Id="rId104" Type="http://schemas.openxmlformats.org/officeDocument/2006/relationships/tags" Target="../tags/tag777.xml"/><Relationship Id="rId103" Type="http://schemas.openxmlformats.org/officeDocument/2006/relationships/tags" Target="../tags/tag776.xml"/><Relationship Id="rId102" Type="http://schemas.openxmlformats.org/officeDocument/2006/relationships/tags" Target="../tags/tag775.xml"/><Relationship Id="rId101" Type="http://schemas.openxmlformats.org/officeDocument/2006/relationships/tags" Target="../tags/tag774.xml"/><Relationship Id="rId100" Type="http://schemas.openxmlformats.org/officeDocument/2006/relationships/tags" Target="../tags/tag773.xml"/><Relationship Id="rId10" Type="http://schemas.openxmlformats.org/officeDocument/2006/relationships/tags" Target="../tags/tag683.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799.xml"/><Relationship Id="rId6" Type="http://schemas.openxmlformats.org/officeDocument/2006/relationships/tags" Target="../tags/tag798.xml"/><Relationship Id="rId5" Type="http://schemas.openxmlformats.org/officeDocument/2006/relationships/tags" Target="../tags/tag797.xml"/><Relationship Id="rId4" Type="http://schemas.openxmlformats.org/officeDocument/2006/relationships/tags" Target="../tags/tag796.xml"/><Relationship Id="rId3" Type="http://schemas.openxmlformats.org/officeDocument/2006/relationships/tags" Target="../tags/tag795.xml"/><Relationship Id="rId2" Type="http://schemas.openxmlformats.org/officeDocument/2006/relationships/tags" Target="../tags/tag79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807.xml"/><Relationship Id="rId8" Type="http://schemas.openxmlformats.org/officeDocument/2006/relationships/tags" Target="../tags/tag806.xml"/><Relationship Id="rId7" Type="http://schemas.openxmlformats.org/officeDocument/2006/relationships/tags" Target="../tags/tag805.xml"/><Relationship Id="rId6" Type="http://schemas.openxmlformats.org/officeDocument/2006/relationships/tags" Target="../tags/tag804.xml"/><Relationship Id="rId5" Type="http://schemas.openxmlformats.org/officeDocument/2006/relationships/tags" Target="../tags/tag803.xml"/><Relationship Id="rId4" Type="http://schemas.openxmlformats.org/officeDocument/2006/relationships/tags" Target="../tags/tag802.xml"/><Relationship Id="rId3" Type="http://schemas.openxmlformats.org/officeDocument/2006/relationships/tags" Target="../tags/tag801.xml"/><Relationship Id="rId2" Type="http://schemas.openxmlformats.org/officeDocument/2006/relationships/tags" Target="../tags/tag80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811.xml"/><Relationship Id="rId4" Type="http://schemas.openxmlformats.org/officeDocument/2006/relationships/tags" Target="../tags/tag810.xml"/><Relationship Id="rId3" Type="http://schemas.openxmlformats.org/officeDocument/2006/relationships/tags" Target="../tags/tag809.xml"/><Relationship Id="rId2" Type="http://schemas.openxmlformats.org/officeDocument/2006/relationships/tags" Target="../tags/tag80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814.xml"/><Relationship Id="rId3" Type="http://schemas.openxmlformats.org/officeDocument/2006/relationships/tags" Target="../tags/tag813.xml"/><Relationship Id="rId2" Type="http://schemas.openxmlformats.org/officeDocument/2006/relationships/tags" Target="../tags/tag81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818.xml"/><Relationship Id="rId4" Type="http://schemas.openxmlformats.org/officeDocument/2006/relationships/tags" Target="../tags/tag817.xml"/><Relationship Id="rId3" Type="http://schemas.openxmlformats.org/officeDocument/2006/relationships/tags" Target="../tags/tag816.xml"/><Relationship Id="rId2" Type="http://schemas.openxmlformats.org/officeDocument/2006/relationships/tags" Target="../tags/tag81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823.xml"/><Relationship Id="rId5" Type="http://schemas.openxmlformats.org/officeDocument/2006/relationships/tags" Target="../tags/tag822.xml"/><Relationship Id="rId4" Type="http://schemas.openxmlformats.org/officeDocument/2006/relationships/tags" Target="../tags/tag821.xml"/><Relationship Id="rId3" Type="http://schemas.openxmlformats.org/officeDocument/2006/relationships/tags" Target="../tags/tag820.xml"/><Relationship Id="rId2" Type="http://schemas.openxmlformats.org/officeDocument/2006/relationships/tags" Target="../tags/tag81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9" Type="http://schemas.openxmlformats.org/officeDocument/2006/relationships/tags" Target="../tags/tag921.xml"/><Relationship Id="rId98" Type="http://schemas.openxmlformats.org/officeDocument/2006/relationships/tags" Target="../tags/tag920.xml"/><Relationship Id="rId97" Type="http://schemas.openxmlformats.org/officeDocument/2006/relationships/tags" Target="../tags/tag919.xml"/><Relationship Id="rId96" Type="http://schemas.openxmlformats.org/officeDocument/2006/relationships/tags" Target="../tags/tag918.xml"/><Relationship Id="rId95" Type="http://schemas.openxmlformats.org/officeDocument/2006/relationships/tags" Target="../tags/tag917.xml"/><Relationship Id="rId94" Type="http://schemas.openxmlformats.org/officeDocument/2006/relationships/tags" Target="../tags/tag916.xml"/><Relationship Id="rId93" Type="http://schemas.openxmlformats.org/officeDocument/2006/relationships/tags" Target="../tags/tag915.xml"/><Relationship Id="rId92" Type="http://schemas.openxmlformats.org/officeDocument/2006/relationships/tags" Target="../tags/tag914.xml"/><Relationship Id="rId91" Type="http://schemas.openxmlformats.org/officeDocument/2006/relationships/tags" Target="../tags/tag913.xml"/><Relationship Id="rId90" Type="http://schemas.openxmlformats.org/officeDocument/2006/relationships/tags" Target="../tags/tag912.xml"/><Relationship Id="rId9" Type="http://schemas.openxmlformats.org/officeDocument/2006/relationships/tags" Target="../tags/tag831.xml"/><Relationship Id="rId89" Type="http://schemas.openxmlformats.org/officeDocument/2006/relationships/tags" Target="../tags/tag911.xml"/><Relationship Id="rId88" Type="http://schemas.openxmlformats.org/officeDocument/2006/relationships/tags" Target="../tags/tag910.xml"/><Relationship Id="rId87" Type="http://schemas.openxmlformats.org/officeDocument/2006/relationships/tags" Target="../tags/tag909.xml"/><Relationship Id="rId86" Type="http://schemas.openxmlformats.org/officeDocument/2006/relationships/tags" Target="../tags/tag908.xml"/><Relationship Id="rId85" Type="http://schemas.openxmlformats.org/officeDocument/2006/relationships/tags" Target="../tags/tag907.xml"/><Relationship Id="rId84" Type="http://schemas.openxmlformats.org/officeDocument/2006/relationships/tags" Target="../tags/tag906.xml"/><Relationship Id="rId83" Type="http://schemas.openxmlformats.org/officeDocument/2006/relationships/tags" Target="../tags/tag905.xml"/><Relationship Id="rId82" Type="http://schemas.openxmlformats.org/officeDocument/2006/relationships/tags" Target="../tags/tag904.xml"/><Relationship Id="rId81" Type="http://schemas.openxmlformats.org/officeDocument/2006/relationships/tags" Target="../tags/tag903.xml"/><Relationship Id="rId80" Type="http://schemas.openxmlformats.org/officeDocument/2006/relationships/tags" Target="../tags/tag902.xml"/><Relationship Id="rId8" Type="http://schemas.openxmlformats.org/officeDocument/2006/relationships/tags" Target="../tags/tag830.xml"/><Relationship Id="rId79" Type="http://schemas.openxmlformats.org/officeDocument/2006/relationships/tags" Target="../tags/tag901.xml"/><Relationship Id="rId78" Type="http://schemas.openxmlformats.org/officeDocument/2006/relationships/tags" Target="../tags/tag900.xml"/><Relationship Id="rId77" Type="http://schemas.openxmlformats.org/officeDocument/2006/relationships/tags" Target="../tags/tag899.xml"/><Relationship Id="rId76" Type="http://schemas.openxmlformats.org/officeDocument/2006/relationships/tags" Target="../tags/tag898.xml"/><Relationship Id="rId75" Type="http://schemas.openxmlformats.org/officeDocument/2006/relationships/tags" Target="../tags/tag897.xml"/><Relationship Id="rId74" Type="http://schemas.openxmlformats.org/officeDocument/2006/relationships/tags" Target="../tags/tag896.xml"/><Relationship Id="rId73" Type="http://schemas.openxmlformats.org/officeDocument/2006/relationships/tags" Target="../tags/tag895.xml"/><Relationship Id="rId72" Type="http://schemas.openxmlformats.org/officeDocument/2006/relationships/tags" Target="../tags/tag894.xml"/><Relationship Id="rId71" Type="http://schemas.openxmlformats.org/officeDocument/2006/relationships/tags" Target="../tags/tag893.xml"/><Relationship Id="rId70" Type="http://schemas.openxmlformats.org/officeDocument/2006/relationships/tags" Target="../tags/tag892.xml"/><Relationship Id="rId7" Type="http://schemas.openxmlformats.org/officeDocument/2006/relationships/tags" Target="../tags/tag829.xml"/><Relationship Id="rId69" Type="http://schemas.openxmlformats.org/officeDocument/2006/relationships/tags" Target="../tags/tag891.xml"/><Relationship Id="rId68" Type="http://schemas.openxmlformats.org/officeDocument/2006/relationships/tags" Target="../tags/tag890.xml"/><Relationship Id="rId67" Type="http://schemas.openxmlformats.org/officeDocument/2006/relationships/tags" Target="../tags/tag889.xml"/><Relationship Id="rId66" Type="http://schemas.openxmlformats.org/officeDocument/2006/relationships/tags" Target="../tags/tag888.xml"/><Relationship Id="rId65" Type="http://schemas.openxmlformats.org/officeDocument/2006/relationships/tags" Target="../tags/tag887.xml"/><Relationship Id="rId64" Type="http://schemas.openxmlformats.org/officeDocument/2006/relationships/tags" Target="../tags/tag886.xml"/><Relationship Id="rId63" Type="http://schemas.openxmlformats.org/officeDocument/2006/relationships/tags" Target="../tags/tag885.xml"/><Relationship Id="rId62" Type="http://schemas.openxmlformats.org/officeDocument/2006/relationships/tags" Target="../tags/tag884.xml"/><Relationship Id="rId61" Type="http://schemas.openxmlformats.org/officeDocument/2006/relationships/tags" Target="../tags/tag883.xml"/><Relationship Id="rId60" Type="http://schemas.openxmlformats.org/officeDocument/2006/relationships/tags" Target="../tags/tag882.xml"/><Relationship Id="rId6" Type="http://schemas.openxmlformats.org/officeDocument/2006/relationships/tags" Target="../tags/tag828.xml"/><Relationship Id="rId59" Type="http://schemas.openxmlformats.org/officeDocument/2006/relationships/tags" Target="../tags/tag881.xml"/><Relationship Id="rId58" Type="http://schemas.openxmlformats.org/officeDocument/2006/relationships/tags" Target="../tags/tag880.xml"/><Relationship Id="rId57" Type="http://schemas.openxmlformats.org/officeDocument/2006/relationships/tags" Target="../tags/tag879.xml"/><Relationship Id="rId56" Type="http://schemas.openxmlformats.org/officeDocument/2006/relationships/tags" Target="../tags/tag878.xml"/><Relationship Id="rId55" Type="http://schemas.openxmlformats.org/officeDocument/2006/relationships/tags" Target="../tags/tag877.xml"/><Relationship Id="rId54" Type="http://schemas.openxmlformats.org/officeDocument/2006/relationships/tags" Target="../tags/tag876.xml"/><Relationship Id="rId53" Type="http://schemas.openxmlformats.org/officeDocument/2006/relationships/tags" Target="../tags/tag875.xml"/><Relationship Id="rId52" Type="http://schemas.openxmlformats.org/officeDocument/2006/relationships/tags" Target="../tags/tag874.xml"/><Relationship Id="rId51" Type="http://schemas.openxmlformats.org/officeDocument/2006/relationships/tags" Target="../tags/tag873.xml"/><Relationship Id="rId50" Type="http://schemas.openxmlformats.org/officeDocument/2006/relationships/tags" Target="../tags/tag872.xml"/><Relationship Id="rId5" Type="http://schemas.openxmlformats.org/officeDocument/2006/relationships/tags" Target="../tags/tag827.xml"/><Relationship Id="rId49" Type="http://schemas.openxmlformats.org/officeDocument/2006/relationships/tags" Target="../tags/tag871.xml"/><Relationship Id="rId48" Type="http://schemas.openxmlformats.org/officeDocument/2006/relationships/tags" Target="../tags/tag870.xml"/><Relationship Id="rId47" Type="http://schemas.openxmlformats.org/officeDocument/2006/relationships/tags" Target="../tags/tag869.xml"/><Relationship Id="rId46" Type="http://schemas.openxmlformats.org/officeDocument/2006/relationships/tags" Target="../tags/tag868.xml"/><Relationship Id="rId45" Type="http://schemas.openxmlformats.org/officeDocument/2006/relationships/tags" Target="../tags/tag867.xml"/><Relationship Id="rId44" Type="http://schemas.openxmlformats.org/officeDocument/2006/relationships/tags" Target="../tags/tag866.xml"/><Relationship Id="rId43" Type="http://schemas.openxmlformats.org/officeDocument/2006/relationships/tags" Target="../tags/tag865.xml"/><Relationship Id="rId42" Type="http://schemas.openxmlformats.org/officeDocument/2006/relationships/tags" Target="../tags/tag864.xml"/><Relationship Id="rId41" Type="http://schemas.openxmlformats.org/officeDocument/2006/relationships/tags" Target="../tags/tag863.xml"/><Relationship Id="rId40" Type="http://schemas.openxmlformats.org/officeDocument/2006/relationships/tags" Target="../tags/tag862.xml"/><Relationship Id="rId4" Type="http://schemas.openxmlformats.org/officeDocument/2006/relationships/tags" Target="../tags/tag826.xml"/><Relationship Id="rId39" Type="http://schemas.openxmlformats.org/officeDocument/2006/relationships/tags" Target="../tags/tag861.xml"/><Relationship Id="rId38" Type="http://schemas.openxmlformats.org/officeDocument/2006/relationships/tags" Target="../tags/tag860.xml"/><Relationship Id="rId37" Type="http://schemas.openxmlformats.org/officeDocument/2006/relationships/tags" Target="../tags/tag859.xml"/><Relationship Id="rId36" Type="http://schemas.openxmlformats.org/officeDocument/2006/relationships/tags" Target="../tags/tag858.xml"/><Relationship Id="rId35" Type="http://schemas.openxmlformats.org/officeDocument/2006/relationships/tags" Target="../tags/tag857.xml"/><Relationship Id="rId343" Type="http://schemas.openxmlformats.org/officeDocument/2006/relationships/tags" Target="../tags/tag1165.xml"/><Relationship Id="rId342" Type="http://schemas.openxmlformats.org/officeDocument/2006/relationships/tags" Target="../tags/tag1164.xml"/><Relationship Id="rId341" Type="http://schemas.openxmlformats.org/officeDocument/2006/relationships/tags" Target="../tags/tag1163.xml"/><Relationship Id="rId340" Type="http://schemas.openxmlformats.org/officeDocument/2006/relationships/tags" Target="../tags/tag1162.xml"/><Relationship Id="rId34" Type="http://schemas.openxmlformats.org/officeDocument/2006/relationships/tags" Target="../tags/tag856.xml"/><Relationship Id="rId339" Type="http://schemas.openxmlformats.org/officeDocument/2006/relationships/tags" Target="../tags/tag1161.xml"/><Relationship Id="rId338" Type="http://schemas.openxmlformats.org/officeDocument/2006/relationships/tags" Target="../tags/tag1160.xml"/><Relationship Id="rId337" Type="http://schemas.openxmlformats.org/officeDocument/2006/relationships/tags" Target="../tags/tag1159.xml"/><Relationship Id="rId336" Type="http://schemas.openxmlformats.org/officeDocument/2006/relationships/tags" Target="../tags/tag1158.xml"/><Relationship Id="rId335" Type="http://schemas.openxmlformats.org/officeDocument/2006/relationships/tags" Target="../tags/tag1157.xml"/><Relationship Id="rId334" Type="http://schemas.openxmlformats.org/officeDocument/2006/relationships/tags" Target="../tags/tag1156.xml"/><Relationship Id="rId333" Type="http://schemas.openxmlformats.org/officeDocument/2006/relationships/tags" Target="../tags/tag1155.xml"/><Relationship Id="rId332" Type="http://schemas.openxmlformats.org/officeDocument/2006/relationships/tags" Target="../tags/tag1154.xml"/><Relationship Id="rId331" Type="http://schemas.openxmlformats.org/officeDocument/2006/relationships/tags" Target="../tags/tag1153.xml"/><Relationship Id="rId330" Type="http://schemas.openxmlformats.org/officeDocument/2006/relationships/tags" Target="../tags/tag1152.xml"/><Relationship Id="rId33" Type="http://schemas.openxmlformats.org/officeDocument/2006/relationships/tags" Target="../tags/tag855.xml"/><Relationship Id="rId329" Type="http://schemas.openxmlformats.org/officeDocument/2006/relationships/tags" Target="../tags/tag1151.xml"/><Relationship Id="rId328" Type="http://schemas.openxmlformats.org/officeDocument/2006/relationships/tags" Target="../tags/tag1150.xml"/><Relationship Id="rId327" Type="http://schemas.openxmlformats.org/officeDocument/2006/relationships/tags" Target="../tags/tag1149.xml"/><Relationship Id="rId326" Type="http://schemas.openxmlformats.org/officeDocument/2006/relationships/tags" Target="../tags/tag1148.xml"/><Relationship Id="rId325" Type="http://schemas.openxmlformats.org/officeDocument/2006/relationships/tags" Target="../tags/tag1147.xml"/><Relationship Id="rId324" Type="http://schemas.openxmlformats.org/officeDocument/2006/relationships/tags" Target="../tags/tag1146.xml"/><Relationship Id="rId323" Type="http://schemas.openxmlformats.org/officeDocument/2006/relationships/tags" Target="../tags/tag1145.xml"/><Relationship Id="rId322" Type="http://schemas.openxmlformats.org/officeDocument/2006/relationships/tags" Target="../tags/tag1144.xml"/><Relationship Id="rId321" Type="http://schemas.openxmlformats.org/officeDocument/2006/relationships/tags" Target="../tags/tag1143.xml"/><Relationship Id="rId320" Type="http://schemas.openxmlformats.org/officeDocument/2006/relationships/tags" Target="../tags/tag1142.xml"/><Relationship Id="rId32" Type="http://schemas.openxmlformats.org/officeDocument/2006/relationships/tags" Target="../tags/tag854.xml"/><Relationship Id="rId319" Type="http://schemas.openxmlformats.org/officeDocument/2006/relationships/tags" Target="../tags/tag1141.xml"/><Relationship Id="rId318" Type="http://schemas.openxmlformats.org/officeDocument/2006/relationships/tags" Target="../tags/tag1140.xml"/><Relationship Id="rId317" Type="http://schemas.openxmlformats.org/officeDocument/2006/relationships/tags" Target="../tags/tag1139.xml"/><Relationship Id="rId316" Type="http://schemas.openxmlformats.org/officeDocument/2006/relationships/tags" Target="../tags/tag1138.xml"/><Relationship Id="rId315" Type="http://schemas.openxmlformats.org/officeDocument/2006/relationships/tags" Target="../tags/tag1137.xml"/><Relationship Id="rId314" Type="http://schemas.openxmlformats.org/officeDocument/2006/relationships/tags" Target="../tags/tag1136.xml"/><Relationship Id="rId313" Type="http://schemas.openxmlformats.org/officeDocument/2006/relationships/tags" Target="../tags/tag1135.xml"/><Relationship Id="rId312" Type="http://schemas.openxmlformats.org/officeDocument/2006/relationships/tags" Target="../tags/tag1134.xml"/><Relationship Id="rId311" Type="http://schemas.openxmlformats.org/officeDocument/2006/relationships/tags" Target="../tags/tag1133.xml"/><Relationship Id="rId310" Type="http://schemas.openxmlformats.org/officeDocument/2006/relationships/tags" Target="../tags/tag1132.xml"/><Relationship Id="rId31" Type="http://schemas.openxmlformats.org/officeDocument/2006/relationships/tags" Target="../tags/tag853.xml"/><Relationship Id="rId309" Type="http://schemas.openxmlformats.org/officeDocument/2006/relationships/tags" Target="../tags/tag1131.xml"/><Relationship Id="rId308" Type="http://schemas.openxmlformats.org/officeDocument/2006/relationships/tags" Target="../tags/tag1130.xml"/><Relationship Id="rId307" Type="http://schemas.openxmlformats.org/officeDocument/2006/relationships/tags" Target="../tags/tag1129.xml"/><Relationship Id="rId306" Type="http://schemas.openxmlformats.org/officeDocument/2006/relationships/tags" Target="../tags/tag1128.xml"/><Relationship Id="rId305" Type="http://schemas.openxmlformats.org/officeDocument/2006/relationships/tags" Target="../tags/tag1127.xml"/><Relationship Id="rId304" Type="http://schemas.openxmlformats.org/officeDocument/2006/relationships/tags" Target="../tags/tag1126.xml"/><Relationship Id="rId303" Type="http://schemas.openxmlformats.org/officeDocument/2006/relationships/tags" Target="../tags/tag1125.xml"/><Relationship Id="rId302" Type="http://schemas.openxmlformats.org/officeDocument/2006/relationships/tags" Target="../tags/tag1124.xml"/><Relationship Id="rId301" Type="http://schemas.openxmlformats.org/officeDocument/2006/relationships/tags" Target="../tags/tag1123.xml"/><Relationship Id="rId300" Type="http://schemas.openxmlformats.org/officeDocument/2006/relationships/tags" Target="../tags/tag1122.xml"/><Relationship Id="rId30" Type="http://schemas.openxmlformats.org/officeDocument/2006/relationships/tags" Target="../tags/tag852.xml"/><Relationship Id="rId3" Type="http://schemas.openxmlformats.org/officeDocument/2006/relationships/tags" Target="../tags/tag825.xml"/><Relationship Id="rId299" Type="http://schemas.openxmlformats.org/officeDocument/2006/relationships/tags" Target="../tags/tag1121.xml"/><Relationship Id="rId298" Type="http://schemas.openxmlformats.org/officeDocument/2006/relationships/tags" Target="../tags/tag1120.xml"/><Relationship Id="rId297" Type="http://schemas.openxmlformats.org/officeDocument/2006/relationships/tags" Target="../tags/tag1119.xml"/><Relationship Id="rId296" Type="http://schemas.openxmlformats.org/officeDocument/2006/relationships/tags" Target="../tags/tag1118.xml"/><Relationship Id="rId295" Type="http://schemas.openxmlformats.org/officeDocument/2006/relationships/tags" Target="../tags/tag1117.xml"/><Relationship Id="rId294" Type="http://schemas.openxmlformats.org/officeDocument/2006/relationships/tags" Target="../tags/tag1116.xml"/><Relationship Id="rId293" Type="http://schemas.openxmlformats.org/officeDocument/2006/relationships/tags" Target="../tags/tag1115.xml"/><Relationship Id="rId292" Type="http://schemas.openxmlformats.org/officeDocument/2006/relationships/tags" Target="../tags/tag1114.xml"/><Relationship Id="rId291" Type="http://schemas.openxmlformats.org/officeDocument/2006/relationships/tags" Target="../tags/tag1113.xml"/><Relationship Id="rId290" Type="http://schemas.openxmlformats.org/officeDocument/2006/relationships/tags" Target="../tags/tag1112.xml"/><Relationship Id="rId29" Type="http://schemas.openxmlformats.org/officeDocument/2006/relationships/tags" Target="../tags/tag851.xml"/><Relationship Id="rId289" Type="http://schemas.openxmlformats.org/officeDocument/2006/relationships/tags" Target="../tags/tag1111.xml"/><Relationship Id="rId288" Type="http://schemas.openxmlformats.org/officeDocument/2006/relationships/tags" Target="../tags/tag1110.xml"/><Relationship Id="rId287" Type="http://schemas.openxmlformats.org/officeDocument/2006/relationships/tags" Target="../tags/tag1109.xml"/><Relationship Id="rId286" Type="http://schemas.openxmlformats.org/officeDocument/2006/relationships/tags" Target="../tags/tag1108.xml"/><Relationship Id="rId285" Type="http://schemas.openxmlformats.org/officeDocument/2006/relationships/tags" Target="../tags/tag1107.xml"/><Relationship Id="rId284" Type="http://schemas.openxmlformats.org/officeDocument/2006/relationships/tags" Target="../tags/tag1106.xml"/><Relationship Id="rId283" Type="http://schemas.openxmlformats.org/officeDocument/2006/relationships/tags" Target="../tags/tag1105.xml"/><Relationship Id="rId282" Type="http://schemas.openxmlformats.org/officeDocument/2006/relationships/tags" Target="../tags/tag1104.xml"/><Relationship Id="rId281" Type="http://schemas.openxmlformats.org/officeDocument/2006/relationships/tags" Target="../tags/tag1103.xml"/><Relationship Id="rId280" Type="http://schemas.openxmlformats.org/officeDocument/2006/relationships/tags" Target="../tags/tag1102.xml"/><Relationship Id="rId28" Type="http://schemas.openxmlformats.org/officeDocument/2006/relationships/tags" Target="../tags/tag850.xml"/><Relationship Id="rId279" Type="http://schemas.openxmlformats.org/officeDocument/2006/relationships/tags" Target="../tags/tag1101.xml"/><Relationship Id="rId278" Type="http://schemas.openxmlformats.org/officeDocument/2006/relationships/tags" Target="../tags/tag1100.xml"/><Relationship Id="rId277" Type="http://schemas.openxmlformats.org/officeDocument/2006/relationships/tags" Target="../tags/tag1099.xml"/><Relationship Id="rId276" Type="http://schemas.openxmlformats.org/officeDocument/2006/relationships/tags" Target="../tags/tag1098.xml"/><Relationship Id="rId275" Type="http://schemas.openxmlformats.org/officeDocument/2006/relationships/tags" Target="../tags/tag1097.xml"/><Relationship Id="rId274" Type="http://schemas.openxmlformats.org/officeDocument/2006/relationships/tags" Target="../tags/tag1096.xml"/><Relationship Id="rId273" Type="http://schemas.openxmlformats.org/officeDocument/2006/relationships/tags" Target="../tags/tag1095.xml"/><Relationship Id="rId272" Type="http://schemas.openxmlformats.org/officeDocument/2006/relationships/tags" Target="../tags/tag1094.xml"/><Relationship Id="rId271" Type="http://schemas.openxmlformats.org/officeDocument/2006/relationships/tags" Target="../tags/tag1093.xml"/><Relationship Id="rId270" Type="http://schemas.openxmlformats.org/officeDocument/2006/relationships/tags" Target="../tags/tag1092.xml"/><Relationship Id="rId27" Type="http://schemas.openxmlformats.org/officeDocument/2006/relationships/tags" Target="../tags/tag849.xml"/><Relationship Id="rId269" Type="http://schemas.openxmlformats.org/officeDocument/2006/relationships/tags" Target="../tags/tag1091.xml"/><Relationship Id="rId268" Type="http://schemas.openxmlformats.org/officeDocument/2006/relationships/tags" Target="../tags/tag1090.xml"/><Relationship Id="rId267" Type="http://schemas.openxmlformats.org/officeDocument/2006/relationships/tags" Target="../tags/tag1089.xml"/><Relationship Id="rId266" Type="http://schemas.openxmlformats.org/officeDocument/2006/relationships/tags" Target="../tags/tag1088.xml"/><Relationship Id="rId265" Type="http://schemas.openxmlformats.org/officeDocument/2006/relationships/tags" Target="../tags/tag1087.xml"/><Relationship Id="rId264" Type="http://schemas.openxmlformats.org/officeDocument/2006/relationships/tags" Target="../tags/tag1086.xml"/><Relationship Id="rId263" Type="http://schemas.openxmlformats.org/officeDocument/2006/relationships/tags" Target="../tags/tag1085.xml"/><Relationship Id="rId262" Type="http://schemas.openxmlformats.org/officeDocument/2006/relationships/tags" Target="../tags/tag1084.xml"/><Relationship Id="rId261" Type="http://schemas.openxmlformats.org/officeDocument/2006/relationships/tags" Target="../tags/tag1083.xml"/><Relationship Id="rId260" Type="http://schemas.openxmlformats.org/officeDocument/2006/relationships/tags" Target="../tags/tag1082.xml"/><Relationship Id="rId26" Type="http://schemas.openxmlformats.org/officeDocument/2006/relationships/tags" Target="../tags/tag848.xml"/><Relationship Id="rId259" Type="http://schemas.openxmlformats.org/officeDocument/2006/relationships/tags" Target="../tags/tag1081.xml"/><Relationship Id="rId258" Type="http://schemas.openxmlformats.org/officeDocument/2006/relationships/tags" Target="../tags/tag1080.xml"/><Relationship Id="rId257" Type="http://schemas.openxmlformats.org/officeDocument/2006/relationships/tags" Target="../tags/tag1079.xml"/><Relationship Id="rId256" Type="http://schemas.openxmlformats.org/officeDocument/2006/relationships/tags" Target="../tags/tag1078.xml"/><Relationship Id="rId255" Type="http://schemas.openxmlformats.org/officeDocument/2006/relationships/tags" Target="../tags/tag1077.xml"/><Relationship Id="rId254" Type="http://schemas.openxmlformats.org/officeDocument/2006/relationships/tags" Target="../tags/tag1076.xml"/><Relationship Id="rId253" Type="http://schemas.openxmlformats.org/officeDocument/2006/relationships/tags" Target="../tags/tag1075.xml"/><Relationship Id="rId252" Type="http://schemas.openxmlformats.org/officeDocument/2006/relationships/tags" Target="../tags/tag1074.xml"/><Relationship Id="rId251" Type="http://schemas.openxmlformats.org/officeDocument/2006/relationships/tags" Target="../tags/tag1073.xml"/><Relationship Id="rId250" Type="http://schemas.openxmlformats.org/officeDocument/2006/relationships/tags" Target="../tags/tag1072.xml"/><Relationship Id="rId25" Type="http://schemas.openxmlformats.org/officeDocument/2006/relationships/tags" Target="../tags/tag847.xml"/><Relationship Id="rId249" Type="http://schemas.openxmlformats.org/officeDocument/2006/relationships/tags" Target="../tags/tag1071.xml"/><Relationship Id="rId248" Type="http://schemas.openxmlformats.org/officeDocument/2006/relationships/tags" Target="../tags/tag1070.xml"/><Relationship Id="rId247" Type="http://schemas.openxmlformats.org/officeDocument/2006/relationships/tags" Target="../tags/tag1069.xml"/><Relationship Id="rId246" Type="http://schemas.openxmlformats.org/officeDocument/2006/relationships/tags" Target="../tags/tag1068.xml"/><Relationship Id="rId245" Type="http://schemas.openxmlformats.org/officeDocument/2006/relationships/tags" Target="../tags/tag1067.xml"/><Relationship Id="rId244" Type="http://schemas.openxmlformats.org/officeDocument/2006/relationships/tags" Target="../tags/tag1066.xml"/><Relationship Id="rId243" Type="http://schemas.openxmlformats.org/officeDocument/2006/relationships/tags" Target="../tags/tag1065.xml"/><Relationship Id="rId242" Type="http://schemas.openxmlformats.org/officeDocument/2006/relationships/tags" Target="../tags/tag1064.xml"/><Relationship Id="rId241" Type="http://schemas.openxmlformats.org/officeDocument/2006/relationships/tags" Target="../tags/tag1063.xml"/><Relationship Id="rId240" Type="http://schemas.openxmlformats.org/officeDocument/2006/relationships/tags" Target="../tags/tag1062.xml"/><Relationship Id="rId24" Type="http://schemas.openxmlformats.org/officeDocument/2006/relationships/tags" Target="../tags/tag846.xml"/><Relationship Id="rId239" Type="http://schemas.openxmlformats.org/officeDocument/2006/relationships/tags" Target="../tags/tag1061.xml"/><Relationship Id="rId238" Type="http://schemas.openxmlformats.org/officeDocument/2006/relationships/tags" Target="../tags/tag1060.xml"/><Relationship Id="rId237" Type="http://schemas.openxmlformats.org/officeDocument/2006/relationships/tags" Target="../tags/tag1059.xml"/><Relationship Id="rId236" Type="http://schemas.openxmlformats.org/officeDocument/2006/relationships/tags" Target="../tags/tag1058.xml"/><Relationship Id="rId235" Type="http://schemas.openxmlformats.org/officeDocument/2006/relationships/tags" Target="../tags/tag1057.xml"/><Relationship Id="rId234" Type="http://schemas.openxmlformats.org/officeDocument/2006/relationships/tags" Target="../tags/tag1056.xml"/><Relationship Id="rId233" Type="http://schemas.openxmlformats.org/officeDocument/2006/relationships/tags" Target="../tags/tag1055.xml"/><Relationship Id="rId232" Type="http://schemas.openxmlformats.org/officeDocument/2006/relationships/tags" Target="../tags/tag1054.xml"/><Relationship Id="rId231" Type="http://schemas.openxmlformats.org/officeDocument/2006/relationships/tags" Target="../tags/tag1053.xml"/><Relationship Id="rId230" Type="http://schemas.openxmlformats.org/officeDocument/2006/relationships/tags" Target="../tags/tag1052.xml"/><Relationship Id="rId23" Type="http://schemas.openxmlformats.org/officeDocument/2006/relationships/tags" Target="../tags/tag845.xml"/><Relationship Id="rId229" Type="http://schemas.openxmlformats.org/officeDocument/2006/relationships/tags" Target="../tags/tag1051.xml"/><Relationship Id="rId228" Type="http://schemas.openxmlformats.org/officeDocument/2006/relationships/tags" Target="../tags/tag1050.xml"/><Relationship Id="rId227" Type="http://schemas.openxmlformats.org/officeDocument/2006/relationships/tags" Target="../tags/tag1049.xml"/><Relationship Id="rId226" Type="http://schemas.openxmlformats.org/officeDocument/2006/relationships/tags" Target="../tags/tag1048.xml"/><Relationship Id="rId225" Type="http://schemas.openxmlformats.org/officeDocument/2006/relationships/tags" Target="../tags/tag1047.xml"/><Relationship Id="rId224" Type="http://schemas.openxmlformats.org/officeDocument/2006/relationships/tags" Target="../tags/tag1046.xml"/><Relationship Id="rId223" Type="http://schemas.openxmlformats.org/officeDocument/2006/relationships/tags" Target="../tags/tag1045.xml"/><Relationship Id="rId222" Type="http://schemas.openxmlformats.org/officeDocument/2006/relationships/tags" Target="../tags/tag1044.xml"/><Relationship Id="rId221" Type="http://schemas.openxmlformats.org/officeDocument/2006/relationships/tags" Target="../tags/tag1043.xml"/><Relationship Id="rId220" Type="http://schemas.openxmlformats.org/officeDocument/2006/relationships/tags" Target="../tags/tag1042.xml"/><Relationship Id="rId22" Type="http://schemas.openxmlformats.org/officeDocument/2006/relationships/tags" Target="../tags/tag844.xml"/><Relationship Id="rId219" Type="http://schemas.openxmlformats.org/officeDocument/2006/relationships/tags" Target="../tags/tag1041.xml"/><Relationship Id="rId218" Type="http://schemas.openxmlformats.org/officeDocument/2006/relationships/tags" Target="../tags/tag1040.xml"/><Relationship Id="rId217" Type="http://schemas.openxmlformats.org/officeDocument/2006/relationships/tags" Target="../tags/tag1039.xml"/><Relationship Id="rId216" Type="http://schemas.openxmlformats.org/officeDocument/2006/relationships/tags" Target="../tags/tag1038.xml"/><Relationship Id="rId215" Type="http://schemas.openxmlformats.org/officeDocument/2006/relationships/tags" Target="../tags/tag1037.xml"/><Relationship Id="rId214" Type="http://schemas.openxmlformats.org/officeDocument/2006/relationships/tags" Target="../tags/tag1036.xml"/><Relationship Id="rId213" Type="http://schemas.openxmlformats.org/officeDocument/2006/relationships/tags" Target="../tags/tag1035.xml"/><Relationship Id="rId212" Type="http://schemas.openxmlformats.org/officeDocument/2006/relationships/tags" Target="../tags/tag1034.xml"/><Relationship Id="rId211" Type="http://schemas.openxmlformats.org/officeDocument/2006/relationships/tags" Target="../tags/tag1033.xml"/><Relationship Id="rId210" Type="http://schemas.openxmlformats.org/officeDocument/2006/relationships/tags" Target="../tags/tag1032.xml"/><Relationship Id="rId21" Type="http://schemas.openxmlformats.org/officeDocument/2006/relationships/tags" Target="../tags/tag843.xml"/><Relationship Id="rId209" Type="http://schemas.openxmlformats.org/officeDocument/2006/relationships/tags" Target="../tags/tag1031.xml"/><Relationship Id="rId208" Type="http://schemas.openxmlformats.org/officeDocument/2006/relationships/tags" Target="../tags/tag1030.xml"/><Relationship Id="rId207" Type="http://schemas.openxmlformats.org/officeDocument/2006/relationships/tags" Target="../tags/tag1029.xml"/><Relationship Id="rId206" Type="http://schemas.openxmlformats.org/officeDocument/2006/relationships/tags" Target="../tags/tag1028.xml"/><Relationship Id="rId205" Type="http://schemas.openxmlformats.org/officeDocument/2006/relationships/tags" Target="../tags/tag1027.xml"/><Relationship Id="rId204" Type="http://schemas.openxmlformats.org/officeDocument/2006/relationships/tags" Target="../tags/tag1026.xml"/><Relationship Id="rId203" Type="http://schemas.openxmlformats.org/officeDocument/2006/relationships/tags" Target="../tags/tag1025.xml"/><Relationship Id="rId202" Type="http://schemas.openxmlformats.org/officeDocument/2006/relationships/tags" Target="../tags/tag1024.xml"/><Relationship Id="rId201" Type="http://schemas.openxmlformats.org/officeDocument/2006/relationships/tags" Target="../tags/tag1023.xml"/><Relationship Id="rId200" Type="http://schemas.openxmlformats.org/officeDocument/2006/relationships/tags" Target="../tags/tag1022.xml"/><Relationship Id="rId20" Type="http://schemas.openxmlformats.org/officeDocument/2006/relationships/tags" Target="../tags/tag842.xml"/><Relationship Id="rId2" Type="http://schemas.openxmlformats.org/officeDocument/2006/relationships/tags" Target="../tags/tag824.xml"/><Relationship Id="rId199" Type="http://schemas.openxmlformats.org/officeDocument/2006/relationships/tags" Target="../tags/tag1021.xml"/><Relationship Id="rId198" Type="http://schemas.openxmlformats.org/officeDocument/2006/relationships/tags" Target="../tags/tag1020.xml"/><Relationship Id="rId197" Type="http://schemas.openxmlformats.org/officeDocument/2006/relationships/tags" Target="../tags/tag1019.xml"/><Relationship Id="rId196" Type="http://schemas.openxmlformats.org/officeDocument/2006/relationships/tags" Target="../tags/tag1018.xml"/><Relationship Id="rId195" Type="http://schemas.openxmlformats.org/officeDocument/2006/relationships/tags" Target="../tags/tag1017.xml"/><Relationship Id="rId194" Type="http://schemas.openxmlformats.org/officeDocument/2006/relationships/tags" Target="../tags/tag1016.xml"/><Relationship Id="rId193" Type="http://schemas.openxmlformats.org/officeDocument/2006/relationships/tags" Target="../tags/tag1015.xml"/><Relationship Id="rId192" Type="http://schemas.openxmlformats.org/officeDocument/2006/relationships/tags" Target="../tags/tag1014.xml"/><Relationship Id="rId191" Type="http://schemas.openxmlformats.org/officeDocument/2006/relationships/tags" Target="../tags/tag1013.xml"/><Relationship Id="rId190" Type="http://schemas.openxmlformats.org/officeDocument/2006/relationships/tags" Target="../tags/tag1012.xml"/><Relationship Id="rId19" Type="http://schemas.openxmlformats.org/officeDocument/2006/relationships/tags" Target="../tags/tag841.xml"/><Relationship Id="rId189" Type="http://schemas.openxmlformats.org/officeDocument/2006/relationships/tags" Target="../tags/tag1011.xml"/><Relationship Id="rId188" Type="http://schemas.openxmlformats.org/officeDocument/2006/relationships/tags" Target="../tags/tag1010.xml"/><Relationship Id="rId187" Type="http://schemas.openxmlformats.org/officeDocument/2006/relationships/tags" Target="../tags/tag1009.xml"/><Relationship Id="rId186" Type="http://schemas.openxmlformats.org/officeDocument/2006/relationships/tags" Target="../tags/tag1008.xml"/><Relationship Id="rId185" Type="http://schemas.openxmlformats.org/officeDocument/2006/relationships/tags" Target="../tags/tag1007.xml"/><Relationship Id="rId184" Type="http://schemas.openxmlformats.org/officeDocument/2006/relationships/tags" Target="../tags/tag1006.xml"/><Relationship Id="rId183" Type="http://schemas.openxmlformats.org/officeDocument/2006/relationships/tags" Target="../tags/tag1005.xml"/><Relationship Id="rId182" Type="http://schemas.openxmlformats.org/officeDocument/2006/relationships/tags" Target="../tags/tag1004.xml"/><Relationship Id="rId181" Type="http://schemas.openxmlformats.org/officeDocument/2006/relationships/tags" Target="../tags/tag1003.xml"/><Relationship Id="rId180" Type="http://schemas.openxmlformats.org/officeDocument/2006/relationships/tags" Target="../tags/tag1002.xml"/><Relationship Id="rId18" Type="http://schemas.openxmlformats.org/officeDocument/2006/relationships/tags" Target="../tags/tag840.xml"/><Relationship Id="rId179" Type="http://schemas.openxmlformats.org/officeDocument/2006/relationships/tags" Target="../tags/tag1001.xml"/><Relationship Id="rId178" Type="http://schemas.openxmlformats.org/officeDocument/2006/relationships/tags" Target="../tags/tag1000.xml"/><Relationship Id="rId177" Type="http://schemas.openxmlformats.org/officeDocument/2006/relationships/tags" Target="../tags/tag999.xml"/><Relationship Id="rId176" Type="http://schemas.openxmlformats.org/officeDocument/2006/relationships/tags" Target="../tags/tag998.xml"/><Relationship Id="rId175" Type="http://schemas.openxmlformats.org/officeDocument/2006/relationships/tags" Target="../tags/tag997.xml"/><Relationship Id="rId174" Type="http://schemas.openxmlformats.org/officeDocument/2006/relationships/tags" Target="../tags/tag996.xml"/><Relationship Id="rId173" Type="http://schemas.openxmlformats.org/officeDocument/2006/relationships/tags" Target="../tags/tag995.xml"/><Relationship Id="rId172" Type="http://schemas.openxmlformats.org/officeDocument/2006/relationships/tags" Target="../tags/tag994.xml"/><Relationship Id="rId171" Type="http://schemas.openxmlformats.org/officeDocument/2006/relationships/tags" Target="../tags/tag993.xml"/><Relationship Id="rId170" Type="http://schemas.openxmlformats.org/officeDocument/2006/relationships/tags" Target="../tags/tag992.xml"/><Relationship Id="rId17" Type="http://schemas.openxmlformats.org/officeDocument/2006/relationships/tags" Target="../tags/tag839.xml"/><Relationship Id="rId169" Type="http://schemas.openxmlformats.org/officeDocument/2006/relationships/tags" Target="../tags/tag991.xml"/><Relationship Id="rId168" Type="http://schemas.openxmlformats.org/officeDocument/2006/relationships/tags" Target="../tags/tag990.xml"/><Relationship Id="rId167" Type="http://schemas.openxmlformats.org/officeDocument/2006/relationships/tags" Target="../tags/tag989.xml"/><Relationship Id="rId166" Type="http://schemas.openxmlformats.org/officeDocument/2006/relationships/tags" Target="../tags/tag988.xml"/><Relationship Id="rId165" Type="http://schemas.openxmlformats.org/officeDocument/2006/relationships/tags" Target="../tags/tag987.xml"/><Relationship Id="rId164" Type="http://schemas.openxmlformats.org/officeDocument/2006/relationships/tags" Target="../tags/tag986.xml"/><Relationship Id="rId163" Type="http://schemas.openxmlformats.org/officeDocument/2006/relationships/tags" Target="../tags/tag985.xml"/><Relationship Id="rId162" Type="http://schemas.openxmlformats.org/officeDocument/2006/relationships/tags" Target="../tags/tag984.xml"/><Relationship Id="rId161" Type="http://schemas.openxmlformats.org/officeDocument/2006/relationships/tags" Target="../tags/tag983.xml"/><Relationship Id="rId160" Type="http://schemas.openxmlformats.org/officeDocument/2006/relationships/tags" Target="../tags/tag982.xml"/><Relationship Id="rId16" Type="http://schemas.openxmlformats.org/officeDocument/2006/relationships/tags" Target="../tags/tag838.xml"/><Relationship Id="rId159" Type="http://schemas.openxmlformats.org/officeDocument/2006/relationships/tags" Target="../tags/tag981.xml"/><Relationship Id="rId158" Type="http://schemas.openxmlformats.org/officeDocument/2006/relationships/tags" Target="../tags/tag980.xml"/><Relationship Id="rId157" Type="http://schemas.openxmlformats.org/officeDocument/2006/relationships/tags" Target="../tags/tag979.xml"/><Relationship Id="rId156" Type="http://schemas.openxmlformats.org/officeDocument/2006/relationships/tags" Target="../tags/tag978.xml"/><Relationship Id="rId155" Type="http://schemas.openxmlformats.org/officeDocument/2006/relationships/tags" Target="../tags/tag977.xml"/><Relationship Id="rId154" Type="http://schemas.openxmlformats.org/officeDocument/2006/relationships/tags" Target="../tags/tag976.xml"/><Relationship Id="rId153" Type="http://schemas.openxmlformats.org/officeDocument/2006/relationships/tags" Target="../tags/tag975.xml"/><Relationship Id="rId152" Type="http://schemas.openxmlformats.org/officeDocument/2006/relationships/tags" Target="../tags/tag974.xml"/><Relationship Id="rId151" Type="http://schemas.openxmlformats.org/officeDocument/2006/relationships/tags" Target="../tags/tag973.xml"/><Relationship Id="rId150" Type="http://schemas.openxmlformats.org/officeDocument/2006/relationships/tags" Target="../tags/tag972.xml"/><Relationship Id="rId15" Type="http://schemas.openxmlformats.org/officeDocument/2006/relationships/tags" Target="../tags/tag837.xml"/><Relationship Id="rId149" Type="http://schemas.openxmlformats.org/officeDocument/2006/relationships/tags" Target="../tags/tag971.xml"/><Relationship Id="rId148" Type="http://schemas.openxmlformats.org/officeDocument/2006/relationships/tags" Target="../tags/tag970.xml"/><Relationship Id="rId147" Type="http://schemas.openxmlformats.org/officeDocument/2006/relationships/tags" Target="../tags/tag969.xml"/><Relationship Id="rId146" Type="http://schemas.openxmlformats.org/officeDocument/2006/relationships/tags" Target="../tags/tag968.xml"/><Relationship Id="rId145" Type="http://schemas.openxmlformats.org/officeDocument/2006/relationships/tags" Target="../tags/tag967.xml"/><Relationship Id="rId144" Type="http://schemas.openxmlformats.org/officeDocument/2006/relationships/tags" Target="../tags/tag966.xml"/><Relationship Id="rId143" Type="http://schemas.openxmlformats.org/officeDocument/2006/relationships/tags" Target="../tags/tag965.xml"/><Relationship Id="rId142" Type="http://schemas.openxmlformats.org/officeDocument/2006/relationships/tags" Target="../tags/tag964.xml"/><Relationship Id="rId141" Type="http://schemas.openxmlformats.org/officeDocument/2006/relationships/tags" Target="../tags/tag963.xml"/><Relationship Id="rId140" Type="http://schemas.openxmlformats.org/officeDocument/2006/relationships/tags" Target="../tags/tag962.xml"/><Relationship Id="rId14" Type="http://schemas.openxmlformats.org/officeDocument/2006/relationships/tags" Target="../tags/tag836.xml"/><Relationship Id="rId139" Type="http://schemas.openxmlformats.org/officeDocument/2006/relationships/tags" Target="../tags/tag961.xml"/><Relationship Id="rId138" Type="http://schemas.openxmlformats.org/officeDocument/2006/relationships/tags" Target="../tags/tag960.xml"/><Relationship Id="rId137" Type="http://schemas.openxmlformats.org/officeDocument/2006/relationships/tags" Target="../tags/tag959.xml"/><Relationship Id="rId136" Type="http://schemas.openxmlformats.org/officeDocument/2006/relationships/tags" Target="../tags/tag958.xml"/><Relationship Id="rId135" Type="http://schemas.openxmlformats.org/officeDocument/2006/relationships/tags" Target="../tags/tag957.xml"/><Relationship Id="rId134" Type="http://schemas.openxmlformats.org/officeDocument/2006/relationships/tags" Target="../tags/tag956.xml"/><Relationship Id="rId133" Type="http://schemas.openxmlformats.org/officeDocument/2006/relationships/tags" Target="../tags/tag955.xml"/><Relationship Id="rId132" Type="http://schemas.openxmlformats.org/officeDocument/2006/relationships/tags" Target="../tags/tag954.xml"/><Relationship Id="rId131" Type="http://schemas.openxmlformats.org/officeDocument/2006/relationships/tags" Target="../tags/tag953.xml"/><Relationship Id="rId130" Type="http://schemas.openxmlformats.org/officeDocument/2006/relationships/tags" Target="../tags/tag952.xml"/><Relationship Id="rId13" Type="http://schemas.openxmlformats.org/officeDocument/2006/relationships/tags" Target="../tags/tag835.xml"/><Relationship Id="rId129" Type="http://schemas.openxmlformats.org/officeDocument/2006/relationships/tags" Target="../tags/tag951.xml"/><Relationship Id="rId128" Type="http://schemas.openxmlformats.org/officeDocument/2006/relationships/tags" Target="../tags/tag950.xml"/><Relationship Id="rId127" Type="http://schemas.openxmlformats.org/officeDocument/2006/relationships/tags" Target="../tags/tag949.xml"/><Relationship Id="rId126" Type="http://schemas.openxmlformats.org/officeDocument/2006/relationships/tags" Target="../tags/tag948.xml"/><Relationship Id="rId125" Type="http://schemas.openxmlformats.org/officeDocument/2006/relationships/tags" Target="../tags/tag947.xml"/><Relationship Id="rId124" Type="http://schemas.openxmlformats.org/officeDocument/2006/relationships/tags" Target="../tags/tag946.xml"/><Relationship Id="rId123" Type="http://schemas.openxmlformats.org/officeDocument/2006/relationships/tags" Target="../tags/tag945.xml"/><Relationship Id="rId122" Type="http://schemas.openxmlformats.org/officeDocument/2006/relationships/tags" Target="../tags/tag944.xml"/><Relationship Id="rId121" Type="http://schemas.openxmlformats.org/officeDocument/2006/relationships/tags" Target="../tags/tag943.xml"/><Relationship Id="rId120" Type="http://schemas.openxmlformats.org/officeDocument/2006/relationships/tags" Target="../tags/tag942.xml"/><Relationship Id="rId12" Type="http://schemas.openxmlformats.org/officeDocument/2006/relationships/tags" Target="../tags/tag834.xml"/><Relationship Id="rId119" Type="http://schemas.openxmlformats.org/officeDocument/2006/relationships/tags" Target="../tags/tag941.xml"/><Relationship Id="rId118" Type="http://schemas.openxmlformats.org/officeDocument/2006/relationships/tags" Target="../tags/tag940.xml"/><Relationship Id="rId117" Type="http://schemas.openxmlformats.org/officeDocument/2006/relationships/tags" Target="../tags/tag939.xml"/><Relationship Id="rId116" Type="http://schemas.openxmlformats.org/officeDocument/2006/relationships/tags" Target="../tags/tag938.xml"/><Relationship Id="rId115" Type="http://schemas.openxmlformats.org/officeDocument/2006/relationships/tags" Target="../tags/tag937.xml"/><Relationship Id="rId114" Type="http://schemas.openxmlformats.org/officeDocument/2006/relationships/tags" Target="../tags/tag936.xml"/><Relationship Id="rId113" Type="http://schemas.openxmlformats.org/officeDocument/2006/relationships/tags" Target="../tags/tag935.xml"/><Relationship Id="rId112" Type="http://schemas.openxmlformats.org/officeDocument/2006/relationships/tags" Target="../tags/tag934.xml"/><Relationship Id="rId111" Type="http://schemas.openxmlformats.org/officeDocument/2006/relationships/tags" Target="../tags/tag933.xml"/><Relationship Id="rId110" Type="http://schemas.openxmlformats.org/officeDocument/2006/relationships/tags" Target="../tags/tag932.xml"/><Relationship Id="rId11" Type="http://schemas.openxmlformats.org/officeDocument/2006/relationships/tags" Target="../tags/tag833.xml"/><Relationship Id="rId109" Type="http://schemas.openxmlformats.org/officeDocument/2006/relationships/tags" Target="../tags/tag931.xml"/><Relationship Id="rId108" Type="http://schemas.openxmlformats.org/officeDocument/2006/relationships/tags" Target="../tags/tag930.xml"/><Relationship Id="rId107" Type="http://schemas.openxmlformats.org/officeDocument/2006/relationships/tags" Target="../tags/tag929.xml"/><Relationship Id="rId106" Type="http://schemas.openxmlformats.org/officeDocument/2006/relationships/tags" Target="../tags/tag928.xml"/><Relationship Id="rId105" Type="http://schemas.openxmlformats.org/officeDocument/2006/relationships/tags" Target="../tags/tag927.xml"/><Relationship Id="rId104" Type="http://schemas.openxmlformats.org/officeDocument/2006/relationships/tags" Target="../tags/tag926.xml"/><Relationship Id="rId103" Type="http://schemas.openxmlformats.org/officeDocument/2006/relationships/tags" Target="../tags/tag925.xml"/><Relationship Id="rId102" Type="http://schemas.openxmlformats.org/officeDocument/2006/relationships/tags" Target="../tags/tag924.xml"/><Relationship Id="rId101" Type="http://schemas.openxmlformats.org/officeDocument/2006/relationships/tags" Target="../tags/tag923.xml"/><Relationship Id="rId100" Type="http://schemas.openxmlformats.org/officeDocument/2006/relationships/tags" Target="../tags/tag922.xml"/><Relationship Id="rId10" Type="http://schemas.openxmlformats.org/officeDocument/2006/relationships/tags" Target="../tags/tag83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644" name="任意多边形: 形状 643"/>
          <p:cNvSpPr/>
          <p:nvPr userDrawn="1">
            <p:custDataLst>
              <p:tags r:id="rId2"/>
            </p:custDataLst>
          </p:nvPr>
        </p:nvSpPr>
        <p:spPr>
          <a:xfrm>
            <a:off x="0" y="1962754"/>
            <a:ext cx="12189986" cy="636420"/>
          </a:xfrm>
          <a:custGeom>
            <a:avLst/>
            <a:gdLst>
              <a:gd name="connsiteX0" fmla="*/ 0 w 12189986"/>
              <a:gd name="connsiteY0" fmla="*/ 0 h 3152960"/>
              <a:gd name="connsiteX1" fmla="*/ 12189986 w 12189986"/>
              <a:gd name="connsiteY1" fmla="*/ 0 h 3152960"/>
              <a:gd name="connsiteX2" fmla="*/ 12189986 w 12189986"/>
              <a:gd name="connsiteY2" fmla="*/ 2531887 h 3152960"/>
              <a:gd name="connsiteX3" fmla="*/ 10388880 w 12189986"/>
              <a:gd name="connsiteY3" fmla="*/ 3152960 h 3152960"/>
              <a:gd name="connsiteX4" fmla="*/ 1845524 w 12189986"/>
              <a:gd name="connsiteY4" fmla="*/ 3152960 h 3152960"/>
              <a:gd name="connsiteX5" fmla="*/ 0 w 12189986"/>
              <a:gd name="connsiteY5" fmla="*/ 2516540 h 3152960"/>
              <a:gd name="connsiteX0-1" fmla="*/ 12189986 w 12281426"/>
              <a:gd name="connsiteY0-2" fmla="*/ 0 h 3152960"/>
              <a:gd name="connsiteX1-3" fmla="*/ 12189986 w 12281426"/>
              <a:gd name="connsiteY1-4" fmla="*/ 2531887 h 3152960"/>
              <a:gd name="connsiteX2-5" fmla="*/ 10388880 w 12281426"/>
              <a:gd name="connsiteY2-6" fmla="*/ 3152960 h 3152960"/>
              <a:gd name="connsiteX3-7" fmla="*/ 1845524 w 12281426"/>
              <a:gd name="connsiteY3-8" fmla="*/ 3152960 h 3152960"/>
              <a:gd name="connsiteX4-9" fmla="*/ 0 w 12281426"/>
              <a:gd name="connsiteY4-10" fmla="*/ 2516540 h 3152960"/>
              <a:gd name="connsiteX5-11" fmla="*/ 0 w 12281426"/>
              <a:gd name="connsiteY5-12" fmla="*/ 0 h 3152960"/>
              <a:gd name="connsiteX6" fmla="*/ 12281426 w 12281426"/>
              <a:gd name="connsiteY6" fmla="*/ 91440 h 3152960"/>
              <a:gd name="connsiteX0-13" fmla="*/ 12189986 w 12189986"/>
              <a:gd name="connsiteY0-14" fmla="*/ 0 h 3152960"/>
              <a:gd name="connsiteX1-15" fmla="*/ 12189986 w 12189986"/>
              <a:gd name="connsiteY1-16" fmla="*/ 2531887 h 3152960"/>
              <a:gd name="connsiteX2-17" fmla="*/ 10388880 w 12189986"/>
              <a:gd name="connsiteY2-18" fmla="*/ 3152960 h 3152960"/>
              <a:gd name="connsiteX3-19" fmla="*/ 1845524 w 12189986"/>
              <a:gd name="connsiteY3-20" fmla="*/ 3152960 h 3152960"/>
              <a:gd name="connsiteX4-21" fmla="*/ 0 w 12189986"/>
              <a:gd name="connsiteY4-22" fmla="*/ 2516540 h 3152960"/>
              <a:gd name="connsiteX5-23" fmla="*/ 0 w 12189986"/>
              <a:gd name="connsiteY5-24" fmla="*/ 0 h 3152960"/>
              <a:gd name="connsiteX0-25" fmla="*/ 12189986 w 12189986"/>
              <a:gd name="connsiteY0-26" fmla="*/ 2531887 h 3152960"/>
              <a:gd name="connsiteX1-27" fmla="*/ 10388880 w 12189986"/>
              <a:gd name="connsiteY1-28" fmla="*/ 3152960 h 3152960"/>
              <a:gd name="connsiteX2-29" fmla="*/ 1845524 w 12189986"/>
              <a:gd name="connsiteY2-30" fmla="*/ 3152960 h 3152960"/>
              <a:gd name="connsiteX3-31" fmla="*/ 0 w 12189986"/>
              <a:gd name="connsiteY3-32" fmla="*/ 2516540 h 3152960"/>
              <a:gd name="connsiteX4-33" fmla="*/ 0 w 12189986"/>
              <a:gd name="connsiteY4-34" fmla="*/ 0 h 3152960"/>
              <a:gd name="connsiteX0-35" fmla="*/ 12189986 w 12189986"/>
              <a:gd name="connsiteY0-36" fmla="*/ 15347 h 636420"/>
              <a:gd name="connsiteX1-37" fmla="*/ 10388880 w 12189986"/>
              <a:gd name="connsiteY1-38" fmla="*/ 636420 h 636420"/>
              <a:gd name="connsiteX2-39" fmla="*/ 1845524 w 12189986"/>
              <a:gd name="connsiteY2-40" fmla="*/ 636420 h 636420"/>
              <a:gd name="connsiteX3-41" fmla="*/ 0 w 12189986"/>
              <a:gd name="connsiteY3-42" fmla="*/ 0 h 636420"/>
            </a:gdLst>
            <a:ahLst/>
            <a:cxnLst>
              <a:cxn ang="0">
                <a:pos x="connsiteX0-1" y="connsiteY0-2"/>
              </a:cxn>
              <a:cxn ang="0">
                <a:pos x="connsiteX1-3" y="connsiteY1-4"/>
              </a:cxn>
              <a:cxn ang="0">
                <a:pos x="connsiteX2-5" y="connsiteY2-6"/>
              </a:cxn>
              <a:cxn ang="0">
                <a:pos x="connsiteX3-7" y="connsiteY3-8"/>
              </a:cxn>
            </a:cxnLst>
            <a:rect l="l" t="t" r="r" b="b"/>
            <a:pathLst>
              <a:path w="12189986" h="636420">
                <a:moveTo>
                  <a:pt x="12189986" y="15347"/>
                </a:moveTo>
                <a:lnTo>
                  <a:pt x="10388880" y="636420"/>
                </a:lnTo>
                <a:lnTo>
                  <a:pt x="1845524" y="636420"/>
                </a:lnTo>
                <a:lnTo>
                  <a:pt x="0" y="0"/>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445" name="任意多边形: 形状 444"/>
          <p:cNvSpPr/>
          <p:nvPr userDrawn="1">
            <p:custDataLst>
              <p:tags r:id="rId3"/>
            </p:custDataLst>
          </p:nvPr>
        </p:nvSpPr>
        <p:spPr>
          <a:xfrm>
            <a:off x="0" y="0"/>
            <a:ext cx="12190095" cy="6858000"/>
          </a:xfrm>
          <a:custGeom>
            <a:avLst/>
            <a:gdLst>
              <a:gd name="connsiteX0" fmla="*/ 0 w 12193054"/>
              <a:gd name="connsiteY0" fmla="*/ 0 h 6858000"/>
              <a:gd name="connsiteX1" fmla="*/ 12193054 w 12193054"/>
              <a:gd name="connsiteY1" fmla="*/ 0 h 6858000"/>
              <a:gd name="connsiteX2" fmla="*/ 12193054 w 12193054"/>
              <a:gd name="connsiteY2" fmla="*/ 6858000 h 6858000"/>
              <a:gd name="connsiteX3" fmla="*/ 0 w 121930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054" h="6858000">
                <a:moveTo>
                  <a:pt x="0" y="0"/>
                </a:moveTo>
                <a:lnTo>
                  <a:pt x="12193054" y="0"/>
                </a:lnTo>
                <a:lnTo>
                  <a:pt x="12193054" y="6858000"/>
                </a:lnTo>
                <a:lnTo>
                  <a:pt x="0" y="6858000"/>
                </a:lnTo>
                <a:close/>
              </a:path>
            </a:pathLst>
          </a:custGeom>
          <a:gradFill flip="none" rotWithShape="1">
            <a:gsLst>
              <a:gs pos="100000">
                <a:schemeClr val="accent1">
                  <a:alpha val="15000"/>
                </a:schemeClr>
              </a:gs>
              <a:gs pos="0">
                <a:schemeClr val="accent1">
                  <a:alpha val="15000"/>
                </a:schemeClr>
              </a:gs>
              <a:gs pos="50000">
                <a:schemeClr val="accent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dirty="0"/>
          </a:p>
        </p:txBody>
      </p:sp>
      <p:sp>
        <p:nvSpPr>
          <p:cNvPr id="646" name="任意多边形: 形状 645"/>
          <p:cNvSpPr/>
          <p:nvPr userDrawn="1">
            <p:custDataLst>
              <p:tags r:id="rId4"/>
            </p:custDataLst>
          </p:nvPr>
        </p:nvSpPr>
        <p:spPr>
          <a:xfrm>
            <a:off x="0" y="3878580"/>
            <a:ext cx="12192000" cy="636270"/>
          </a:xfrm>
          <a:custGeom>
            <a:avLst/>
            <a:gdLst>
              <a:gd name="connsiteX0" fmla="*/ 1845524 w 12192341"/>
              <a:gd name="connsiteY0" fmla="*/ 0 h 3153395"/>
              <a:gd name="connsiteX1" fmla="*/ 10388881 w 12192341"/>
              <a:gd name="connsiteY1" fmla="*/ 0 h 3153395"/>
              <a:gd name="connsiteX2" fmla="*/ 12192341 w 12192341"/>
              <a:gd name="connsiteY2" fmla="*/ 621971 h 3153395"/>
              <a:gd name="connsiteX3" fmla="*/ 12192341 w 12192341"/>
              <a:gd name="connsiteY3" fmla="*/ 3153395 h 3153395"/>
              <a:gd name="connsiteX4" fmla="*/ 0 w 12192341"/>
              <a:gd name="connsiteY4" fmla="*/ 3153395 h 3153395"/>
              <a:gd name="connsiteX5" fmla="*/ 0 w 12192341"/>
              <a:gd name="connsiteY5" fmla="*/ 636509 h 3153395"/>
              <a:gd name="connsiteX0-1" fmla="*/ 12192341 w 12283781"/>
              <a:gd name="connsiteY0-2" fmla="*/ 3153395 h 3244835"/>
              <a:gd name="connsiteX1-3" fmla="*/ 0 w 12283781"/>
              <a:gd name="connsiteY1-4" fmla="*/ 3153395 h 3244835"/>
              <a:gd name="connsiteX2-5" fmla="*/ 0 w 12283781"/>
              <a:gd name="connsiteY2-6" fmla="*/ 636509 h 3244835"/>
              <a:gd name="connsiteX3-7" fmla="*/ 1845524 w 12283781"/>
              <a:gd name="connsiteY3-8" fmla="*/ 0 h 3244835"/>
              <a:gd name="connsiteX4-9" fmla="*/ 10388881 w 12283781"/>
              <a:gd name="connsiteY4-10" fmla="*/ 0 h 3244835"/>
              <a:gd name="connsiteX5-11" fmla="*/ 12192341 w 12283781"/>
              <a:gd name="connsiteY5-12" fmla="*/ 621971 h 3244835"/>
              <a:gd name="connsiteX6" fmla="*/ 12283781 w 12283781"/>
              <a:gd name="connsiteY6" fmla="*/ 3244835 h 3244835"/>
              <a:gd name="connsiteX0-13" fmla="*/ 12192341 w 12192341"/>
              <a:gd name="connsiteY0-14" fmla="*/ 3153395 h 3153395"/>
              <a:gd name="connsiteX1-15" fmla="*/ 0 w 12192341"/>
              <a:gd name="connsiteY1-16" fmla="*/ 3153395 h 3153395"/>
              <a:gd name="connsiteX2-17" fmla="*/ 0 w 12192341"/>
              <a:gd name="connsiteY2-18" fmla="*/ 636509 h 3153395"/>
              <a:gd name="connsiteX3-19" fmla="*/ 1845524 w 12192341"/>
              <a:gd name="connsiteY3-20" fmla="*/ 0 h 3153395"/>
              <a:gd name="connsiteX4-21" fmla="*/ 10388881 w 12192341"/>
              <a:gd name="connsiteY4-22" fmla="*/ 0 h 3153395"/>
              <a:gd name="connsiteX5-23" fmla="*/ 12192341 w 12192341"/>
              <a:gd name="connsiteY5-24" fmla="*/ 621971 h 3153395"/>
              <a:gd name="connsiteX0-25" fmla="*/ 0 w 12192341"/>
              <a:gd name="connsiteY0-26" fmla="*/ 3153395 h 3153395"/>
              <a:gd name="connsiteX1-27" fmla="*/ 0 w 12192341"/>
              <a:gd name="connsiteY1-28" fmla="*/ 636509 h 3153395"/>
              <a:gd name="connsiteX2-29" fmla="*/ 1845524 w 12192341"/>
              <a:gd name="connsiteY2-30" fmla="*/ 0 h 3153395"/>
              <a:gd name="connsiteX3-31" fmla="*/ 10388881 w 12192341"/>
              <a:gd name="connsiteY3-32" fmla="*/ 0 h 3153395"/>
              <a:gd name="connsiteX4-33" fmla="*/ 12192341 w 12192341"/>
              <a:gd name="connsiteY4-34" fmla="*/ 621971 h 3153395"/>
              <a:gd name="connsiteX0-35" fmla="*/ 0 w 12192341"/>
              <a:gd name="connsiteY0-36" fmla="*/ 636509 h 636509"/>
              <a:gd name="connsiteX1-37" fmla="*/ 1845524 w 12192341"/>
              <a:gd name="connsiteY1-38" fmla="*/ 0 h 636509"/>
              <a:gd name="connsiteX2-39" fmla="*/ 10388881 w 12192341"/>
              <a:gd name="connsiteY2-40" fmla="*/ 0 h 636509"/>
              <a:gd name="connsiteX3-41" fmla="*/ 12192341 w 12192341"/>
              <a:gd name="connsiteY3-42" fmla="*/ 621971 h 636509"/>
            </a:gdLst>
            <a:ahLst/>
            <a:cxnLst>
              <a:cxn ang="0">
                <a:pos x="connsiteX0-1" y="connsiteY0-2"/>
              </a:cxn>
              <a:cxn ang="0">
                <a:pos x="connsiteX1-3" y="connsiteY1-4"/>
              </a:cxn>
              <a:cxn ang="0">
                <a:pos x="connsiteX2-5" y="connsiteY2-6"/>
              </a:cxn>
              <a:cxn ang="0">
                <a:pos x="connsiteX3-7" y="connsiteY3-8"/>
              </a:cxn>
            </a:cxnLst>
            <a:rect l="l" t="t" r="r" b="b"/>
            <a:pathLst>
              <a:path w="12192341" h="636509">
                <a:moveTo>
                  <a:pt x="0" y="636509"/>
                </a:moveTo>
                <a:lnTo>
                  <a:pt x="1845524" y="0"/>
                </a:lnTo>
                <a:lnTo>
                  <a:pt x="10388881" y="0"/>
                </a:lnTo>
                <a:lnTo>
                  <a:pt x="12192341" y="621971"/>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1" name="任意多边形: 形状 10"/>
          <p:cNvSpPr/>
          <p:nvPr userDrawn="1">
            <p:custDataLst>
              <p:tags r:id="rId5"/>
            </p:custDataLst>
          </p:nvPr>
        </p:nvSpPr>
        <p:spPr>
          <a:xfrm>
            <a:off x="1654847" y="3878776"/>
            <a:ext cx="578849" cy="65332"/>
          </a:xfrm>
          <a:custGeom>
            <a:avLst/>
            <a:gdLst>
              <a:gd name="connsiteX0" fmla="*/ 405935 w 578849"/>
              <a:gd name="connsiteY0" fmla="*/ 65333 h 65332"/>
              <a:gd name="connsiteX1" fmla="*/ 0 w 578849"/>
              <a:gd name="connsiteY1" fmla="*/ 65333 h 65332"/>
              <a:gd name="connsiteX2" fmla="*/ 190337 w 578849"/>
              <a:gd name="connsiteY2" fmla="*/ 0 h 65332"/>
              <a:gd name="connsiteX3" fmla="*/ 578849 w 578849"/>
              <a:gd name="connsiteY3" fmla="*/ 0 h 65332"/>
            </a:gdLst>
            <a:ahLst/>
            <a:cxnLst>
              <a:cxn ang="0">
                <a:pos x="connsiteX0" y="connsiteY0"/>
              </a:cxn>
              <a:cxn ang="0">
                <a:pos x="connsiteX1" y="connsiteY1"/>
              </a:cxn>
              <a:cxn ang="0">
                <a:pos x="connsiteX2" y="connsiteY2"/>
              </a:cxn>
              <a:cxn ang="0">
                <a:pos x="connsiteX3" y="connsiteY3"/>
              </a:cxn>
            </a:cxnLst>
            <a:rect l="l" t="t" r="r" b="b"/>
            <a:pathLst>
              <a:path w="578849" h="65332">
                <a:moveTo>
                  <a:pt x="405935" y="65333"/>
                </a:moveTo>
                <a:lnTo>
                  <a:pt x="0" y="65333"/>
                </a:lnTo>
                <a:lnTo>
                  <a:pt x="190337" y="0"/>
                </a:lnTo>
                <a:lnTo>
                  <a:pt x="578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 name="任意多边形: 形状 11"/>
          <p:cNvSpPr/>
          <p:nvPr userDrawn="1">
            <p:custDataLst>
              <p:tags r:id="rId6"/>
            </p:custDataLst>
          </p:nvPr>
        </p:nvSpPr>
        <p:spPr>
          <a:xfrm>
            <a:off x="1871753" y="3944108"/>
            <a:ext cx="594528" cy="71866"/>
          </a:xfrm>
          <a:custGeom>
            <a:avLst/>
            <a:gdLst>
              <a:gd name="connsiteX0" fmla="*/ 424663 w 594528"/>
              <a:gd name="connsiteY0" fmla="*/ 71866 h 71866"/>
              <a:gd name="connsiteX1" fmla="*/ 0 w 594528"/>
              <a:gd name="connsiteY1" fmla="*/ 71866 h 71866"/>
              <a:gd name="connsiteX2" fmla="*/ 189030 w 594528"/>
              <a:gd name="connsiteY2" fmla="*/ 0 h 71866"/>
              <a:gd name="connsiteX3" fmla="*/ 594529 w 594528"/>
              <a:gd name="connsiteY3" fmla="*/ 0 h 71866"/>
            </a:gdLst>
            <a:ahLst/>
            <a:cxnLst>
              <a:cxn ang="0">
                <a:pos x="connsiteX0" y="connsiteY0"/>
              </a:cxn>
              <a:cxn ang="0">
                <a:pos x="connsiteX1" y="connsiteY1"/>
              </a:cxn>
              <a:cxn ang="0">
                <a:pos x="connsiteX2" y="connsiteY2"/>
              </a:cxn>
              <a:cxn ang="0">
                <a:pos x="connsiteX3" y="connsiteY3"/>
              </a:cxn>
            </a:cxnLst>
            <a:rect l="l" t="t" r="r" b="b"/>
            <a:pathLst>
              <a:path w="594528" h="71866">
                <a:moveTo>
                  <a:pt x="424663" y="71866"/>
                </a:moveTo>
                <a:lnTo>
                  <a:pt x="0" y="71866"/>
                </a:lnTo>
                <a:lnTo>
                  <a:pt x="189030" y="0"/>
                </a:lnTo>
                <a:lnTo>
                  <a:pt x="59452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 name="任意多边形: 形状 12"/>
          <p:cNvSpPr/>
          <p:nvPr userDrawn="1">
            <p:custDataLst>
              <p:tags r:id="rId7"/>
            </p:custDataLst>
          </p:nvPr>
        </p:nvSpPr>
        <p:spPr>
          <a:xfrm>
            <a:off x="2466281" y="3878776"/>
            <a:ext cx="544004" cy="65332"/>
          </a:xfrm>
          <a:custGeom>
            <a:avLst/>
            <a:gdLst>
              <a:gd name="connsiteX0" fmla="*/ 405935 w 544004"/>
              <a:gd name="connsiteY0" fmla="*/ 65333 h 65332"/>
              <a:gd name="connsiteX1" fmla="*/ 0 w 544004"/>
              <a:gd name="connsiteY1" fmla="*/ 65333 h 65332"/>
              <a:gd name="connsiteX2" fmla="*/ 155492 w 544004"/>
              <a:gd name="connsiteY2" fmla="*/ 0 h 65332"/>
              <a:gd name="connsiteX3" fmla="*/ 544005 w 544004"/>
              <a:gd name="connsiteY3" fmla="*/ 0 h 65332"/>
            </a:gdLst>
            <a:ahLst/>
            <a:cxnLst>
              <a:cxn ang="0">
                <a:pos x="connsiteX0" y="connsiteY0"/>
              </a:cxn>
              <a:cxn ang="0">
                <a:pos x="connsiteX1" y="connsiteY1"/>
              </a:cxn>
              <a:cxn ang="0">
                <a:pos x="connsiteX2" y="connsiteY2"/>
              </a:cxn>
              <a:cxn ang="0">
                <a:pos x="connsiteX3" y="connsiteY3"/>
              </a:cxn>
            </a:cxnLst>
            <a:rect l="l" t="t" r="r" b="b"/>
            <a:pathLst>
              <a:path w="544004" h="65332">
                <a:moveTo>
                  <a:pt x="405935" y="65333"/>
                </a:moveTo>
                <a:lnTo>
                  <a:pt x="0" y="65333"/>
                </a:lnTo>
                <a:lnTo>
                  <a:pt x="155492" y="0"/>
                </a:lnTo>
                <a:lnTo>
                  <a:pt x="5440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 name="任意多边形: 形状 14"/>
          <p:cNvSpPr/>
          <p:nvPr userDrawn="1">
            <p:custDataLst>
              <p:tags r:id="rId8"/>
            </p:custDataLst>
          </p:nvPr>
        </p:nvSpPr>
        <p:spPr>
          <a:xfrm>
            <a:off x="2721079" y="3944108"/>
            <a:ext cx="556635" cy="71866"/>
          </a:xfrm>
          <a:custGeom>
            <a:avLst/>
            <a:gdLst>
              <a:gd name="connsiteX0" fmla="*/ 424663 w 556635"/>
              <a:gd name="connsiteY0" fmla="*/ 71866 h 71866"/>
              <a:gd name="connsiteX1" fmla="*/ 0 w 556635"/>
              <a:gd name="connsiteY1" fmla="*/ 71866 h 71866"/>
              <a:gd name="connsiteX2" fmla="*/ 151137 w 556635"/>
              <a:gd name="connsiteY2" fmla="*/ 0 h 71866"/>
              <a:gd name="connsiteX3" fmla="*/ 556636 w 556635"/>
              <a:gd name="connsiteY3" fmla="*/ 0 h 71866"/>
            </a:gdLst>
            <a:ahLst/>
            <a:cxnLst>
              <a:cxn ang="0">
                <a:pos x="connsiteX0" y="connsiteY0"/>
              </a:cxn>
              <a:cxn ang="0">
                <a:pos x="connsiteX1" y="connsiteY1"/>
              </a:cxn>
              <a:cxn ang="0">
                <a:pos x="connsiteX2" y="connsiteY2"/>
              </a:cxn>
              <a:cxn ang="0">
                <a:pos x="connsiteX3" y="connsiteY3"/>
              </a:cxn>
            </a:cxnLst>
            <a:rect l="l" t="t" r="r" b="b"/>
            <a:pathLst>
              <a:path w="556635" h="71866">
                <a:moveTo>
                  <a:pt x="424663" y="71866"/>
                </a:moveTo>
                <a:lnTo>
                  <a:pt x="0" y="71866"/>
                </a:lnTo>
                <a:lnTo>
                  <a:pt x="151137" y="0"/>
                </a:lnTo>
                <a:lnTo>
                  <a:pt x="5566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 name="任意多边形: 形状 15"/>
          <p:cNvSpPr/>
          <p:nvPr userDrawn="1">
            <p:custDataLst>
              <p:tags r:id="rId9"/>
            </p:custDataLst>
          </p:nvPr>
        </p:nvSpPr>
        <p:spPr>
          <a:xfrm>
            <a:off x="3277715" y="3878776"/>
            <a:ext cx="509595" cy="65332"/>
          </a:xfrm>
          <a:custGeom>
            <a:avLst/>
            <a:gdLst>
              <a:gd name="connsiteX0" fmla="*/ 405934 w 509595"/>
              <a:gd name="connsiteY0" fmla="*/ 65333 h 65332"/>
              <a:gd name="connsiteX1" fmla="*/ 0 w 509595"/>
              <a:gd name="connsiteY1" fmla="*/ 65333 h 65332"/>
              <a:gd name="connsiteX2" fmla="*/ 121083 w 509595"/>
              <a:gd name="connsiteY2" fmla="*/ 0 h 65332"/>
              <a:gd name="connsiteX3" fmla="*/ 509596 w 509595"/>
              <a:gd name="connsiteY3" fmla="*/ 0 h 65332"/>
            </a:gdLst>
            <a:ahLst/>
            <a:cxnLst>
              <a:cxn ang="0">
                <a:pos x="connsiteX0" y="connsiteY0"/>
              </a:cxn>
              <a:cxn ang="0">
                <a:pos x="connsiteX1" y="connsiteY1"/>
              </a:cxn>
              <a:cxn ang="0">
                <a:pos x="connsiteX2" y="connsiteY2"/>
              </a:cxn>
              <a:cxn ang="0">
                <a:pos x="connsiteX3" y="connsiteY3"/>
              </a:cxn>
            </a:cxnLst>
            <a:rect l="l" t="t" r="r" b="b"/>
            <a:pathLst>
              <a:path w="509595" h="65332">
                <a:moveTo>
                  <a:pt x="405934" y="65333"/>
                </a:moveTo>
                <a:lnTo>
                  <a:pt x="0" y="65333"/>
                </a:lnTo>
                <a:lnTo>
                  <a:pt x="121083" y="0"/>
                </a:lnTo>
                <a:lnTo>
                  <a:pt x="50959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7" name="任意多边形: 形状 16"/>
          <p:cNvSpPr/>
          <p:nvPr userDrawn="1">
            <p:custDataLst>
              <p:tags r:id="rId10"/>
            </p:custDataLst>
          </p:nvPr>
        </p:nvSpPr>
        <p:spPr>
          <a:xfrm>
            <a:off x="3569970" y="3944108"/>
            <a:ext cx="519178" cy="71866"/>
          </a:xfrm>
          <a:custGeom>
            <a:avLst/>
            <a:gdLst>
              <a:gd name="connsiteX0" fmla="*/ 424663 w 519178"/>
              <a:gd name="connsiteY0" fmla="*/ 71866 h 71866"/>
              <a:gd name="connsiteX1" fmla="*/ 0 w 519178"/>
              <a:gd name="connsiteY1" fmla="*/ 71866 h 71866"/>
              <a:gd name="connsiteX2" fmla="*/ 113679 w 519178"/>
              <a:gd name="connsiteY2" fmla="*/ 0 h 71866"/>
              <a:gd name="connsiteX3" fmla="*/ 519179 w 519178"/>
              <a:gd name="connsiteY3" fmla="*/ 0 h 71866"/>
            </a:gdLst>
            <a:ahLst/>
            <a:cxnLst>
              <a:cxn ang="0">
                <a:pos x="connsiteX0" y="connsiteY0"/>
              </a:cxn>
              <a:cxn ang="0">
                <a:pos x="connsiteX1" y="connsiteY1"/>
              </a:cxn>
              <a:cxn ang="0">
                <a:pos x="connsiteX2" y="connsiteY2"/>
              </a:cxn>
              <a:cxn ang="0">
                <a:pos x="connsiteX3" y="connsiteY3"/>
              </a:cxn>
            </a:cxnLst>
            <a:rect l="l" t="t" r="r" b="b"/>
            <a:pathLst>
              <a:path w="519178" h="71866">
                <a:moveTo>
                  <a:pt x="424663" y="71866"/>
                </a:moveTo>
                <a:lnTo>
                  <a:pt x="0" y="71866"/>
                </a:lnTo>
                <a:lnTo>
                  <a:pt x="113679" y="0"/>
                </a:lnTo>
                <a:lnTo>
                  <a:pt x="5191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 name="任意多边形: 形状 18"/>
          <p:cNvSpPr/>
          <p:nvPr userDrawn="1">
            <p:custDataLst>
              <p:tags r:id="rId11"/>
            </p:custDataLst>
          </p:nvPr>
        </p:nvSpPr>
        <p:spPr>
          <a:xfrm>
            <a:off x="4089149" y="3878776"/>
            <a:ext cx="474751" cy="65332"/>
          </a:xfrm>
          <a:custGeom>
            <a:avLst/>
            <a:gdLst>
              <a:gd name="connsiteX0" fmla="*/ 405935 w 474751"/>
              <a:gd name="connsiteY0" fmla="*/ 65333 h 65332"/>
              <a:gd name="connsiteX1" fmla="*/ 0 w 474751"/>
              <a:gd name="connsiteY1" fmla="*/ 65333 h 65332"/>
              <a:gd name="connsiteX2" fmla="*/ 86238 w 474751"/>
              <a:gd name="connsiteY2" fmla="*/ 0 h 65332"/>
              <a:gd name="connsiteX3" fmla="*/ 474752 w 474751"/>
              <a:gd name="connsiteY3" fmla="*/ 0 h 65332"/>
            </a:gdLst>
            <a:ahLst/>
            <a:cxnLst>
              <a:cxn ang="0">
                <a:pos x="connsiteX0" y="connsiteY0"/>
              </a:cxn>
              <a:cxn ang="0">
                <a:pos x="connsiteX1" y="connsiteY1"/>
              </a:cxn>
              <a:cxn ang="0">
                <a:pos x="connsiteX2" y="connsiteY2"/>
              </a:cxn>
              <a:cxn ang="0">
                <a:pos x="connsiteX3" y="connsiteY3"/>
              </a:cxn>
            </a:cxnLst>
            <a:rect l="l" t="t" r="r" b="b"/>
            <a:pathLst>
              <a:path w="474751" h="65332">
                <a:moveTo>
                  <a:pt x="405935" y="65333"/>
                </a:moveTo>
                <a:lnTo>
                  <a:pt x="0" y="65333"/>
                </a:lnTo>
                <a:lnTo>
                  <a:pt x="86238" y="0"/>
                </a:lnTo>
                <a:lnTo>
                  <a:pt x="47475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 name="任意多边形: 形状 20"/>
          <p:cNvSpPr/>
          <p:nvPr userDrawn="1">
            <p:custDataLst>
              <p:tags r:id="rId12"/>
            </p:custDataLst>
          </p:nvPr>
        </p:nvSpPr>
        <p:spPr>
          <a:xfrm>
            <a:off x="4419297" y="3944108"/>
            <a:ext cx="481286" cy="71866"/>
          </a:xfrm>
          <a:custGeom>
            <a:avLst/>
            <a:gdLst>
              <a:gd name="connsiteX0" fmla="*/ 424663 w 481286"/>
              <a:gd name="connsiteY0" fmla="*/ 71866 h 71866"/>
              <a:gd name="connsiteX1" fmla="*/ 0 w 481286"/>
              <a:gd name="connsiteY1" fmla="*/ 71866 h 71866"/>
              <a:gd name="connsiteX2" fmla="*/ 75787 w 481286"/>
              <a:gd name="connsiteY2" fmla="*/ 0 h 71866"/>
              <a:gd name="connsiteX3" fmla="*/ 481286 w 481286"/>
              <a:gd name="connsiteY3" fmla="*/ 0 h 71866"/>
            </a:gdLst>
            <a:ahLst/>
            <a:cxnLst>
              <a:cxn ang="0">
                <a:pos x="connsiteX0" y="connsiteY0"/>
              </a:cxn>
              <a:cxn ang="0">
                <a:pos x="connsiteX1" y="connsiteY1"/>
              </a:cxn>
              <a:cxn ang="0">
                <a:pos x="connsiteX2" y="connsiteY2"/>
              </a:cxn>
              <a:cxn ang="0">
                <a:pos x="connsiteX3" y="connsiteY3"/>
              </a:cxn>
            </a:cxnLst>
            <a:rect l="l" t="t" r="r" b="b"/>
            <a:pathLst>
              <a:path w="481286" h="71866">
                <a:moveTo>
                  <a:pt x="424663" y="71866"/>
                </a:moveTo>
                <a:lnTo>
                  <a:pt x="0" y="71866"/>
                </a:lnTo>
                <a:lnTo>
                  <a:pt x="75787" y="0"/>
                </a:lnTo>
                <a:lnTo>
                  <a:pt x="48128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 name="任意多边形: 形状 21"/>
          <p:cNvSpPr/>
          <p:nvPr userDrawn="1">
            <p:custDataLst>
              <p:tags r:id="rId13"/>
            </p:custDataLst>
          </p:nvPr>
        </p:nvSpPr>
        <p:spPr>
          <a:xfrm>
            <a:off x="4900583" y="3878776"/>
            <a:ext cx="440342" cy="65332"/>
          </a:xfrm>
          <a:custGeom>
            <a:avLst/>
            <a:gdLst>
              <a:gd name="connsiteX0" fmla="*/ 405934 w 440342"/>
              <a:gd name="connsiteY0" fmla="*/ 65333 h 65332"/>
              <a:gd name="connsiteX1" fmla="*/ 0 w 440342"/>
              <a:gd name="connsiteY1" fmla="*/ 65333 h 65332"/>
              <a:gd name="connsiteX2" fmla="*/ 51831 w 440342"/>
              <a:gd name="connsiteY2" fmla="*/ 0 h 65332"/>
              <a:gd name="connsiteX3" fmla="*/ 440343 w 440342"/>
              <a:gd name="connsiteY3" fmla="*/ 0 h 65332"/>
            </a:gdLst>
            <a:ahLst/>
            <a:cxnLst>
              <a:cxn ang="0">
                <a:pos x="connsiteX0" y="connsiteY0"/>
              </a:cxn>
              <a:cxn ang="0">
                <a:pos x="connsiteX1" y="connsiteY1"/>
              </a:cxn>
              <a:cxn ang="0">
                <a:pos x="connsiteX2" y="connsiteY2"/>
              </a:cxn>
              <a:cxn ang="0">
                <a:pos x="connsiteX3" y="connsiteY3"/>
              </a:cxn>
            </a:cxnLst>
            <a:rect l="l" t="t" r="r" b="b"/>
            <a:pathLst>
              <a:path w="440342" h="65332">
                <a:moveTo>
                  <a:pt x="405934" y="65333"/>
                </a:moveTo>
                <a:lnTo>
                  <a:pt x="0" y="65333"/>
                </a:lnTo>
                <a:lnTo>
                  <a:pt x="51831" y="0"/>
                </a:lnTo>
                <a:lnTo>
                  <a:pt x="4403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 name="任意多边形: 形状 22"/>
          <p:cNvSpPr/>
          <p:nvPr userDrawn="1">
            <p:custDataLst>
              <p:tags r:id="rId14"/>
            </p:custDataLst>
          </p:nvPr>
        </p:nvSpPr>
        <p:spPr>
          <a:xfrm>
            <a:off x="5268624" y="3944108"/>
            <a:ext cx="443391" cy="71866"/>
          </a:xfrm>
          <a:custGeom>
            <a:avLst/>
            <a:gdLst>
              <a:gd name="connsiteX0" fmla="*/ 424663 w 443391"/>
              <a:gd name="connsiteY0" fmla="*/ 71866 h 71866"/>
              <a:gd name="connsiteX1" fmla="*/ 0 w 443391"/>
              <a:gd name="connsiteY1" fmla="*/ 71866 h 71866"/>
              <a:gd name="connsiteX2" fmla="*/ 37893 w 443391"/>
              <a:gd name="connsiteY2" fmla="*/ 0 h 71866"/>
              <a:gd name="connsiteX3" fmla="*/ 443392 w 443391"/>
              <a:gd name="connsiteY3" fmla="*/ 0 h 71866"/>
            </a:gdLst>
            <a:ahLst/>
            <a:cxnLst>
              <a:cxn ang="0">
                <a:pos x="connsiteX0" y="connsiteY0"/>
              </a:cxn>
              <a:cxn ang="0">
                <a:pos x="connsiteX1" y="connsiteY1"/>
              </a:cxn>
              <a:cxn ang="0">
                <a:pos x="connsiteX2" y="connsiteY2"/>
              </a:cxn>
              <a:cxn ang="0">
                <a:pos x="connsiteX3" y="connsiteY3"/>
              </a:cxn>
            </a:cxnLst>
            <a:rect l="l" t="t" r="r" b="b"/>
            <a:pathLst>
              <a:path w="443391" h="71866">
                <a:moveTo>
                  <a:pt x="424663" y="71866"/>
                </a:moveTo>
                <a:lnTo>
                  <a:pt x="0" y="71866"/>
                </a:lnTo>
                <a:lnTo>
                  <a:pt x="37893" y="0"/>
                </a:lnTo>
                <a:lnTo>
                  <a:pt x="4433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 name="任意多边形: 形状 24"/>
          <p:cNvSpPr/>
          <p:nvPr userDrawn="1">
            <p:custDataLst>
              <p:tags r:id="rId15"/>
            </p:custDataLst>
          </p:nvPr>
        </p:nvSpPr>
        <p:spPr>
          <a:xfrm>
            <a:off x="5712016" y="3878776"/>
            <a:ext cx="405500" cy="65332"/>
          </a:xfrm>
          <a:custGeom>
            <a:avLst/>
            <a:gdLst>
              <a:gd name="connsiteX0" fmla="*/ 405500 w 405500"/>
              <a:gd name="connsiteY0" fmla="*/ 65333 h 65332"/>
              <a:gd name="connsiteX1" fmla="*/ 0 w 405500"/>
              <a:gd name="connsiteY1" fmla="*/ 65333 h 65332"/>
              <a:gd name="connsiteX2" fmla="*/ 17423 w 405500"/>
              <a:gd name="connsiteY2" fmla="*/ 0 h 65332"/>
              <a:gd name="connsiteX3" fmla="*/ 405500 w 405500"/>
              <a:gd name="connsiteY3" fmla="*/ 0 h 65332"/>
            </a:gdLst>
            <a:ahLst/>
            <a:cxnLst>
              <a:cxn ang="0">
                <a:pos x="connsiteX0" y="connsiteY0"/>
              </a:cxn>
              <a:cxn ang="0">
                <a:pos x="connsiteX1" y="connsiteY1"/>
              </a:cxn>
              <a:cxn ang="0">
                <a:pos x="connsiteX2" y="connsiteY2"/>
              </a:cxn>
              <a:cxn ang="0">
                <a:pos x="connsiteX3" y="connsiteY3"/>
              </a:cxn>
            </a:cxnLst>
            <a:rect l="l" t="t" r="r" b="b"/>
            <a:pathLst>
              <a:path w="405500" h="65332">
                <a:moveTo>
                  <a:pt x="405500" y="65333"/>
                </a:moveTo>
                <a:lnTo>
                  <a:pt x="0" y="65333"/>
                </a:lnTo>
                <a:lnTo>
                  <a:pt x="17423"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 name="任意多边形: 形状 25"/>
          <p:cNvSpPr/>
          <p:nvPr userDrawn="1">
            <p:custDataLst>
              <p:tags r:id="rId16"/>
            </p:custDataLst>
          </p:nvPr>
        </p:nvSpPr>
        <p:spPr>
          <a:xfrm>
            <a:off x="6117516" y="3944108"/>
            <a:ext cx="424663" cy="71866"/>
          </a:xfrm>
          <a:custGeom>
            <a:avLst/>
            <a:gdLst>
              <a:gd name="connsiteX0" fmla="*/ 424663 w 424663"/>
              <a:gd name="connsiteY0" fmla="*/ 71866 h 71866"/>
              <a:gd name="connsiteX1" fmla="*/ 435 w 424663"/>
              <a:gd name="connsiteY1" fmla="*/ 71866 h 71866"/>
              <a:gd name="connsiteX2" fmla="*/ 0 w 424663"/>
              <a:gd name="connsiteY2" fmla="*/ 0 h 71866"/>
              <a:gd name="connsiteX3" fmla="*/ 405934 w 424663"/>
              <a:gd name="connsiteY3" fmla="*/ 0 h 71866"/>
            </a:gdLst>
            <a:ahLst/>
            <a:cxnLst>
              <a:cxn ang="0">
                <a:pos x="connsiteX0" y="connsiteY0"/>
              </a:cxn>
              <a:cxn ang="0">
                <a:pos x="connsiteX1" y="connsiteY1"/>
              </a:cxn>
              <a:cxn ang="0">
                <a:pos x="connsiteX2" y="connsiteY2"/>
              </a:cxn>
              <a:cxn ang="0">
                <a:pos x="connsiteX3" y="connsiteY3"/>
              </a:cxn>
            </a:cxnLst>
            <a:rect l="l" t="t" r="r" b="b"/>
            <a:pathLst>
              <a:path w="424663" h="71866">
                <a:moveTo>
                  <a:pt x="424663" y="71866"/>
                </a:moveTo>
                <a:lnTo>
                  <a:pt x="435" y="71866"/>
                </a:lnTo>
                <a:lnTo>
                  <a:pt x="0" y="0"/>
                </a:lnTo>
                <a:lnTo>
                  <a:pt x="4059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 name="任意多边形: 形状 26"/>
          <p:cNvSpPr/>
          <p:nvPr userDrawn="1">
            <p:custDataLst>
              <p:tags r:id="rId17"/>
            </p:custDataLst>
          </p:nvPr>
        </p:nvSpPr>
        <p:spPr>
          <a:xfrm>
            <a:off x="6506028" y="3878776"/>
            <a:ext cx="422920" cy="65332"/>
          </a:xfrm>
          <a:custGeom>
            <a:avLst/>
            <a:gdLst>
              <a:gd name="connsiteX0" fmla="*/ 422921 w 422920"/>
              <a:gd name="connsiteY0" fmla="*/ 65333 h 65332"/>
              <a:gd name="connsiteX1" fmla="*/ 17422 w 422920"/>
              <a:gd name="connsiteY1" fmla="*/ 65333 h 65332"/>
              <a:gd name="connsiteX2" fmla="*/ 0 w 422920"/>
              <a:gd name="connsiteY2" fmla="*/ 0 h 65332"/>
              <a:gd name="connsiteX3" fmla="*/ 388513 w 422920"/>
              <a:gd name="connsiteY3" fmla="*/ 0 h 65332"/>
            </a:gdLst>
            <a:ahLst/>
            <a:cxnLst>
              <a:cxn ang="0">
                <a:pos x="connsiteX0" y="connsiteY0"/>
              </a:cxn>
              <a:cxn ang="0">
                <a:pos x="connsiteX1" y="connsiteY1"/>
              </a:cxn>
              <a:cxn ang="0">
                <a:pos x="connsiteX2" y="connsiteY2"/>
              </a:cxn>
              <a:cxn ang="0">
                <a:pos x="connsiteX3" y="connsiteY3"/>
              </a:cxn>
            </a:cxnLst>
            <a:rect l="l" t="t" r="r" b="b"/>
            <a:pathLst>
              <a:path w="422920" h="65332">
                <a:moveTo>
                  <a:pt x="422921" y="65333"/>
                </a:moveTo>
                <a:lnTo>
                  <a:pt x="17422"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 name="任意多边形: 形状 27"/>
          <p:cNvSpPr/>
          <p:nvPr userDrawn="1">
            <p:custDataLst>
              <p:tags r:id="rId18"/>
            </p:custDataLst>
          </p:nvPr>
        </p:nvSpPr>
        <p:spPr>
          <a:xfrm>
            <a:off x="6928949" y="3944108"/>
            <a:ext cx="462557" cy="71866"/>
          </a:xfrm>
          <a:custGeom>
            <a:avLst/>
            <a:gdLst>
              <a:gd name="connsiteX0" fmla="*/ 462558 w 462557"/>
              <a:gd name="connsiteY0" fmla="*/ 71866 h 71866"/>
              <a:gd name="connsiteX1" fmla="*/ 37894 w 462557"/>
              <a:gd name="connsiteY1" fmla="*/ 71866 h 71866"/>
              <a:gd name="connsiteX2" fmla="*/ 0 w 462557"/>
              <a:gd name="connsiteY2" fmla="*/ 0 h 71866"/>
              <a:gd name="connsiteX3" fmla="*/ 405935 w 462557"/>
              <a:gd name="connsiteY3" fmla="*/ 0 h 71866"/>
            </a:gdLst>
            <a:ahLst/>
            <a:cxnLst>
              <a:cxn ang="0">
                <a:pos x="connsiteX0" y="connsiteY0"/>
              </a:cxn>
              <a:cxn ang="0">
                <a:pos x="connsiteX1" y="connsiteY1"/>
              </a:cxn>
              <a:cxn ang="0">
                <a:pos x="connsiteX2" y="connsiteY2"/>
              </a:cxn>
              <a:cxn ang="0">
                <a:pos x="connsiteX3" y="connsiteY3"/>
              </a:cxn>
            </a:cxnLst>
            <a:rect l="l" t="t" r="r" b="b"/>
            <a:pathLst>
              <a:path w="462557" h="71866">
                <a:moveTo>
                  <a:pt x="462558" y="71866"/>
                </a:moveTo>
                <a:lnTo>
                  <a:pt x="37894"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 name="任意多边形: 形状 28"/>
          <p:cNvSpPr/>
          <p:nvPr userDrawn="1">
            <p:custDataLst>
              <p:tags r:id="rId19"/>
            </p:custDataLst>
          </p:nvPr>
        </p:nvSpPr>
        <p:spPr>
          <a:xfrm>
            <a:off x="7283053" y="3878776"/>
            <a:ext cx="457329" cy="65332"/>
          </a:xfrm>
          <a:custGeom>
            <a:avLst/>
            <a:gdLst>
              <a:gd name="connsiteX0" fmla="*/ 457330 w 457329"/>
              <a:gd name="connsiteY0" fmla="*/ 65333 h 65332"/>
              <a:gd name="connsiteX1" fmla="*/ 51831 w 457329"/>
              <a:gd name="connsiteY1" fmla="*/ 65333 h 65332"/>
              <a:gd name="connsiteX2" fmla="*/ 0 w 457329"/>
              <a:gd name="connsiteY2" fmla="*/ 0 h 65332"/>
              <a:gd name="connsiteX3" fmla="*/ 388077 w 457329"/>
              <a:gd name="connsiteY3" fmla="*/ 0 h 65332"/>
            </a:gdLst>
            <a:ahLst/>
            <a:cxnLst>
              <a:cxn ang="0">
                <a:pos x="connsiteX0" y="connsiteY0"/>
              </a:cxn>
              <a:cxn ang="0">
                <a:pos x="connsiteX1" y="connsiteY1"/>
              </a:cxn>
              <a:cxn ang="0">
                <a:pos x="connsiteX2" y="connsiteY2"/>
              </a:cxn>
              <a:cxn ang="0">
                <a:pos x="connsiteX3" y="connsiteY3"/>
              </a:cxn>
            </a:cxnLst>
            <a:rect l="l" t="t" r="r" b="b"/>
            <a:pathLst>
              <a:path w="457329" h="65332">
                <a:moveTo>
                  <a:pt x="457330" y="65333"/>
                </a:moveTo>
                <a:lnTo>
                  <a:pt x="51831"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 name="任意多边形: 形状 29"/>
          <p:cNvSpPr/>
          <p:nvPr userDrawn="1">
            <p:custDataLst>
              <p:tags r:id="rId20"/>
            </p:custDataLst>
          </p:nvPr>
        </p:nvSpPr>
        <p:spPr>
          <a:xfrm>
            <a:off x="7738640" y="3944108"/>
            <a:ext cx="500014" cy="71430"/>
          </a:xfrm>
          <a:custGeom>
            <a:avLst/>
            <a:gdLst>
              <a:gd name="connsiteX0" fmla="*/ 500014 w 500014"/>
              <a:gd name="connsiteY0" fmla="*/ 71430 h 71430"/>
              <a:gd name="connsiteX1" fmla="*/ 75351 w 500014"/>
              <a:gd name="connsiteY1" fmla="*/ 71430 h 71430"/>
              <a:gd name="connsiteX2" fmla="*/ 0 w 500014"/>
              <a:gd name="connsiteY2" fmla="*/ 0 h 71430"/>
              <a:gd name="connsiteX3" fmla="*/ 405500 w 500014"/>
              <a:gd name="connsiteY3" fmla="*/ 0 h 71430"/>
            </a:gdLst>
            <a:ahLst/>
            <a:cxnLst>
              <a:cxn ang="0">
                <a:pos x="connsiteX0" y="connsiteY0"/>
              </a:cxn>
              <a:cxn ang="0">
                <a:pos x="connsiteX1" y="connsiteY1"/>
              </a:cxn>
              <a:cxn ang="0">
                <a:pos x="connsiteX2" y="connsiteY2"/>
              </a:cxn>
              <a:cxn ang="0">
                <a:pos x="connsiteX3" y="connsiteY3"/>
              </a:cxn>
            </a:cxnLst>
            <a:rect l="l" t="t" r="r" b="b"/>
            <a:pathLst>
              <a:path w="500014" h="71430">
                <a:moveTo>
                  <a:pt x="500014" y="71430"/>
                </a:moveTo>
                <a:lnTo>
                  <a:pt x="75351" y="71430"/>
                </a:lnTo>
                <a:lnTo>
                  <a:pt x="0"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 name="任意多边形: 形状 30"/>
          <p:cNvSpPr/>
          <p:nvPr userDrawn="1">
            <p:custDataLst>
              <p:tags r:id="rId21"/>
            </p:custDataLst>
          </p:nvPr>
        </p:nvSpPr>
        <p:spPr>
          <a:xfrm>
            <a:off x="8058337" y="3878776"/>
            <a:ext cx="491737" cy="65332"/>
          </a:xfrm>
          <a:custGeom>
            <a:avLst/>
            <a:gdLst>
              <a:gd name="connsiteX0" fmla="*/ 491738 w 491737"/>
              <a:gd name="connsiteY0" fmla="*/ 65333 h 65332"/>
              <a:gd name="connsiteX1" fmla="*/ 86238 w 491737"/>
              <a:gd name="connsiteY1" fmla="*/ 65333 h 65332"/>
              <a:gd name="connsiteX2" fmla="*/ 0 w 491737"/>
              <a:gd name="connsiteY2" fmla="*/ 0 h 65332"/>
              <a:gd name="connsiteX3" fmla="*/ 388076 w 491737"/>
              <a:gd name="connsiteY3" fmla="*/ 0 h 65332"/>
            </a:gdLst>
            <a:ahLst/>
            <a:cxnLst>
              <a:cxn ang="0">
                <a:pos x="connsiteX0" y="connsiteY0"/>
              </a:cxn>
              <a:cxn ang="0">
                <a:pos x="connsiteX1" y="connsiteY1"/>
              </a:cxn>
              <a:cxn ang="0">
                <a:pos x="connsiteX2" y="connsiteY2"/>
              </a:cxn>
              <a:cxn ang="0">
                <a:pos x="connsiteX3" y="connsiteY3"/>
              </a:cxn>
            </a:cxnLst>
            <a:rect l="l" t="t" r="r" b="b"/>
            <a:pathLst>
              <a:path w="491737" h="65332">
                <a:moveTo>
                  <a:pt x="491738" y="65333"/>
                </a:moveTo>
                <a:lnTo>
                  <a:pt x="86238" y="65333"/>
                </a:lnTo>
                <a:lnTo>
                  <a:pt x="0" y="0"/>
                </a:lnTo>
                <a:lnTo>
                  <a:pt x="38807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 name="任意多边形: 形状 31"/>
          <p:cNvSpPr/>
          <p:nvPr userDrawn="1">
            <p:custDataLst>
              <p:tags r:id="rId22"/>
            </p:custDataLst>
          </p:nvPr>
        </p:nvSpPr>
        <p:spPr>
          <a:xfrm>
            <a:off x="8550074" y="3944108"/>
            <a:ext cx="537907" cy="71866"/>
          </a:xfrm>
          <a:custGeom>
            <a:avLst/>
            <a:gdLst>
              <a:gd name="connsiteX0" fmla="*/ 537907 w 537907"/>
              <a:gd name="connsiteY0" fmla="*/ 71866 h 71866"/>
              <a:gd name="connsiteX1" fmla="*/ 113680 w 537907"/>
              <a:gd name="connsiteY1" fmla="*/ 71866 h 71866"/>
              <a:gd name="connsiteX2" fmla="*/ 0 w 537907"/>
              <a:gd name="connsiteY2" fmla="*/ 0 h 71866"/>
              <a:gd name="connsiteX3" fmla="*/ 405935 w 537907"/>
              <a:gd name="connsiteY3" fmla="*/ 0 h 71866"/>
            </a:gdLst>
            <a:ahLst/>
            <a:cxnLst>
              <a:cxn ang="0">
                <a:pos x="connsiteX0" y="connsiteY0"/>
              </a:cxn>
              <a:cxn ang="0">
                <a:pos x="connsiteX1" y="connsiteY1"/>
              </a:cxn>
              <a:cxn ang="0">
                <a:pos x="connsiteX2" y="connsiteY2"/>
              </a:cxn>
              <a:cxn ang="0">
                <a:pos x="connsiteX3" y="connsiteY3"/>
              </a:cxn>
            </a:cxnLst>
            <a:rect l="l" t="t" r="r" b="b"/>
            <a:pathLst>
              <a:path w="537907" h="71866">
                <a:moveTo>
                  <a:pt x="537907" y="71866"/>
                </a:moveTo>
                <a:lnTo>
                  <a:pt x="11368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 name="任意多边形: 形状 32"/>
          <p:cNvSpPr/>
          <p:nvPr userDrawn="1">
            <p:custDataLst>
              <p:tags r:id="rId23"/>
            </p:custDataLst>
          </p:nvPr>
        </p:nvSpPr>
        <p:spPr>
          <a:xfrm>
            <a:off x="8834926" y="3878776"/>
            <a:ext cx="526582" cy="65332"/>
          </a:xfrm>
          <a:custGeom>
            <a:avLst/>
            <a:gdLst>
              <a:gd name="connsiteX0" fmla="*/ 526583 w 526582"/>
              <a:gd name="connsiteY0" fmla="*/ 65333 h 65332"/>
              <a:gd name="connsiteX1" fmla="*/ 121083 w 526582"/>
              <a:gd name="connsiteY1" fmla="*/ 65333 h 65332"/>
              <a:gd name="connsiteX2" fmla="*/ 0 w 526582"/>
              <a:gd name="connsiteY2" fmla="*/ 0 h 65332"/>
              <a:gd name="connsiteX3" fmla="*/ 388513 w 526582"/>
              <a:gd name="connsiteY3" fmla="*/ 0 h 65332"/>
            </a:gdLst>
            <a:ahLst/>
            <a:cxnLst>
              <a:cxn ang="0">
                <a:pos x="connsiteX0" y="connsiteY0"/>
              </a:cxn>
              <a:cxn ang="0">
                <a:pos x="connsiteX1" y="connsiteY1"/>
              </a:cxn>
              <a:cxn ang="0">
                <a:pos x="connsiteX2" y="connsiteY2"/>
              </a:cxn>
              <a:cxn ang="0">
                <a:pos x="connsiteX3" y="connsiteY3"/>
              </a:cxn>
            </a:cxnLst>
            <a:rect l="l" t="t" r="r" b="b"/>
            <a:pathLst>
              <a:path w="526582" h="65332">
                <a:moveTo>
                  <a:pt x="526583" y="65333"/>
                </a:moveTo>
                <a:lnTo>
                  <a:pt x="121083"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 name="任意多边形: 形状 33"/>
          <p:cNvSpPr/>
          <p:nvPr userDrawn="1">
            <p:custDataLst>
              <p:tags r:id="rId24"/>
            </p:custDataLst>
          </p:nvPr>
        </p:nvSpPr>
        <p:spPr>
          <a:xfrm>
            <a:off x="9361508" y="3944108"/>
            <a:ext cx="575800" cy="71866"/>
          </a:xfrm>
          <a:custGeom>
            <a:avLst/>
            <a:gdLst>
              <a:gd name="connsiteX0" fmla="*/ 575800 w 575800"/>
              <a:gd name="connsiteY0" fmla="*/ 71866 h 71866"/>
              <a:gd name="connsiteX1" fmla="*/ 151137 w 575800"/>
              <a:gd name="connsiteY1" fmla="*/ 71866 h 71866"/>
              <a:gd name="connsiteX2" fmla="*/ 0 w 575800"/>
              <a:gd name="connsiteY2" fmla="*/ 0 h 71866"/>
              <a:gd name="connsiteX3" fmla="*/ 405935 w 575800"/>
              <a:gd name="connsiteY3" fmla="*/ 0 h 71866"/>
            </a:gdLst>
            <a:ahLst/>
            <a:cxnLst>
              <a:cxn ang="0">
                <a:pos x="connsiteX0" y="connsiteY0"/>
              </a:cxn>
              <a:cxn ang="0">
                <a:pos x="connsiteX1" y="connsiteY1"/>
              </a:cxn>
              <a:cxn ang="0">
                <a:pos x="connsiteX2" y="connsiteY2"/>
              </a:cxn>
              <a:cxn ang="0">
                <a:pos x="connsiteX3" y="connsiteY3"/>
              </a:cxn>
            </a:cxnLst>
            <a:rect l="l" t="t" r="r" b="b"/>
            <a:pathLst>
              <a:path w="575800" h="71866">
                <a:moveTo>
                  <a:pt x="575800" y="71866"/>
                </a:moveTo>
                <a:lnTo>
                  <a:pt x="151137"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5" name="任意多边形: 形状 34"/>
          <p:cNvSpPr/>
          <p:nvPr userDrawn="1">
            <p:custDataLst>
              <p:tags r:id="rId25"/>
            </p:custDataLst>
          </p:nvPr>
        </p:nvSpPr>
        <p:spPr>
          <a:xfrm>
            <a:off x="9611951" y="3878776"/>
            <a:ext cx="560991" cy="65332"/>
          </a:xfrm>
          <a:custGeom>
            <a:avLst/>
            <a:gdLst>
              <a:gd name="connsiteX0" fmla="*/ 560992 w 560991"/>
              <a:gd name="connsiteY0" fmla="*/ 65333 h 65332"/>
              <a:gd name="connsiteX1" fmla="*/ 155492 w 560991"/>
              <a:gd name="connsiteY1" fmla="*/ 65333 h 65332"/>
              <a:gd name="connsiteX2" fmla="*/ 0 w 560991"/>
              <a:gd name="connsiteY2" fmla="*/ 0 h 65332"/>
              <a:gd name="connsiteX3" fmla="*/ 388077 w 560991"/>
              <a:gd name="connsiteY3" fmla="*/ 0 h 65332"/>
            </a:gdLst>
            <a:ahLst/>
            <a:cxnLst>
              <a:cxn ang="0">
                <a:pos x="connsiteX0" y="connsiteY0"/>
              </a:cxn>
              <a:cxn ang="0">
                <a:pos x="connsiteX1" y="connsiteY1"/>
              </a:cxn>
              <a:cxn ang="0">
                <a:pos x="connsiteX2" y="connsiteY2"/>
              </a:cxn>
              <a:cxn ang="0">
                <a:pos x="connsiteX3" y="connsiteY3"/>
              </a:cxn>
            </a:cxnLst>
            <a:rect l="l" t="t" r="r" b="b"/>
            <a:pathLst>
              <a:path w="560991" h="65332">
                <a:moveTo>
                  <a:pt x="560992" y="65333"/>
                </a:moveTo>
                <a:lnTo>
                  <a:pt x="155492"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6" name="任意多边形: 形状 35"/>
          <p:cNvSpPr/>
          <p:nvPr userDrawn="1">
            <p:custDataLst>
              <p:tags r:id="rId26"/>
            </p:custDataLst>
          </p:nvPr>
        </p:nvSpPr>
        <p:spPr>
          <a:xfrm>
            <a:off x="10172942" y="3944108"/>
            <a:ext cx="613692" cy="71866"/>
          </a:xfrm>
          <a:custGeom>
            <a:avLst/>
            <a:gdLst>
              <a:gd name="connsiteX0" fmla="*/ 613693 w 613692"/>
              <a:gd name="connsiteY0" fmla="*/ 71866 h 71866"/>
              <a:gd name="connsiteX1" fmla="*/ 189030 w 613692"/>
              <a:gd name="connsiteY1" fmla="*/ 71866 h 71866"/>
              <a:gd name="connsiteX2" fmla="*/ 0 w 613692"/>
              <a:gd name="connsiteY2" fmla="*/ 0 h 71866"/>
              <a:gd name="connsiteX3" fmla="*/ 405935 w 613692"/>
              <a:gd name="connsiteY3" fmla="*/ 0 h 71866"/>
            </a:gdLst>
            <a:ahLst/>
            <a:cxnLst>
              <a:cxn ang="0">
                <a:pos x="connsiteX0" y="connsiteY0"/>
              </a:cxn>
              <a:cxn ang="0">
                <a:pos x="connsiteX1" y="connsiteY1"/>
              </a:cxn>
              <a:cxn ang="0">
                <a:pos x="connsiteX2" y="connsiteY2"/>
              </a:cxn>
              <a:cxn ang="0">
                <a:pos x="connsiteX3" y="connsiteY3"/>
              </a:cxn>
            </a:cxnLst>
            <a:rect l="l" t="t" r="r" b="b"/>
            <a:pathLst>
              <a:path w="613692" h="71866">
                <a:moveTo>
                  <a:pt x="613693" y="71866"/>
                </a:moveTo>
                <a:lnTo>
                  <a:pt x="18903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7" name="任意多边形: 形状 36"/>
          <p:cNvSpPr/>
          <p:nvPr userDrawn="1">
            <p:custDataLst>
              <p:tags r:id="rId27"/>
            </p:custDataLst>
          </p:nvPr>
        </p:nvSpPr>
        <p:spPr>
          <a:xfrm>
            <a:off x="1219295" y="4015974"/>
            <a:ext cx="652457" cy="78399"/>
          </a:xfrm>
          <a:custGeom>
            <a:avLst/>
            <a:gdLst>
              <a:gd name="connsiteX0" fmla="*/ 445134 w 652457"/>
              <a:gd name="connsiteY0" fmla="*/ 78399 h 78399"/>
              <a:gd name="connsiteX1" fmla="*/ 0 w 652457"/>
              <a:gd name="connsiteY1" fmla="*/ 78399 h 78399"/>
              <a:gd name="connsiteX2" fmla="*/ 227794 w 652457"/>
              <a:gd name="connsiteY2" fmla="*/ 0 h 78399"/>
              <a:gd name="connsiteX3" fmla="*/ 652458 w 652457"/>
              <a:gd name="connsiteY3" fmla="*/ 0 h 78399"/>
            </a:gdLst>
            <a:ahLst/>
            <a:cxnLst>
              <a:cxn ang="0">
                <a:pos x="connsiteX0" y="connsiteY0"/>
              </a:cxn>
              <a:cxn ang="0">
                <a:pos x="connsiteX1" y="connsiteY1"/>
              </a:cxn>
              <a:cxn ang="0">
                <a:pos x="connsiteX2" y="connsiteY2"/>
              </a:cxn>
              <a:cxn ang="0">
                <a:pos x="connsiteX3" y="connsiteY3"/>
              </a:cxn>
            </a:cxnLst>
            <a:rect l="l" t="t" r="r" b="b"/>
            <a:pathLst>
              <a:path w="652457" h="78399">
                <a:moveTo>
                  <a:pt x="445134" y="78399"/>
                </a:moveTo>
                <a:lnTo>
                  <a:pt x="0" y="78399"/>
                </a:lnTo>
                <a:lnTo>
                  <a:pt x="227794" y="0"/>
                </a:lnTo>
                <a:lnTo>
                  <a:pt x="6524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8" name="任意多边形: 形状 37"/>
          <p:cNvSpPr/>
          <p:nvPr userDrawn="1">
            <p:custDataLst>
              <p:tags r:id="rId28"/>
            </p:custDataLst>
          </p:nvPr>
        </p:nvSpPr>
        <p:spPr>
          <a:xfrm>
            <a:off x="1435764" y="4094374"/>
            <a:ext cx="674235" cy="86674"/>
          </a:xfrm>
          <a:custGeom>
            <a:avLst/>
            <a:gdLst>
              <a:gd name="connsiteX0" fmla="*/ 468219 w 674235"/>
              <a:gd name="connsiteY0" fmla="*/ 86675 h 86674"/>
              <a:gd name="connsiteX1" fmla="*/ 0 w 674235"/>
              <a:gd name="connsiteY1" fmla="*/ 86675 h 86674"/>
              <a:gd name="connsiteX2" fmla="*/ 228665 w 674235"/>
              <a:gd name="connsiteY2" fmla="*/ 0 h 86674"/>
              <a:gd name="connsiteX3" fmla="*/ 674235 w 674235"/>
              <a:gd name="connsiteY3" fmla="*/ 0 h 86674"/>
            </a:gdLst>
            <a:ahLst/>
            <a:cxnLst>
              <a:cxn ang="0">
                <a:pos x="connsiteX0" y="connsiteY0"/>
              </a:cxn>
              <a:cxn ang="0">
                <a:pos x="connsiteX1" y="connsiteY1"/>
              </a:cxn>
              <a:cxn ang="0">
                <a:pos x="connsiteX2" y="connsiteY2"/>
              </a:cxn>
              <a:cxn ang="0">
                <a:pos x="connsiteX3" y="connsiteY3"/>
              </a:cxn>
            </a:cxnLst>
            <a:rect l="l" t="t" r="r" b="b"/>
            <a:pathLst>
              <a:path w="674235" h="86674">
                <a:moveTo>
                  <a:pt x="468219" y="86675"/>
                </a:moveTo>
                <a:lnTo>
                  <a:pt x="0" y="86675"/>
                </a:lnTo>
                <a:lnTo>
                  <a:pt x="228665" y="0"/>
                </a:lnTo>
                <a:lnTo>
                  <a:pt x="6742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9" name="任意多边形: 形状 38"/>
          <p:cNvSpPr/>
          <p:nvPr userDrawn="1">
            <p:custDataLst>
              <p:tags r:id="rId29"/>
            </p:custDataLst>
          </p:nvPr>
        </p:nvSpPr>
        <p:spPr>
          <a:xfrm>
            <a:off x="2110000" y="4015974"/>
            <a:ext cx="611079" cy="78399"/>
          </a:xfrm>
          <a:custGeom>
            <a:avLst/>
            <a:gdLst>
              <a:gd name="connsiteX0" fmla="*/ 445134 w 611079"/>
              <a:gd name="connsiteY0" fmla="*/ 78399 h 78399"/>
              <a:gd name="connsiteX1" fmla="*/ 0 w 611079"/>
              <a:gd name="connsiteY1" fmla="*/ 78399 h 78399"/>
              <a:gd name="connsiteX2" fmla="*/ 186416 w 611079"/>
              <a:gd name="connsiteY2" fmla="*/ 0 h 78399"/>
              <a:gd name="connsiteX3" fmla="*/ 611080 w 611079"/>
              <a:gd name="connsiteY3" fmla="*/ 0 h 78399"/>
            </a:gdLst>
            <a:ahLst/>
            <a:cxnLst>
              <a:cxn ang="0">
                <a:pos x="connsiteX0" y="connsiteY0"/>
              </a:cxn>
              <a:cxn ang="0">
                <a:pos x="connsiteX1" y="connsiteY1"/>
              </a:cxn>
              <a:cxn ang="0">
                <a:pos x="connsiteX2" y="connsiteY2"/>
              </a:cxn>
              <a:cxn ang="0">
                <a:pos x="connsiteX3" y="connsiteY3"/>
              </a:cxn>
            </a:cxnLst>
            <a:rect l="l" t="t" r="r" b="b"/>
            <a:pathLst>
              <a:path w="611079" h="78399">
                <a:moveTo>
                  <a:pt x="445134" y="78399"/>
                </a:moveTo>
                <a:lnTo>
                  <a:pt x="0" y="78399"/>
                </a:lnTo>
                <a:lnTo>
                  <a:pt x="186416" y="0"/>
                </a:lnTo>
                <a:lnTo>
                  <a:pt x="6110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0" name="任意多边形: 形状 39"/>
          <p:cNvSpPr/>
          <p:nvPr userDrawn="1">
            <p:custDataLst>
              <p:tags r:id="rId30"/>
            </p:custDataLst>
          </p:nvPr>
        </p:nvSpPr>
        <p:spPr>
          <a:xfrm>
            <a:off x="2372202" y="4094374"/>
            <a:ext cx="628502" cy="86674"/>
          </a:xfrm>
          <a:custGeom>
            <a:avLst/>
            <a:gdLst>
              <a:gd name="connsiteX0" fmla="*/ 468219 w 628502"/>
              <a:gd name="connsiteY0" fmla="*/ 86675 h 86674"/>
              <a:gd name="connsiteX1" fmla="*/ 0 w 628502"/>
              <a:gd name="connsiteY1" fmla="*/ 86675 h 86674"/>
              <a:gd name="connsiteX2" fmla="*/ 182932 w 628502"/>
              <a:gd name="connsiteY2" fmla="*/ 0 h 86674"/>
              <a:gd name="connsiteX3" fmla="*/ 628502 w 628502"/>
              <a:gd name="connsiteY3" fmla="*/ 0 h 86674"/>
            </a:gdLst>
            <a:ahLst/>
            <a:cxnLst>
              <a:cxn ang="0">
                <a:pos x="connsiteX0" y="connsiteY0"/>
              </a:cxn>
              <a:cxn ang="0">
                <a:pos x="connsiteX1" y="connsiteY1"/>
              </a:cxn>
              <a:cxn ang="0">
                <a:pos x="connsiteX2" y="connsiteY2"/>
              </a:cxn>
              <a:cxn ang="0">
                <a:pos x="connsiteX3" y="connsiteY3"/>
              </a:cxn>
            </a:cxnLst>
            <a:rect l="l" t="t" r="r" b="b"/>
            <a:pathLst>
              <a:path w="628502" h="86674">
                <a:moveTo>
                  <a:pt x="468219" y="86675"/>
                </a:moveTo>
                <a:lnTo>
                  <a:pt x="0" y="86675"/>
                </a:lnTo>
                <a:lnTo>
                  <a:pt x="182932" y="0"/>
                </a:lnTo>
                <a:lnTo>
                  <a:pt x="6285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 name="任意多边形: 形状 40"/>
          <p:cNvSpPr/>
          <p:nvPr userDrawn="1">
            <p:custDataLst>
              <p:tags r:id="rId31"/>
            </p:custDataLst>
          </p:nvPr>
        </p:nvSpPr>
        <p:spPr>
          <a:xfrm>
            <a:off x="3000704" y="4015974"/>
            <a:ext cx="569702" cy="78399"/>
          </a:xfrm>
          <a:custGeom>
            <a:avLst/>
            <a:gdLst>
              <a:gd name="connsiteX0" fmla="*/ 445134 w 569702"/>
              <a:gd name="connsiteY0" fmla="*/ 78399 h 78399"/>
              <a:gd name="connsiteX1" fmla="*/ 0 w 569702"/>
              <a:gd name="connsiteY1" fmla="*/ 78399 h 78399"/>
              <a:gd name="connsiteX2" fmla="*/ 145039 w 569702"/>
              <a:gd name="connsiteY2" fmla="*/ 0 h 78399"/>
              <a:gd name="connsiteX3" fmla="*/ 569702 w 569702"/>
              <a:gd name="connsiteY3" fmla="*/ 0 h 78399"/>
            </a:gdLst>
            <a:ahLst/>
            <a:cxnLst>
              <a:cxn ang="0">
                <a:pos x="connsiteX0" y="connsiteY0"/>
              </a:cxn>
              <a:cxn ang="0">
                <a:pos x="connsiteX1" y="connsiteY1"/>
              </a:cxn>
              <a:cxn ang="0">
                <a:pos x="connsiteX2" y="connsiteY2"/>
              </a:cxn>
              <a:cxn ang="0">
                <a:pos x="connsiteX3" y="connsiteY3"/>
              </a:cxn>
            </a:cxnLst>
            <a:rect l="l" t="t" r="r" b="b"/>
            <a:pathLst>
              <a:path w="569702" h="78399">
                <a:moveTo>
                  <a:pt x="445134" y="78399"/>
                </a:moveTo>
                <a:lnTo>
                  <a:pt x="0" y="78399"/>
                </a:lnTo>
                <a:lnTo>
                  <a:pt x="145039" y="0"/>
                </a:lnTo>
                <a:lnTo>
                  <a:pt x="5697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 name="任意多边形: 形状 41"/>
          <p:cNvSpPr/>
          <p:nvPr userDrawn="1">
            <p:custDataLst>
              <p:tags r:id="rId32"/>
            </p:custDataLst>
          </p:nvPr>
        </p:nvSpPr>
        <p:spPr>
          <a:xfrm>
            <a:off x="3308639" y="4094374"/>
            <a:ext cx="582333" cy="86674"/>
          </a:xfrm>
          <a:custGeom>
            <a:avLst/>
            <a:gdLst>
              <a:gd name="connsiteX0" fmla="*/ 468219 w 582333"/>
              <a:gd name="connsiteY0" fmla="*/ 86675 h 86674"/>
              <a:gd name="connsiteX1" fmla="*/ 0 w 582333"/>
              <a:gd name="connsiteY1" fmla="*/ 86675 h 86674"/>
              <a:gd name="connsiteX2" fmla="*/ 137199 w 582333"/>
              <a:gd name="connsiteY2" fmla="*/ 0 h 86674"/>
              <a:gd name="connsiteX3" fmla="*/ 582333 w 582333"/>
              <a:gd name="connsiteY3" fmla="*/ 0 h 86674"/>
            </a:gdLst>
            <a:ahLst/>
            <a:cxnLst>
              <a:cxn ang="0">
                <a:pos x="connsiteX0" y="connsiteY0"/>
              </a:cxn>
              <a:cxn ang="0">
                <a:pos x="connsiteX1" y="connsiteY1"/>
              </a:cxn>
              <a:cxn ang="0">
                <a:pos x="connsiteX2" y="connsiteY2"/>
              </a:cxn>
              <a:cxn ang="0">
                <a:pos x="connsiteX3" y="connsiteY3"/>
              </a:cxn>
            </a:cxnLst>
            <a:rect l="l" t="t" r="r" b="b"/>
            <a:pathLst>
              <a:path w="582333" h="86674">
                <a:moveTo>
                  <a:pt x="468219" y="86675"/>
                </a:moveTo>
                <a:lnTo>
                  <a:pt x="0" y="86675"/>
                </a:lnTo>
                <a:lnTo>
                  <a:pt x="137199" y="0"/>
                </a:lnTo>
                <a:lnTo>
                  <a:pt x="5823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 name="任意多边形: 形状 42"/>
          <p:cNvSpPr/>
          <p:nvPr userDrawn="1">
            <p:custDataLst>
              <p:tags r:id="rId33"/>
            </p:custDataLst>
          </p:nvPr>
        </p:nvSpPr>
        <p:spPr>
          <a:xfrm>
            <a:off x="3890972" y="4015974"/>
            <a:ext cx="528325" cy="78399"/>
          </a:xfrm>
          <a:custGeom>
            <a:avLst/>
            <a:gdLst>
              <a:gd name="connsiteX0" fmla="*/ 445570 w 528325"/>
              <a:gd name="connsiteY0" fmla="*/ 78399 h 78399"/>
              <a:gd name="connsiteX1" fmla="*/ 0 w 528325"/>
              <a:gd name="connsiteY1" fmla="*/ 78399 h 78399"/>
              <a:gd name="connsiteX2" fmla="*/ 103662 w 528325"/>
              <a:gd name="connsiteY2" fmla="*/ 0 h 78399"/>
              <a:gd name="connsiteX3" fmla="*/ 528325 w 528325"/>
              <a:gd name="connsiteY3" fmla="*/ 0 h 78399"/>
            </a:gdLst>
            <a:ahLst/>
            <a:cxnLst>
              <a:cxn ang="0">
                <a:pos x="connsiteX0" y="connsiteY0"/>
              </a:cxn>
              <a:cxn ang="0">
                <a:pos x="connsiteX1" y="connsiteY1"/>
              </a:cxn>
              <a:cxn ang="0">
                <a:pos x="connsiteX2" y="connsiteY2"/>
              </a:cxn>
              <a:cxn ang="0">
                <a:pos x="connsiteX3" y="connsiteY3"/>
              </a:cxn>
            </a:cxnLst>
            <a:rect l="l" t="t" r="r" b="b"/>
            <a:pathLst>
              <a:path w="528325" h="78399">
                <a:moveTo>
                  <a:pt x="445570" y="78399"/>
                </a:moveTo>
                <a:lnTo>
                  <a:pt x="0" y="78399"/>
                </a:lnTo>
                <a:lnTo>
                  <a:pt x="103662" y="0"/>
                </a:lnTo>
                <a:lnTo>
                  <a:pt x="52832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 name="任意多边形: 形状 43"/>
          <p:cNvSpPr/>
          <p:nvPr userDrawn="1">
            <p:custDataLst>
              <p:tags r:id="rId34"/>
            </p:custDataLst>
          </p:nvPr>
        </p:nvSpPr>
        <p:spPr>
          <a:xfrm>
            <a:off x="4245076" y="4094374"/>
            <a:ext cx="536600" cy="86674"/>
          </a:xfrm>
          <a:custGeom>
            <a:avLst/>
            <a:gdLst>
              <a:gd name="connsiteX0" fmla="*/ 468219 w 536600"/>
              <a:gd name="connsiteY0" fmla="*/ 86675 h 86674"/>
              <a:gd name="connsiteX1" fmla="*/ 0 w 536600"/>
              <a:gd name="connsiteY1" fmla="*/ 86675 h 86674"/>
              <a:gd name="connsiteX2" fmla="*/ 91466 w 536600"/>
              <a:gd name="connsiteY2" fmla="*/ 0 h 86674"/>
              <a:gd name="connsiteX3" fmla="*/ 536601 w 536600"/>
              <a:gd name="connsiteY3" fmla="*/ 0 h 86674"/>
            </a:gdLst>
            <a:ahLst/>
            <a:cxnLst>
              <a:cxn ang="0">
                <a:pos x="connsiteX0" y="connsiteY0"/>
              </a:cxn>
              <a:cxn ang="0">
                <a:pos x="connsiteX1" y="connsiteY1"/>
              </a:cxn>
              <a:cxn ang="0">
                <a:pos x="connsiteX2" y="connsiteY2"/>
              </a:cxn>
              <a:cxn ang="0">
                <a:pos x="connsiteX3" y="connsiteY3"/>
              </a:cxn>
            </a:cxnLst>
            <a:rect l="l" t="t" r="r" b="b"/>
            <a:pathLst>
              <a:path w="536600" h="86674">
                <a:moveTo>
                  <a:pt x="468219" y="86675"/>
                </a:moveTo>
                <a:lnTo>
                  <a:pt x="0" y="86675"/>
                </a:lnTo>
                <a:lnTo>
                  <a:pt x="91466" y="0"/>
                </a:lnTo>
                <a:lnTo>
                  <a:pt x="53660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 name="任意多边形: 形状 44"/>
          <p:cNvSpPr/>
          <p:nvPr userDrawn="1">
            <p:custDataLst>
              <p:tags r:id="rId35"/>
            </p:custDataLst>
          </p:nvPr>
        </p:nvSpPr>
        <p:spPr>
          <a:xfrm>
            <a:off x="4781677" y="4015974"/>
            <a:ext cx="486947" cy="78399"/>
          </a:xfrm>
          <a:custGeom>
            <a:avLst/>
            <a:gdLst>
              <a:gd name="connsiteX0" fmla="*/ 445570 w 486947"/>
              <a:gd name="connsiteY0" fmla="*/ 78399 h 78399"/>
              <a:gd name="connsiteX1" fmla="*/ 0 w 486947"/>
              <a:gd name="connsiteY1" fmla="*/ 78399 h 78399"/>
              <a:gd name="connsiteX2" fmla="*/ 62284 w 486947"/>
              <a:gd name="connsiteY2" fmla="*/ 0 h 78399"/>
              <a:gd name="connsiteX3" fmla="*/ 486947 w 486947"/>
              <a:gd name="connsiteY3" fmla="*/ 0 h 78399"/>
            </a:gdLst>
            <a:ahLst/>
            <a:cxnLst>
              <a:cxn ang="0">
                <a:pos x="connsiteX0" y="connsiteY0"/>
              </a:cxn>
              <a:cxn ang="0">
                <a:pos x="connsiteX1" y="connsiteY1"/>
              </a:cxn>
              <a:cxn ang="0">
                <a:pos x="connsiteX2" y="connsiteY2"/>
              </a:cxn>
              <a:cxn ang="0">
                <a:pos x="connsiteX3" y="connsiteY3"/>
              </a:cxn>
            </a:cxnLst>
            <a:rect l="l" t="t" r="r" b="b"/>
            <a:pathLst>
              <a:path w="486947" h="78399">
                <a:moveTo>
                  <a:pt x="445570" y="78399"/>
                </a:moveTo>
                <a:lnTo>
                  <a:pt x="0" y="78399"/>
                </a:lnTo>
                <a:lnTo>
                  <a:pt x="62284" y="0"/>
                </a:lnTo>
                <a:lnTo>
                  <a:pt x="4869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6" name="任意多边形: 形状 45"/>
          <p:cNvSpPr/>
          <p:nvPr userDrawn="1">
            <p:custDataLst>
              <p:tags r:id="rId36"/>
            </p:custDataLst>
          </p:nvPr>
        </p:nvSpPr>
        <p:spPr>
          <a:xfrm>
            <a:off x="5181513" y="4094374"/>
            <a:ext cx="490868" cy="86674"/>
          </a:xfrm>
          <a:custGeom>
            <a:avLst/>
            <a:gdLst>
              <a:gd name="connsiteX0" fmla="*/ 468219 w 490868"/>
              <a:gd name="connsiteY0" fmla="*/ 86675 h 86674"/>
              <a:gd name="connsiteX1" fmla="*/ 0 w 490868"/>
              <a:gd name="connsiteY1" fmla="*/ 86675 h 86674"/>
              <a:gd name="connsiteX2" fmla="*/ 45734 w 490868"/>
              <a:gd name="connsiteY2" fmla="*/ 0 h 86674"/>
              <a:gd name="connsiteX3" fmla="*/ 490868 w 490868"/>
              <a:gd name="connsiteY3" fmla="*/ 0 h 86674"/>
            </a:gdLst>
            <a:ahLst/>
            <a:cxnLst>
              <a:cxn ang="0">
                <a:pos x="connsiteX0" y="connsiteY0"/>
              </a:cxn>
              <a:cxn ang="0">
                <a:pos x="connsiteX1" y="connsiteY1"/>
              </a:cxn>
              <a:cxn ang="0">
                <a:pos x="connsiteX2" y="connsiteY2"/>
              </a:cxn>
              <a:cxn ang="0">
                <a:pos x="connsiteX3" y="connsiteY3"/>
              </a:cxn>
            </a:cxnLst>
            <a:rect l="l" t="t" r="r" b="b"/>
            <a:pathLst>
              <a:path w="490868" h="86674">
                <a:moveTo>
                  <a:pt x="468219" y="86675"/>
                </a:moveTo>
                <a:lnTo>
                  <a:pt x="0" y="86675"/>
                </a:lnTo>
                <a:lnTo>
                  <a:pt x="45734" y="0"/>
                </a:lnTo>
                <a:lnTo>
                  <a:pt x="49086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7" name="任意多边形: 形状 46"/>
          <p:cNvSpPr/>
          <p:nvPr userDrawn="1">
            <p:custDataLst>
              <p:tags r:id="rId37"/>
            </p:custDataLst>
          </p:nvPr>
        </p:nvSpPr>
        <p:spPr>
          <a:xfrm>
            <a:off x="5672382" y="4015974"/>
            <a:ext cx="445569" cy="78399"/>
          </a:xfrm>
          <a:custGeom>
            <a:avLst/>
            <a:gdLst>
              <a:gd name="connsiteX0" fmla="*/ 445569 w 445569"/>
              <a:gd name="connsiteY0" fmla="*/ 78399 h 78399"/>
              <a:gd name="connsiteX1" fmla="*/ 0 w 445569"/>
              <a:gd name="connsiteY1" fmla="*/ 78399 h 78399"/>
              <a:gd name="connsiteX2" fmla="*/ 20906 w 445569"/>
              <a:gd name="connsiteY2" fmla="*/ 0 h 78399"/>
              <a:gd name="connsiteX3" fmla="*/ 445569 w 445569"/>
              <a:gd name="connsiteY3" fmla="*/ 0 h 78399"/>
            </a:gdLst>
            <a:ahLst/>
            <a:cxnLst>
              <a:cxn ang="0">
                <a:pos x="connsiteX0" y="connsiteY0"/>
              </a:cxn>
              <a:cxn ang="0">
                <a:pos x="connsiteX1" y="connsiteY1"/>
              </a:cxn>
              <a:cxn ang="0">
                <a:pos x="connsiteX2" y="connsiteY2"/>
              </a:cxn>
              <a:cxn ang="0">
                <a:pos x="connsiteX3" y="connsiteY3"/>
              </a:cxn>
            </a:cxnLst>
            <a:rect l="l" t="t" r="r" b="b"/>
            <a:pathLst>
              <a:path w="445569" h="78399">
                <a:moveTo>
                  <a:pt x="445569" y="78399"/>
                </a:moveTo>
                <a:lnTo>
                  <a:pt x="0" y="78399"/>
                </a:lnTo>
                <a:lnTo>
                  <a:pt x="20906" y="0"/>
                </a:lnTo>
                <a:lnTo>
                  <a:pt x="445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 name="任意多边形: 形状 47"/>
          <p:cNvSpPr/>
          <p:nvPr userDrawn="1">
            <p:custDataLst>
              <p:tags r:id="rId38"/>
            </p:custDataLst>
          </p:nvPr>
        </p:nvSpPr>
        <p:spPr>
          <a:xfrm>
            <a:off x="6117951" y="4094374"/>
            <a:ext cx="468218" cy="86674"/>
          </a:xfrm>
          <a:custGeom>
            <a:avLst/>
            <a:gdLst>
              <a:gd name="connsiteX0" fmla="*/ 468219 w 468218"/>
              <a:gd name="connsiteY0" fmla="*/ 86675 h 86674"/>
              <a:gd name="connsiteX1" fmla="*/ 0 w 468218"/>
              <a:gd name="connsiteY1" fmla="*/ 86675 h 86674"/>
              <a:gd name="connsiteX2" fmla="*/ 0 w 468218"/>
              <a:gd name="connsiteY2" fmla="*/ 0 h 86674"/>
              <a:gd name="connsiteX3" fmla="*/ 445134 w 468218"/>
              <a:gd name="connsiteY3" fmla="*/ 0 h 86674"/>
            </a:gdLst>
            <a:ahLst/>
            <a:cxnLst>
              <a:cxn ang="0">
                <a:pos x="connsiteX0" y="connsiteY0"/>
              </a:cxn>
              <a:cxn ang="0">
                <a:pos x="connsiteX1" y="connsiteY1"/>
              </a:cxn>
              <a:cxn ang="0">
                <a:pos x="connsiteX2" y="connsiteY2"/>
              </a:cxn>
              <a:cxn ang="0">
                <a:pos x="connsiteX3" y="connsiteY3"/>
              </a:cxn>
            </a:cxnLst>
            <a:rect l="l" t="t" r="r" b="b"/>
            <a:pathLst>
              <a:path w="468218" h="86674">
                <a:moveTo>
                  <a:pt x="468219" y="86675"/>
                </a:moveTo>
                <a:lnTo>
                  <a:pt x="0"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9" name="任意多边形: 形状 48"/>
          <p:cNvSpPr/>
          <p:nvPr userDrawn="1">
            <p:custDataLst>
              <p:tags r:id="rId39"/>
            </p:custDataLst>
          </p:nvPr>
        </p:nvSpPr>
        <p:spPr>
          <a:xfrm>
            <a:off x="6542179" y="4015974"/>
            <a:ext cx="466476" cy="78399"/>
          </a:xfrm>
          <a:custGeom>
            <a:avLst/>
            <a:gdLst>
              <a:gd name="connsiteX0" fmla="*/ 466476 w 466476"/>
              <a:gd name="connsiteY0" fmla="*/ 78399 h 78399"/>
              <a:gd name="connsiteX1" fmla="*/ 20906 w 466476"/>
              <a:gd name="connsiteY1" fmla="*/ 78399 h 78399"/>
              <a:gd name="connsiteX2" fmla="*/ 0 w 466476"/>
              <a:gd name="connsiteY2" fmla="*/ 0 h 78399"/>
              <a:gd name="connsiteX3" fmla="*/ 424663 w 466476"/>
              <a:gd name="connsiteY3" fmla="*/ 0 h 78399"/>
            </a:gdLst>
            <a:ahLst/>
            <a:cxnLst>
              <a:cxn ang="0">
                <a:pos x="connsiteX0" y="connsiteY0"/>
              </a:cxn>
              <a:cxn ang="0">
                <a:pos x="connsiteX1" y="connsiteY1"/>
              </a:cxn>
              <a:cxn ang="0">
                <a:pos x="connsiteX2" y="connsiteY2"/>
              </a:cxn>
              <a:cxn ang="0">
                <a:pos x="connsiteX3" y="connsiteY3"/>
              </a:cxn>
            </a:cxnLst>
            <a:rect l="l" t="t" r="r" b="b"/>
            <a:pathLst>
              <a:path w="466476" h="78399">
                <a:moveTo>
                  <a:pt x="466476" y="78399"/>
                </a:moveTo>
                <a:lnTo>
                  <a:pt x="2090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0" name="任意多边形: 形状 49"/>
          <p:cNvSpPr/>
          <p:nvPr userDrawn="1">
            <p:custDataLst>
              <p:tags r:id="rId40"/>
            </p:custDataLst>
          </p:nvPr>
        </p:nvSpPr>
        <p:spPr>
          <a:xfrm>
            <a:off x="7008656" y="4094374"/>
            <a:ext cx="513951" cy="86674"/>
          </a:xfrm>
          <a:custGeom>
            <a:avLst/>
            <a:gdLst>
              <a:gd name="connsiteX0" fmla="*/ 513951 w 513951"/>
              <a:gd name="connsiteY0" fmla="*/ 86675 h 86674"/>
              <a:gd name="connsiteX1" fmla="*/ 45732 w 513951"/>
              <a:gd name="connsiteY1" fmla="*/ 86675 h 86674"/>
              <a:gd name="connsiteX2" fmla="*/ 0 w 513951"/>
              <a:gd name="connsiteY2" fmla="*/ 0 h 86674"/>
              <a:gd name="connsiteX3" fmla="*/ 445134 w 513951"/>
              <a:gd name="connsiteY3" fmla="*/ 0 h 86674"/>
            </a:gdLst>
            <a:ahLst/>
            <a:cxnLst>
              <a:cxn ang="0">
                <a:pos x="connsiteX0" y="connsiteY0"/>
              </a:cxn>
              <a:cxn ang="0">
                <a:pos x="connsiteX1" y="connsiteY1"/>
              </a:cxn>
              <a:cxn ang="0">
                <a:pos x="connsiteX2" y="connsiteY2"/>
              </a:cxn>
              <a:cxn ang="0">
                <a:pos x="connsiteX3" y="connsiteY3"/>
              </a:cxn>
            </a:cxnLst>
            <a:rect l="l" t="t" r="r" b="b"/>
            <a:pathLst>
              <a:path w="513951" h="86674">
                <a:moveTo>
                  <a:pt x="513951" y="86675"/>
                </a:moveTo>
                <a:lnTo>
                  <a:pt x="457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1" name="任意多边形: 形状 50"/>
          <p:cNvSpPr/>
          <p:nvPr userDrawn="1">
            <p:custDataLst>
              <p:tags r:id="rId41"/>
            </p:custDataLst>
          </p:nvPr>
        </p:nvSpPr>
        <p:spPr>
          <a:xfrm>
            <a:off x="7391506" y="4015974"/>
            <a:ext cx="507418" cy="78399"/>
          </a:xfrm>
          <a:custGeom>
            <a:avLst/>
            <a:gdLst>
              <a:gd name="connsiteX0" fmla="*/ 507418 w 507418"/>
              <a:gd name="connsiteY0" fmla="*/ 78399 h 78399"/>
              <a:gd name="connsiteX1" fmla="*/ 62284 w 507418"/>
              <a:gd name="connsiteY1" fmla="*/ 78399 h 78399"/>
              <a:gd name="connsiteX2" fmla="*/ 0 w 507418"/>
              <a:gd name="connsiteY2" fmla="*/ 0 h 78399"/>
              <a:gd name="connsiteX3" fmla="*/ 424663 w 507418"/>
              <a:gd name="connsiteY3" fmla="*/ 0 h 78399"/>
            </a:gdLst>
            <a:ahLst/>
            <a:cxnLst>
              <a:cxn ang="0">
                <a:pos x="connsiteX0" y="connsiteY0"/>
              </a:cxn>
              <a:cxn ang="0">
                <a:pos x="connsiteX1" y="connsiteY1"/>
              </a:cxn>
              <a:cxn ang="0">
                <a:pos x="connsiteX2" y="connsiteY2"/>
              </a:cxn>
              <a:cxn ang="0">
                <a:pos x="connsiteX3" y="connsiteY3"/>
              </a:cxn>
            </a:cxnLst>
            <a:rect l="l" t="t" r="r" b="b"/>
            <a:pathLst>
              <a:path w="507418" h="78399">
                <a:moveTo>
                  <a:pt x="507418" y="78399"/>
                </a:moveTo>
                <a:lnTo>
                  <a:pt x="62284"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2" name="任意多边形: 形状 51"/>
          <p:cNvSpPr/>
          <p:nvPr userDrawn="1">
            <p:custDataLst>
              <p:tags r:id="rId42"/>
            </p:custDataLst>
          </p:nvPr>
        </p:nvSpPr>
        <p:spPr>
          <a:xfrm>
            <a:off x="7896746" y="4093938"/>
            <a:ext cx="559684" cy="87110"/>
          </a:xfrm>
          <a:custGeom>
            <a:avLst/>
            <a:gdLst>
              <a:gd name="connsiteX0" fmla="*/ 559685 w 559684"/>
              <a:gd name="connsiteY0" fmla="*/ 87110 h 87110"/>
              <a:gd name="connsiteX1" fmla="*/ 91466 w 559684"/>
              <a:gd name="connsiteY1" fmla="*/ 87110 h 87110"/>
              <a:gd name="connsiteX2" fmla="*/ 0 w 559684"/>
              <a:gd name="connsiteY2" fmla="*/ 0 h 87110"/>
              <a:gd name="connsiteX3" fmla="*/ 445570 w 559684"/>
              <a:gd name="connsiteY3" fmla="*/ 0 h 87110"/>
            </a:gdLst>
            <a:ahLst/>
            <a:cxnLst>
              <a:cxn ang="0">
                <a:pos x="connsiteX0" y="connsiteY0"/>
              </a:cxn>
              <a:cxn ang="0">
                <a:pos x="connsiteX1" y="connsiteY1"/>
              </a:cxn>
              <a:cxn ang="0">
                <a:pos x="connsiteX2" y="connsiteY2"/>
              </a:cxn>
              <a:cxn ang="0">
                <a:pos x="connsiteX3" y="connsiteY3"/>
              </a:cxn>
            </a:cxnLst>
            <a:rect l="l" t="t" r="r" b="b"/>
            <a:pathLst>
              <a:path w="559684" h="87110">
                <a:moveTo>
                  <a:pt x="559685" y="87110"/>
                </a:moveTo>
                <a:lnTo>
                  <a:pt x="91466" y="87110"/>
                </a:lnTo>
                <a:lnTo>
                  <a:pt x="0" y="0"/>
                </a:lnTo>
                <a:lnTo>
                  <a:pt x="44557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3" name="任意多边形: 形状 52"/>
          <p:cNvSpPr/>
          <p:nvPr userDrawn="1">
            <p:custDataLst>
              <p:tags r:id="rId43"/>
            </p:custDataLst>
          </p:nvPr>
        </p:nvSpPr>
        <p:spPr>
          <a:xfrm>
            <a:off x="8239091" y="4015974"/>
            <a:ext cx="548796" cy="78399"/>
          </a:xfrm>
          <a:custGeom>
            <a:avLst/>
            <a:gdLst>
              <a:gd name="connsiteX0" fmla="*/ 548796 w 548796"/>
              <a:gd name="connsiteY0" fmla="*/ 78399 h 78399"/>
              <a:gd name="connsiteX1" fmla="*/ 103662 w 548796"/>
              <a:gd name="connsiteY1" fmla="*/ 78399 h 78399"/>
              <a:gd name="connsiteX2" fmla="*/ 0 w 548796"/>
              <a:gd name="connsiteY2" fmla="*/ 0 h 78399"/>
              <a:gd name="connsiteX3" fmla="*/ 424227 w 548796"/>
              <a:gd name="connsiteY3" fmla="*/ 0 h 78399"/>
            </a:gdLst>
            <a:ahLst/>
            <a:cxnLst>
              <a:cxn ang="0">
                <a:pos x="connsiteX0" y="connsiteY0"/>
              </a:cxn>
              <a:cxn ang="0">
                <a:pos x="connsiteX1" y="connsiteY1"/>
              </a:cxn>
              <a:cxn ang="0">
                <a:pos x="connsiteX2" y="connsiteY2"/>
              </a:cxn>
              <a:cxn ang="0">
                <a:pos x="connsiteX3" y="connsiteY3"/>
              </a:cxn>
            </a:cxnLst>
            <a:rect l="l" t="t" r="r" b="b"/>
            <a:pathLst>
              <a:path w="548796" h="78399">
                <a:moveTo>
                  <a:pt x="548796" y="78399"/>
                </a:moveTo>
                <a:lnTo>
                  <a:pt x="103662" y="78399"/>
                </a:lnTo>
                <a:lnTo>
                  <a:pt x="0" y="0"/>
                </a:lnTo>
                <a:lnTo>
                  <a:pt x="42422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4" name="任意多边形: 形状 53"/>
          <p:cNvSpPr/>
          <p:nvPr userDrawn="1">
            <p:custDataLst>
              <p:tags r:id="rId44"/>
            </p:custDataLst>
          </p:nvPr>
        </p:nvSpPr>
        <p:spPr>
          <a:xfrm>
            <a:off x="8787887" y="4094374"/>
            <a:ext cx="605417" cy="86674"/>
          </a:xfrm>
          <a:custGeom>
            <a:avLst/>
            <a:gdLst>
              <a:gd name="connsiteX0" fmla="*/ 605417 w 605417"/>
              <a:gd name="connsiteY0" fmla="*/ 86675 h 86674"/>
              <a:gd name="connsiteX1" fmla="*/ 137199 w 605417"/>
              <a:gd name="connsiteY1" fmla="*/ 86675 h 86674"/>
              <a:gd name="connsiteX2" fmla="*/ 0 w 605417"/>
              <a:gd name="connsiteY2" fmla="*/ 0 h 86674"/>
              <a:gd name="connsiteX3" fmla="*/ 445134 w 605417"/>
              <a:gd name="connsiteY3" fmla="*/ 0 h 86674"/>
            </a:gdLst>
            <a:ahLst/>
            <a:cxnLst>
              <a:cxn ang="0">
                <a:pos x="connsiteX0" y="connsiteY0"/>
              </a:cxn>
              <a:cxn ang="0">
                <a:pos x="connsiteX1" y="connsiteY1"/>
              </a:cxn>
              <a:cxn ang="0">
                <a:pos x="connsiteX2" y="connsiteY2"/>
              </a:cxn>
              <a:cxn ang="0">
                <a:pos x="connsiteX3" y="connsiteY3"/>
              </a:cxn>
            </a:cxnLst>
            <a:rect l="l" t="t" r="r" b="b"/>
            <a:pathLst>
              <a:path w="605417" h="86674">
                <a:moveTo>
                  <a:pt x="605417" y="86675"/>
                </a:moveTo>
                <a:lnTo>
                  <a:pt x="137199"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5" name="任意多边形: 形状 54"/>
          <p:cNvSpPr/>
          <p:nvPr userDrawn="1">
            <p:custDataLst>
              <p:tags r:id="rId45"/>
            </p:custDataLst>
          </p:nvPr>
        </p:nvSpPr>
        <p:spPr>
          <a:xfrm>
            <a:off x="9087981" y="4015974"/>
            <a:ext cx="590608" cy="78399"/>
          </a:xfrm>
          <a:custGeom>
            <a:avLst/>
            <a:gdLst>
              <a:gd name="connsiteX0" fmla="*/ 590609 w 590608"/>
              <a:gd name="connsiteY0" fmla="*/ 78399 h 78399"/>
              <a:gd name="connsiteX1" fmla="*/ 145040 w 590608"/>
              <a:gd name="connsiteY1" fmla="*/ 78399 h 78399"/>
              <a:gd name="connsiteX2" fmla="*/ 0 w 590608"/>
              <a:gd name="connsiteY2" fmla="*/ 0 h 78399"/>
              <a:gd name="connsiteX3" fmla="*/ 424663 w 590608"/>
              <a:gd name="connsiteY3" fmla="*/ 0 h 78399"/>
            </a:gdLst>
            <a:ahLst/>
            <a:cxnLst>
              <a:cxn ang="0">
                <a:pos x="connsiteX0" y="connsiteY0"/>
              </a:cxn>
              <a:cxn ang="0">
                <a:pos x="connsiteX1" y="connsiteY1"/>
              </a:cxn>
              <a:cxn ang="0">
                <a:pos x="connsiteX2" y="connsiteY2"/>
              </a:cxn>
              <a:cxn ang="0">
                <a:pos x="connsiteX3" y="connsiteY3"/>
              </a:cxn>
            </a:cxnLst>
            <a:rect l="l" t="t" r="r" b="b"/>
            <a:pathLst>
              <a:path w="590608" h="78399">
                <a:moveTo>
                  <a:pt x="590609" y="78399"/>
                </a:moveTo>
                <a:lnTo>
                  <a:pt x="145040"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6" name="任意多边形: 形状 55"/>
          <p:cNvSpPr/>
          <p:nvPr userDrawn="1">
            <p:custDataLst>
              <p:tags r:id="rId46"/>
            </p:custDataLst>
          </p:nvPr>
        </p:nvSpPr>
        <p:spPr>
          <a:xfrm>
            <a:off x="9678590" y="4094374"/>
            <a:ext cx="651151" cy="86674"/>
          </a:xfrm>
          <a:custGeom>
            <a:avLst/>
            <a:gdLst>
              <a:gd name="connsiteX0" fmla="*/ 651151 w 651151"/>
              <a:gd name="connsiteY0" fmla="*/ 86675 h 86674"/>
              <a:gd name="connsiteX1" fmla="*/ 182932 w 651151"/>
              <a:gd name="connsiteY1" fmla="*/ 86675 h 86674"/>
              <a:gd name="connsiteX2" fmla="*/ 0 w 651151"/>
              <a:gd name="connsiteY2" fmla="*/ 0 h 86674"/>
              <a:gd name="connsiteX3" fmla="*/ 445134 w 651151"/>
              <a:gd name="connsiteY3" fmla="*/ 0 h 86674"/>
            </a:gdLst>
            <a:ahLst/>
            <a:cxnLst>
              <a:cxn ang="0">
                <a:pos x="connsiteX0" y="connsiteY0"/>
              </a:cxn>
              <a:cxn ang="0">
                <a:pos x="connsiteX1" y="connsiteY1"/>
              </a:cxn>
              <a:cxn ang="0">
                <a:pos x="connsiteX2" y="connsiteY2"/>
              </a:cxn>
              <a:cxn ang="0">
                <a:pos x="connsiteX3" y="connsiteY3"/>
              </a:cxn>
            </a:cxnLst>
            <a:rect l="l" t="t" r="r" b="b"/>
            <a:pathLst>
              <a:path w="651151" h="86674">
                <a:moveTo>
                  <a:pt x="651151" y="86675"/>
                </a:moveTo>
                <a:lnTo>
                  <a:pt x="1829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7" name="任意多边形: 形状 56"/>
          <p:cNvSpPr/>
          <p:nvPr userDrawn="1">
            <p:custDataLst>
              <p:tags r:id="rId47"/>
            </p:custDataLst>
          </p:nvPr>
        </p:nvSpPr>
        <p:spPr>
          <a:xfrm>
            <a:off x="9937308" y="4015974"/>
            <a:ext cx="631986" cy="78399"/>
          </a:xfrm>
          <a:custGeom>
            <a:avLst/>
            <a:gdLst>
              <a:gd name="connsiteX0" fmla="*/ 631987 w 631986"/>
              <a:gd name="connsiteY0" fmla="*/ 78399 h 78399"/>
              <a:gd name="connsiteX1" fmla="*/ 186416 w 631986"/>
              <a:gd name="connsiteY1" fmla="*/ 78399 h 78399"/>
              <a:gd name="connsiteX2" fmla="*/ 0 w 631986"/>
              <a:gd name="connsiteY2" fmla="*/ 0 h 78399"/>
              <a:gd name="connsiteX3" fmla="*/ 424663 w 631986"/>
              <a:gd name="connsiteY3" fmla="*/ 0 h 78399"/>
            </a:gdLst>
            <a:ahLst/>
            <a:cxnLst>
              <a:cxn ang="0">
                <a:pos x="connsiteX0" y="connsiteY0"/>
              </a:cxn>
              <a:cxn ang="0">
                <a:pos x="connsiteX1" y="connsiteY1"/>
              </a:cxn>
              <a:cxn ang="0">
                <a:pos x="connsiteX2" y="connsiteY2"/>
              </a:cxn>
              <a:cxn ang="0">
                <a:pos x="connsiteX3" y="connsiteY3"/>
              </a:cxn>
            </a:cxnLst>
            <a:rect l="l" t="t" r="r" b="b"/>
            <a:pathLst>
              <a:path w="631986" h="78399">
                <a:moveTo>
                  <a:pt x="631987" y="78399"/>
                </a:moveTo>
                <a:lnTo>
                  <a:pt x="18641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8" name="任意多边形: 形状 57"/>
          <p:cNvSpPr/>
          <p:nvPr userDrawn="1">
            <p:custDataLst>
              <p:tags r:id="rId48"/>
            </p:custDataLst>
          </p:nvPr>
        </p:nvSpPr>
        <p:spPr>
          <a:xfrm>
            <a:off x="10569295" y="4094374"/>
            <a:ext cx="696883" cy="86674"/>
          </a:xfrm>
          <a:custGeom>
            <a:avLst/>
            <a:gdLst>
              <a:gd name="connsiteX0" fmla="*/ 696884 w 696883"/>
              <a:gd name="connsiteY0" fmla="*/ 86675 h 86674"/>
              <a:gd name="connsiteX1" fmla="*/ 228665 w 696883"/>
              <a:gd name="connsiteY1" fmla="*/ 86675 h 86674"/>
              <a:gd name="connsiteX2" fmla="*/ 0 w 696883"/>
              <a:gd name="connsiteY2" fmla="*/ 0 h 86674"/>
              <a:gd name="connsiteX3" fmla="*/ 445134 w 696883"/>
              <a:gd name="connsiteY3" fmla="*/ 0 h 86674"/>
            </a:gdLst>
            <a:ahLst/>
            <a:cxnLst>
              <a:cxn ang="0">
                <a:pos x="connsiteX0" y="connsiteY0"/>
              </a:cxn>
              <a:cxn ang="0">
                <a:pos x="connsiteX1" y="connsiteY1"/>
              </a:cxn>
              <a:cxn ang="0">
                <a:pos x="connsiteX2" y="connsiteY2"/>
              </a:cxn>
              <a:cxn ang="0">
                <a:pos x="connsiteX3" y="connsiteY3"/>
              </a:cxn>
            </a:cxnLst>
            <a:rect l="l" t="t" r="r" b="b"/>
            <a:pathLst>
              <a:path w="696883" h="86674">
                <a:moveTo>
                  <a:pt x="696884" y="86675"/>
                </a:moveTo>
                <a:lnTo>
                  <a:pt x="228665"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9" name="任意多边形: 形状 58"/>
          <p:cNvSpPr/>
          <p:nvPr userDrawn="1">
            <p:custDataLst>
              <p:tags r:id="rId49"/>
            </p:custDataLst>
          </p:nvPr>
        </p:nvSpPr>
        <p:spPr>
          <a:xfrm>
            <a:off x="688793" y="4181048"/>
            <a:ext cx="746971" cy="96257"/>
          </a:xfrm>
          <a:custGeom>
            <a:avLst/>
            <a:gdLst>
              <a:gd name="connsiteX0" fmla="*/ 493481 w 746971"/>
              <a:gd name="connsiteY0" fmla="*/ 96257 h 96257"/>
              <a:gd name="connsiteX1" fmla="*/ 0 w 746971"/>
              <a:gd name="connsiteY1" fmla="*/ 96257 h 96257"/>
              <a:gd name="connsiteX2" fmla="*/ 278753 w 746971"/>
              <a:gd name="connsiteY2" fmla="*/ 0 h 96257"/>
              <a:gd name="connsiteX3" fmla="*/ 746972 w 746971"/>
              <a:gd name="connsiteY3" fmla="*/ 0 h 96257"/>
            </a:gdLst>
            <a:ahLst/>
            <a:cxnLst>
              <a:cxn ang="0">
                <a:pos x="connsiteX0" y="connsiteY0"/>
              </a:cxn>
              <a:cxn ang="0">
                <a:pos x="connsiteX1" y="connsiteY1"/>
              </a:cxn>
              <a:cxn ang="0">
                <a:pos x="connsiteX2" y="connsiteY2"/>
              </a:cxn>
              <a:cxn ang="0">
                <a:pos x="connsiteX3" y="connsiteY3"/>
              </a:cxn>
            </a:cxnLst>
            <a:rect l="l" t="t" r="r" b="b"/>
            <a:pathLst>
              <a:path w="746971" h="96257">
                <a:moveTo>
                  <a:pt x="493481" y="96257"/>
                </a:moveTo>
                <a:lnTo>
                  <a:pt x="0" y="96257"/>
                </a:lnTo>
                <a:lnTo>
                  <a:pt x="278753" y="0"/>
                </a:lnTo>
                <a:lnTo>
                  <a:pt x="74697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0" name="任意多边形: 形状 59"/>
          <p:cNvSpPr/>
          <p:nvPr userDrawn="1">
            <p:custDataLst>
              <p:tags r:id="rId50"/>
            </p:custDataLst>
          </p:nvPr>
        </p:nvSpPr>
        <p:spPr>
          <a:xfrm>
            <a:off x="900036" y="4277306"/>
            <a:ext cx="776153" cy="107145"/>
          </a:xfrm>
          <a:custGeom>
            <a:avLst/>
            <a:gdLst>
              <a:gd name="connsiteX0" fmla="*/ 521791 w 776153"/>
              <a:gd name="connsiteY0" fmla="*/ 107146 h 107145"/>
              <a:gd name="connsiteX1" fmla="*/ 0 w 776153"/>
              <a:gd name="connsiteY1" fmla="*/ 107146 h 107145"/>
              <a:gd name="connsiteX2" fmla="*/ 282238 w 776153"/>
              <a:gd name="connsiteY2" fmla="*/ 0 h 107145"/>
              <a:gd name="connsiteX3" fmla="*/ 776154 w 776153"/>
              <a:gd name="connsiteY3" fmla="*/ 0 h 107145"/>
            </a:gdLst>
            <a:ahLst/>
            <a:cxnLst>
              <a:cxn ang="0">
                <a:pos x="connsiteX0" y="connsiteY0"/>
              </a:cxn>
              <a:cxn ang="0">
                <a:pos x="connsiteX1" y="connsiteY1"/>
              </a:cxn>
              <a:cxn ang="0">
                <a:pos x="connsiteX2" y="connsiteY2"/>
              </a:cxn>
              <a:cxn ang="0">
                <a:pos x="connsiteX3" y="connsiteY3"/>
              </a:cxn>
            </a:cxnLst>
            <a:rect l="l" t="t" r="r" b="b"/>
            <a:pathLst>
              <a:path w="776153" h="107145">
                <a:moveTo>
                  <a:pt x="521791" y="107146"/>
                </a:moveTo>
                <a:lnTo>
                  <a:pt x="0" y="107146"/>
                </a:lnTo>
                <a:lnTo>
                  <a:pt x="282238" y="0"/>
                </a:lnTo>
                <a:lnTo>
                  <a:pt x="776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1" name="任意多边形: 形状 60"/>
          <p:cNvSpPr/>
          <p:nvPr userDrawn="1">
            <p:custDataLst>
              <p:tags r:id="rId51"/>
            </p:custDataLst>
          </p:nvPr>
        </p:nvSpPr>
        <p:spPr>
          <a:xfrm>
            <a:off x="1676189" y="4181048"/>
            <a:ext cx="696012" cy="96257"/>
          </a:xfrm>
          <a:custGeom>
            <a:avLst/>
            <a:gdLst>
              <a:gd name="connsiteX0" fmla="*/ 493481 w 696012"/>
              <a:gd name="connsiteY0" fmla="*/ 96257 h 96257"/>
              <a:gd name="connsiteX1" fmla="*/ 0 w 696012"/>
              <a:gd name="connsiteY1" fmla="*/ 96257 h 96257"/>
              <a:gd name="connsiteX2" fmla="*/ 227794 w 696012"/>
              <a:gd name="connsiteY2" fmla="*/ 0 h 96257"/>
              <a:gd name="connsiteX3" fmla="*/ 696012 w 696012"/>
              <a:gd name="connsiteY3" fmla="*/ 0 h 96257"/>
            </a:gdLst>
            <a:ahLst/>
            <a:cxnLst>
              <a:cxn ang="0">
                <a:pos x="connsiteX0" y="connsiteY0"/>
              </a:cxn>
              <a:cxn ang="0">
                <a:pos x="connsiteX1" y="connsiteY1"/>
              </a:cxn>
              <a:cxn ang="0">
                <a:pos x="connsiteX2" y="connsiteY2"/>
              </a:cxn>
              <a:cxn ang="0">
                <a:pos x="connsiteX3" y="connsiteY3"/>
              </a:cxn>
            </a:cxnLst>
            <a:rect l="l" t="t" r="r" b="b"/>
            <a:pathLst>
              <a:path w="696012" h="96257">
                <a:moveTo>
                  <a:pt x="493481" y="96257"/>
                </a:moveTo>
                <a:lnTo>
                  <a:pt x="0" y="96257"/>
                </a:lnTo>
                <a:lnTo>
                  <a:pt x="227794" y="0"/>
                </a:lnTo>
                <a:lnTo>
                  <a:pt x="69601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2" name="任意多边形: 形状 61"/>
          <p:cNvSpPr/>
          <p:nvPr userDrawn="1">
            <p:custDataLst>
              <p:tags r:id="rId52"/>
            </p:custDataLst>
          </p:nvPr>
        </p:nvSpPr>
        <p:spPr>
          <a:xfrm>
            <a:off x="1943618" y="4277306"/>
            <a:ext cx="719532" cy="107145"/>
          </a:xfrm>
          <a:custGeom>
            <a:avLst/>
            <a:gdLst>
              <a:gd name="connsiteX0" fmla="*/ 521791 w 719532"/>
              <a:gd name="connsiteY0" fmla="*/ 107146 h 107145"/>
              <a:gd name="connsiteX1" fmla="*/ 0 w 719532"/>
              <a:gd name="connsiteY1" fmla="*/ 107146 h 107145"/>
              <a:gd name="connsiteX2" fmla="*/ 226052 w 719532"/>
              <a:gd name="connsiteY2" fmla="*/ 0 h 107145"/>
              <a:gd name="connsiteX3" fmla="*/ 719532 w 719532"/>
              <a:gd name="connsiteY3" fmla="*/ 0 h 107145"/>
            </a:gdLst>
            <a:ahLst/>
            <a:cxnLst>
              <a:cxn ang="0">
                <a:pos x="connsiteX0" y="connsiteY0"/>
              </a:cxn>
              <a:cxn ang="0">
                <a:pos x="connsiteX1" y="connsiteY1"/>
              </a:cxn>
              <a:cxn ang="0">
                <a:pos x="connsiteX2" y="connsiteY2"/>
              </a:cxn>
              <a:cxn ang="0">
                <a:pos x="connsiteX3" y="connsiteY3"/>
              </a:cxn>
            </a:cxnLst>
            <a:rect l="l" t="t" r="r" b="b"/>
            <a:pathLst>
              <a:path w="719532" h="107145">
                <a:moveTo>
                  <a:pt x="521791" y="107146"/>
                </a:moveTo>
                <a:lnTo>
                  <a:pt x="0" y="107146"/>
                </a:lnTo>
                <a:lnTo>
                  <a:pt x="226052" y="0"/>
                </a:lnTo>
                <a:lnTo>
                  <a:pt x="71953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3" name="任意多边形: 形状 62"/>
          <p:cNvSpPr/>
          <p:nvPr userDrawn="1">
            <p:custDataLst>
              <p:tags r:id="rId53"/>
            </p:custDataLst>
          </p:nvPr>
        </p:nvSpPr>
        <p:spPr>
          <a:xfrm>
            <a:off x="2663151" y="4181048"/>
            <a:ext cx="645488" cy="96257"/>
          </a:xfrm>
          <a:custGeom>
            <a:avLst/>
            <a:gdLst>
              <a:gd name="connsiteX0" fmla="*/ 493481 w 645488"/>
              <a:gd name="connsiteY0" fmla="*/ 96257 h 96257"/>
              <a:gd name="connsiteX1" fmla="*/ 0 w 645488"/>
              <a:gd name="connsiteY1" fmla="*/ 96257 h 96257"/>
              <a:gd name="connsiteX2" fmla="*/ 177269 w 645488"/>
              <a:gd name="connsiteY2" fmla="*/ 0 h 96257"/>
              <a:gd name="connsiteX3" fmla="*/ 645488 w 645488"/>
              <a:gd name="connsiteY3" fmla="*/ 0 h 96257"/>
            </a:gdLst>
            <a:ahLst/>
            <a:cxnLst>
              <a:cxn ang="0">
                <a:pos x="connsiteX0" y="connsiteY0"/>
              </a:cxn>
              <a:cxn ang="0">
                <a:pos x="connsiteX1" y="connsiteY1"/>
              </a:cxn>
              <a:cxn ang="0">
                <a:pos x="connsiteX2" y="connsiteY2"/>
              </a:cxn>
              <a:cxn ang="0">
                <a:pos x="connsiteX3" y="connsiteY3"/>
              </a:cxn>
            </a:cxnLst>
            <a:rect l="l" t="t" r="r" b="b"/>
            <a:pathLst>
              <a:path w="645488" h="96257">
                <a:moveTo>
                  <a:pt x="493481" y="96257"/>
                </a:moveTo>
                <a:lnTo>
                  <a:pt x="0" y="96257"/>
                </a:lnTo>
                <a:lnTo>
                  <a:pt x="177269" y="0"/>
                </a:lnTo>
                <a:lnTo>
                  <a:pt x="645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4" name="任意多边形: 形状 63"/>
          <p:cNvSpPr/>
          <p:nvPr userDrawn="1">
            <p:custDataLst>
              <p:tags r:id="rId54"/>
            </p:custDataLst>
          </p:nvPr>
        </p:nvSpPr>
        <p:spPr>
          <a:xfrm>
            <a:off x="2987202" y="4277306"/>
            <a:ext cx="662910" cy="107145"/>
          </a:xfrm>
          <a:custGeom>
            <a:avLst/>
            <a:gdLst>
              <a:gd name="connsiteX0" fmla="*/ 521791 w 662910"/>
              <a:gd name="connsiteY0" fmla="*/ 107146 h 107145"/>
              <a:gd name="connsiteX1" fmla="*/ 0 w 662910"/>
              <a:gd name="connsiteY1" fmla="*/ 107146 h 107145"/>
              <a:gd name="connsiteX2" fmla="*/ 169430 w 662910"/>
              <a:gd name="connsiteY2" fmla="*/ 0 h 107145"/>
              <a:gd name="connsiteX3" fmla="*/ 662911 w 662910"/>
              <a:gd name="connsiteY3" fmla="*/ 0 h 107145"/>
            </a:gdLst>
            <a:ahLst/>
            <a:cxnLst>
              <a:cxn ang="0">
                <a:pos x="connsiteX0" y="connsiteY0"/>
              </a:cxn>
              <a:cxn ang="0">
                <a:pos x="connsiteX1" y="connsiteY1"/>
              </a:cxn>
              <a:cxn ang="0">
                <a:pos x="connsiteX2" y="connsiteY2"/>
              </a:cxn>
              <a:cxn ang="0">
                <a:pos x="connsiteX3" y="connsiteY3"/>
              </a:cxn>
            </a:cxnLst>
            <a:rect l="l" t="t" r="r" b="b"/>
            <a:pathLst>
              <a:path w="662910" h="107145">
                <a:moveTo>
                  <a:pt x="521791" y="107146"/>
                </a:moveTo>
                <a:lnTo>
                  <a:pt x="0" y="107146"/>
                </a:lnTo>
                <a:lnTo>
                  <a:pt x="169430" y="0"/>
                </a:lnTo>
                <a:lnTo>
                  <a:pt x="66291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5" name="任意多边形: 形状 64"/>
          <p:cNvSpPr/>
          <p:nvPr userDrawn="1">
            <p:custDataLst>
              <p:tags r:id="rId55"/>
            </p:custDataLst>
          </p:nvPr>
        </p:nvSpPr>
        <p:spPr>
          <a:xfrm>
            <a:off x="3650112" y="4181048"/>
            <a:ext cx="594963" cy="96257"/>
          </a:xfrm>
          <a:custGeom>
            <a:avLst/>
            <a:gdLst>
              <a:gd name="connsiteX0" fmla="*/ 493481 w 594963"/>
              <a:gd name="connsiteY0" fmla="*/ 96257 h 96257"/>
              <a:gd name="connsiteX1" fmla="*/ 0 w 594963"/>
              <a:gd name="connsiteY1" fmla="*/ 96257 h 96257"/>
              <a:gd name="connsiteX2" fmla="*/ 126745 w 594963"/>
              <a:gd name="connsiteY2" fmla="*/ 0 h 96257"/>
              <a:gd name="connsiteX3" fmla="*/ 594964 w 594963"/>
              <a:gd name="connsiteY3" fmla="*/ 0 h 96257"/>
            </a:gdLst>
            <a:ahLst/>
            <a:cxnLst>
              <a:cxn ang="0">
                <a:pos x="connsiteX0" y="connsiteY0"/>
              </a:cxn>
              <a:cxn ang="0">
                <a:pos x="connsiteX1" y="connsiteY1"/>
              </a:cxn>
              <a:cxn ang="0">
                <a:pos x="connsiteX2" y="connsiteY2"/>
              </a:cxn>
              <a:cxn ang="0">
                <a:pos x="connsiteX3" y="connsiteY3"/>
              </a:cxn>
            </a:cxnLst>
            <a:rect l="l" t="t" r="r" b="b"/>
            <a:pathLst>
              <a:path w="594963" h="96257">
                <a:moveTo>
                  <a:pt x="493481" y="96257"/>
                </a:moveTo>
                <a:lnTo>
                  <a:pt x="0" y="96257"/>
                </a:lnTo>
                <a:lnTo>
                  <a:pt x="126745" y="0"/>
                </a:lnTo>
                <a:lnTo>
                  <a:pt x="59496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6" name="任意多边形: 形状 65"/>
          <p:cNvSpPr/>
          <p:nvPr userDrawn="1">
            <p:custDataLst>
              <p:tags r:id="rId56"/>
            </p:custDataLst>
          </p:nvPr>
        </p:nvSpPr>
        <p:spPr>
          <a:xfrm>
            <a:off x="4030785" y="4277306"/>
            <a:ext cx="606287" cy="107145"/>
          </a:xfrm>
          <a:custGeom>
            <a:avLst/>
            <a:gdLst>
              <a:gd name="connsiteX0" fmla="*/ 521791 w 606287"/>
              <a:gd name="connsiteY0" fmla="*/ 107146 h 107145"/>
              <a:gd name="connsiteX1" fmla="*/ 0 w 606287"/>
              <a:gd name="connsiteY1" fmla="*/ 107146 h 107145"/>
              <a:gd name="connsiteX2" fmla="*/ 112808 w 606287"/>
              <a:gd name="connsiteY2" fmla="*/ 0 h 107145"/>
              <a:gd name="connsiteX3" fmla="*/ 606288 w 606287"/>
              <a:gd name="connsiteY3" fmla="*/ 0 h 107145"/>
            </a:gdLst>
            <a:ahLst/>
            <a:cxnLst>
              <a:cxn ang="0">
                <a:pos x="connsiteX0" y="connsiteY0"/>
              </a:cxn>
              <a:cxn ang="0">
                <a:pos x="connsiteX1" y="connsiteY1"/>
              </a:cxn>
              <a:cxn ang="0">
                <a:pos x="connsiteX2" y="connsiteY2"/>
              </a:cxn>
              <a:cxn ang="0">
                <a:pos x="connsiteX3" y="connsiteY3"/>
              </a:cxn>
            </a:cxnLst>
            <a:rect l="l" t="t" r="r" b="b"/>
            <a:pathLst>
              <a:path w="606287" h="107145">
                <a:moveTo>
                  <a:pt x="521791" y="107146"/>
                </a:moveTo>
                <a:lnTo>
                  <a:pt x="0" y="107146"/>
                </a:lnTo>
                <a:lnTo>
                  <a:pt x="112808" y="0"/>
                </a:lnTo>
                <a:lnTo>
                  <a:pt x="6062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7" name="任意多边形: 形状 66"/>
          <p:cNvSpPr/>
          <p:nvPr userDrawn="1">
            <p:custDataLst>
              <p:tags r:id="rId57"/>
            </p:custDataLst>
          </p:nvPr>
        </p:nvSpPr>
        <p:spPr>
          <a:xfrm>
            <a:off x="4637073" y="4181048"/>
            <a:ext cx="544440" cy="96257"/>
          </a:xfrm>
          <a:custGeom>
            <a:avLst/>
            <a:gdLst>
              <a:gd name="connsiteX0" fmla="*/ 493916 w 544440"/>
              <a:gd name="connsiteY0" fmla="*/ 96257 h 96257"/>
              <a:gd name="connsiteX1" fmla="*/ 0 w 544440"/>
              <a:gd name="connsiteY1" fmla="*/ 96257 h 96257"/>
              <a:gd name="connsiteX2" fmla="*/ 76222 w 544440"/>
              <a:gd name="connsiteY2" fmla="*/ 0 h 96257"/>
              <a:gd name="connsiteX3" fmla="*/ 544440 w 544440"/>
              <a:gd name="connsiteY3" fmla="*/ 0 h 96257"/>
            </a:gdLst>
            <a:ahLst/>
            <a:cxnLst>
              <a:cxn ang="0">
                <a:pos x="connsiteX0" y="connsiteY0"/>
              </a:cxn>
              <a:cxn ang="0">
                <a:pos x="connsiteX1" y="connsiteY1"/>
              </a:cxn>
              <a:cxn ang="0">
                <a:pos x="connsiteX2" y="connsiteY2"/>
              </a:cxn>
              <a:cxn ang="0">
                <a:pos x="connsiteX3" y="connsiteY3"/>
              </a:cxn>
            </a:cxnLst>
            <a:rect l="l" t="t" r="r" b="b"/>
            <a:pathLst>
              <a:path w="544440" h="96257">
                <a:moveTo>
                  <a:pt x="493916" y="96257"/>
                </a:moveTo>
                <a:lnTo>
                  <a:pt x="0" y="96257"/>
                </a:lnTo>
                <a:lnTo>
                  <a:pt x="76222" y="0"/>
                </a:lnTo>
                <a:lnTo>
                  <a:pt x="5444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 name="任意多边形: 形状 67"/>
          <p:cNvSpPr/>
          <p:nvPr userDrawn="1">
            <p:custDataLst>
              <p:tags r:id="rId58"/>
            </p:custDataLst>
          </p:nvPr>
        </p:nvSpPr>
        <p:spPr>
          <a:xfrm>
            <a:off x="5074368" y="4277306"/>
            <a:ext cx="550102" cy="107145"/>
          </a:xfrm>
          <a:custGeom>
            <a:avLst/>
            <a:gdLst>
              <a:gd name="connsiteX0" fmla="*/ 521792 w 550102"/>
              <a:gd name="connsiteY0" fmla="*/ 107146 h 107145"/>
              <a:gd name="connsiteX1" fmla="*/ 0 w 550102"/>
              <a:gd name="connsiteY1" fmla="*/ 107146 h 107145"/>
              <a:gd name="connsiteX2" fmla="*/ 56621 w 550102"/>
              <a:gd name="connsiteY2" fmla="*/ 0 h 107145"/>
              <a:gd name="connsiteX3" fmla="*/ 550103 w 550102"/>
              <a:gd name="connsiteY3" fmla="*/ 0 h 107145"/>
            </a:gdLst>
            <a:ahLst/>
            <a:cxnLst>
              <a:cxn ang="0">
                <a:pos x="connsiteX0" y="connsiteY0"/>
              </a:cxn>
              <a:cxn ang="0">
                <a:pos x="connsiteX1" y="connsiteY1"/>
              </a:cxn>
              <a:cxn ang="0">
                <a:pos x="connsiteX2" y="connsiteY2"/>
              </a:cxn>
              <a:cxn ang="0">
                <a:pos x="connsiteX3" y="connsiteY3"/>
              </a:cxn>
            </a:cxnLst>
            <a:rect l="l" t="t" r="r" b="b"/>
            <a:pathLst>
              <a:path w="550102" h="107145">
                <a:moveTo>
                  <a:pt x="521792" y="107146"/>
                </a:moveTo>
                <a:lnTo>
                  <a:pt x="0" y="107146"/>
                </a:lnTo>
                <a:lnTo>
                  <a:pt x="56621" y="0"/>
                </a:lnTo>
                <a:lnTo>
                  <a:pt x="55010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9" name="任意多边形: 形状 68"/>
          <p:cNvSpPr/>
          <p:nvPr userDrawn="1">
            <p:custDataLst>
              <p:tags r:id="rId59"/>
            </p:custDataLst>
          </p:nvPr>
        </p:nvSpPr>
        <p:spPr>
          <a:xfrm>
            <a:off x="5624471" y="4181048"/>
            <a:ext cx="493480" cy="96257"/>
          </a:xfrm>
          <a:custGeom>
            <a:avLst/>
            <a:gdLst>
              <a:gd name="connsiteX0" fmla="*/ 493480 w 493480"/>
              <a:gd name="connsiteY0" fmla="*/ 96257 h 96257"/>
              <a:gd name="connsiteX1" fmla="*/ 0 w 493480"/>
              <a:gd name="connsiteY1" fmla="*/ 96257 h 96257"/>
              <a:gd name="connsiteX2" fmla="*/ 25261 w 493480"/>
              <a:gd name="connsiteY2" fmla="*/ 0 h 96257"/>
              <a:gd name="connsiteX3" fmla="*/ 493480 w 493480"/>
              <a:gd name="connsiteY3" fmla="*/ 0 h 96257"/>
            </a:gdLst>
            <a:ahLst/>
            <a:cxnLst>
              <a:cxn ang="0">
                <a:pos x="connsiteX0" y="connsiteY0"/>
              </a:cxn>
              <a:cxn ang="0">
                <a:pos x="connsiteX1" y="connsiteY1"/>
              </a:cxn>
              <a:cxn ang="0">
                <a:pos x="connsiteX2" y="connsiteY2"/>
              </a:cxn>
              <a:cxn ang="0">
                <a:pos x="connsiteX3" y="connsiteY3"/>
              </a:cxn>
            </a:cxnLst>
            <a:rect l="l" t="t" r="r" b="b"/>
            <a:pathLst>
              <a:path w="493480" h="96257">
                <a:moveTo>
                  <a:pt x="493480" y="96257"/>
                </a:moveTo>
                <a:lnTo>
                  <a:pt x="0" y="96257"/>
                </a:lnTo>
                <a:lnTo>
                  <a:pt x="25261"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0" name="任意多边形: 形状 69"/>
          <p:cNvSpPr/>
          <p:nvPr userDrawn="1">
            <p:custDataLst>
              <p:tags r:id="rId60"/>
            </p:custDataLst>
          </p:nvPr>
        </p:nvSpPr>
        <p:spPr>
          <a:xfrm>
            <a:off x="6117951" y="4277306"/>
            <a:ext cx="521792" cy="107145"/>
          </a:xfrm>
          <a:custGeom>
            <a:avLst/>
            <a:gdLst>
              <a:gd name="connsiteX0" fmla="*/ 521792 w 521792"/>
              <a:gd name="connsiteY0" fmla="*/ 107146 h 107145"/>
              <a:gd name="connsiteX1" fmla="*/ 0 w 521792"/>
              <a:gd name="connsiteY1" fmla="*/ 107146 h 107145"/>
              <a:gd name="connsiteX2" fmla="*/ 0 w 521792"/>
              <a:gd name="connsiteY2" fmla="*/ 0 h 107145"/>
              <a:gd name="connsiteX3" fmla="*/ 493481 w 521792"/>
              <a:gd name="connsiteY3" fmla="*/ 0 h 107145"/>
            </a:gdLst>
            <a:ahLst/>
            <a:cxnLst>
              <a:cxn ang="0">
                <a:pos x="connsiteX0" y="connsiteY0"/>
              </a:cxn>
              <a:cxn ang="0">
                <a:pos x="connsiteX1" y="connsiteY1"/>
              </a:cxn>
              <a:cxn ang="0">
                <a:pos x="connsiteX2" y="connsiteY2"/>
              </a:cxn>
              <a:cxn ang="0">
                <a:pos x="connsiteX3" y="connsiteY3"/>
              </a:cxn>
            </a:cxnLst>
            <a:rect l="l" t="t" r="r" b="b"/>
            <a:pathLst>
              <a:path w="521792" h="107145">
                <a:moveTo>
                  <a:pt x="521792" y="107146"/>
                </a:moveTo>
                <a:lnTo>
                  <a:pt x="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1" name="任意多边形: 形状 70"/>
          <p:cNvSpPr/>
          <p:nvPr userDrawn="1">
            <p:custDataLst>
              <p:tags r:id="rId61"/>
            </p:custDataLst>
          </p:nvPr>
        </p:nvSpPr>
        <p:spPr>
          <a:xfrm>
            <a:off x="6586169" y="4181048"/>
            <a:ext cx="518742" cy="96257"/>
          </a:xfrm>
          <a:custGeom>
            <a:avLst/>
            <a:gdLst>
              <a:gd name="connsiteX0" fmla="*/ 518743 w 518742"/>
              <a:gd name="connsiteY0" fmla="*/ 96257 h 96257"/>
              <a:gd name="connsiteX1" fmla="*/ 25263 w 518742"/>
              <a:gd name="connsiteY1" fmla="*/ 96257 h 96257"/>
              <a:gd name="connsiteX2" fmla="*/ 0 w 518742"/>
              <a:gd name="connsiteY2" fmla="*/ 0 h 96257"/>
              <a:gd name="connsiteX3" fmla="*/ 468219 w 518742"/>
              <a:gd name="connsiteY3" fmla="*/ 0 h 96257"/>
            </a:gdLst>
            <a:ahLst/>
            <a:cxnLst>
              <a:cxn ang="0">
                <a:pos x="connsiteX0" y="connsiteY0"/>
              </a:cxn>
              <a:cxn ang="0">
                <a:pos x="connsiteX1" y="connsiteY1"/>
              </a:cxn>
              <a:cxn ang="0">
                <a:pos x="connsiteX2" y="connsiteY2"/>
              </a:cxn>
              <a:cxn ang="0">
                <a:pos x="connsiteX3" y="connsiteY3"/>
              </a:cxn>
            </a:cxnLst>
            <a:rect l="l" t="t" r="r" b="b"/>
            <a:pathLst>
              <a:path w="518742" h="96257">
                <a:moveTo>
                  <a:pt x="518743" y="96257"/>
                </a:moveTo>
                <a:lnTo>
                  <a:pt x="2526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2" name="任意多边形: 形状 71"/>
          <p:cNvSpPr/>
          <p:nvPr userDrawn="1">
            <p:custDataLst>
              <p:tags r:id="rId62"/>
            </p:custDataLst>
          </p:nvPr>
        </p:nvSpPr>
        <p:spPr>
          <a:xfrm>
            <a:off x="7104912" y="4277306"/>
            <a:ext cx="578413" cy="107145"/>
          </a:xfrm>
          <a:custGeom>
            <a:avLst/>
            <a:gdLst>
              <a:gd name="connsiteX0" fmla="*/ 578413 w 578413"/>
              <a:gd name="connsiteY0" fmla="*/ 107146 h 107145"/>
              <a:gd name="connsiteX1" fmla="*/ 56621 w 578413"/>
              <a:gd name="connsiteY1" fmla="*/ 107146 h 107145"/>
              <a:gd name="connsiteX2" fmla="*/ 0 w 578413"/>
              <a:gd name="connsiteY2" fmla="*/ 0 h 107145"/>
              <a:gd name="connsiteX3" fmla="*/ 493481 w 578413"/>
              <a:gd name="connsiteY3" fmla="*/ 0 h 107145"/>
            </a:gdLst>
            <a:ahLst/>
            <a:cxnLst>
              <a:cxn ang="0">
                <a:pos x="connsiteX0" y="connsiteY0"/>
              </a:cxn>
              <a:cxn ang="0">
                <a:pos x="connsiteX1" y="connsiteY1"/>
              </a:cxn>
              <a:cxn ang="0">
                <a:pos x="connsiteX2" y="connsiteY2"/>
              </a:cxn>
              <a:cxn ang="0">
                <a:pos x="connsiteX3" y="connsiteY3"/>
              </a:cxn>
            </a:cxnLst>
            <a:rect l="l" t="t" r="r" b="b"/>
            <a:pathLst>
              <a:path w="578413" h="107145">
                <a:moveTo>
                  <a:pt x="578413" y="107146"/>
                </a:moveTo>
                <a:lnTo>
                  <a:pt x="56621"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3" name="任意多边形: 形状 72"/>
          <p:cNvSpPr/>
          <p:nvPr userDrawn="1">
            <p:custDataLst>
              <p:tags r:id="rId63"/>
            </p:custDataLst>
          </p:nvPr>
        </p:nvSpPr>
        <p:spPr>
          <a:xfrm>
            <a:off x="7522607" y="4181048"/>
            <a:ext cx="569267" cy="96257"/>
          </a:xfrm>
          <a:custGeom>
            <a:avLst/>
            <a:gdLst>
              <a:gd name="connsiteX0" fmla="*/ 569267 w 569267"/>
              <a:gd name="connsiteY0" fmla="*/ 96257 h 96257"/>
              <a:gd name="connsiteX1" fmla="*/ 75787 w 569267"/>
              <a:gd name="connsiteY1" fmla="*/ 96257 h 96257"/>
              <a:gd name="connsiteX2" fmla="*/ 0 w 569267"/>
              <a:gd name="connsiteY2" fmla="*/ 0 h 96257"/>
              <a:gd name="connsiteX3" fmla="*/ 468219 w 569267"/>
              <a:gd name="connsiteY3" fmla="*/ 0 h 96257"/>
            </a:gdLst>
            <a:ahLst/>
            <a:cxnLst>
              <a:cxn ang="0">
                <a:pos x="connsiteX0" y="connsiteY0"/>
              </a:cxn>
              <a:cxn ang="0">
                <a:pos x="connsiteX1" y="connsiteY1"/>
              </a:cxn>
              <a:cxn ang="0">
                <a:pos x="connsiteX2" y="connsiteY2"/>
              </a:cxn>
              <a:cxn ang="0">
                <a:pos x="connsiteX3" y="connsiteY3"/>
              </a:cxn>
            </a:cxnLst>
            <a:rect l="l" t="t" r="r" b="b"/>
            <a:pathLst>
              <a:path w="569267" h="96257">
                <a:moveTo>
                  <a:pt x="569267" y="96257"/>
                </a:moveTo>
                <a:lnTo>
                  <a:pt x="75787"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4" name="任意多边形: 形状 73"/>
          <p:cNvSpPr/>
          <p:nvPr userDrawn="1">
            <p:custDataLst>
              <p:tags r:id="rId64"/>
            </p:custDataLst>
          </p:nvPr>
        </p:nvSpPr>
        <p:spPr>
          <a:xfrm>
            <a:off x="8089696" y="4276870"/>
            <a:ext cx="634598" cy="107145"/>
          </a:xfrm>
          <a:custGeom>
            <a:avLst/>
            <a:gdLst>
              <a:gd name="connsiteX0" fmla="*/ 634599 w 634598"/>
              <a:gd name="connsiteY0" fmla="*/ 107146 h 107145"/>
              <a:gd name="connsiteX1" fmla="*/ 112808 w 634598"/>
              <a:gd name="connsiteY1" fmla="*/ 107146 h 107145"/>
              <a:gd name="connsiteX2" fmla="*/ 0 w 634598"/>
              <a:gd name="connsiteY2" fmla="*/ 0 h 107145"/>
              <a:gd name="connsiteX3" fmla="*/ 493480 w 634598"/>
              <a:gd name="connsiteY3" fmla="*/ 0 h 107145"/>
            </a:gdLst>
            <a:ahLst/>
            <a:cxnLst>
              <a:cxn ang="0">
                <a:pos x="connsiteX0" y="connsiteY0"/>
              </a:cxn>
              <a:cxn ang="0">
                <a:pos x="connsiteX1" y="connsiteY1"/>
              </a:cxn>
              <a:cxn ang="0">
                <a:pos x="connsiteX2" y="connsiteY2"/>
              </a:cxn>
              <a:cxn ang="0">
                <a:pos x="connsiteX3" y="connsiteY3"/>
              </a:cxn>
            </a:cxnLst>
            <a:rect l="l" t="t" r="r" b="b"/>
            <a:pathLst>
              <a:path w="634598" h="107145">
                <a:moveTo>
                  <a:pt x="634599" y="107146"/>
                </a:moveTo>
                <a:lnTo>
                  <a:pt x="112808"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5" name="任意多边形: 形状 74"/>
          <p:cNvSpPr/>
          <p:nvPr userDrawn="1">
            <p:custDataLst>
              <p:tags r:id="rId65"/>
            </p:custDataLst>
          </p:nvPr>
        </p:nvSpPr>
        <p:spPr>
          <a:xfrm>
            <a:off x="8456867" y="4181048"/>
            <a:ext cx="620225" cy="96257"/>
          </a:xfrm>
          <a:custGeom>
            <a:avLst/>
            <a:gdLst>
              <a:gd name="connsiteX0" fmla="*/ 620226 w 620225"/>
              <a:gd name="connsiteY0" fmla="*/ 96257 h 96257"/>
              <a:gd name="connsiteX1" fmla="*/ 126746 w 620225"/>
              <a:gd name="connsiteY1" fmla="*/ 96257 h 96257"/>
              <a:gd name="connsiteX2" fmla="*/ 0 w 620225"/>
              <a:gd name="connsiteY2" fmla="*/ 0 h 96257"/>
              <a:gd name="connsiteX3" fmla="*/ 468219 w 620225"/>
              <a:gd name="connsiteY3" fmla="*/ 0 h 96257"/>
            </a:gdLst>
            <a:ahLst/>
            <a:cxnLst>
              <a:cxn ang="0">
                <a:pos x="connsiteX0" y="connsiteY0"/>
              </a:cxn>
              <a:cxn ang="0">
                <a:pos x="connsiteX1" y="connsiteY1"/>
              </a:cxn>
              <a:cxn ang="0">
                <a:pos x="connsiteX2" y="connsiteY2"/>
              </a:cxn>
              <a:cxn ang="0">
                <a:pos x="connsiteX3" y="connsiteY3"/>
              </a:cxn>
            </a:cxnLst>
            <a:rect l="l" t="t" r="r" b="b"/>
            <a:pathLst>
              <a:path w="620225" h="96257">
                <a:moveTo>
                  <a:pt x="620226" y="96257"/>
                </a:moveTo>
                <a:lnTo>
                  <a:pt x="126746"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6" name="任意多边形: 形状 75"/>
          <p:cNvSpPr/>
          <p:nvPr userDrawn="1">
            <p:custDataLst>
              <p:tags r:id="rId66"/>
            </p:custDataLst>
          </p:nvPr>
        </p:nvSpPr>
        <p:spPr>
          <a:xfrm>
            <a:off x="9077093" y="4277306"/>
            <a:ext cx="691221" cy="107145"/>
          </a:xfrm>
          <a:custGeom>
            <a:avLst/>
            <a:gdLst>
              <a:gd name="connsiteX0" fmla="*/ 691221 w 691221"/>
              <a:gd name="connsiteY0" fmla="*/ 107146 h 107145"/>
              <a:gd name="connsiteX1" fmla="*/ 169430 w 691221"/>
              <a:gd name="connsiteY1" fmla="*/ 107146 h 107145"/>
              <a:gd name="connsiteX2" fmla="*/ 0 w 691221"/>
              <a:gd name="connsiteY2" fmla="*/ 0 h 107145"/>
              <a:gd name="connsiteX3" fmla="*/ 493481 w 691221"/>
              <a:gd name="connsiteY3" fmla="*/ 0 h 107145"/>
            </a:gdLst>
            <a:ahLst/>
            <a:cxnLst>
              <a:cxn ang="0">
                <a:pos x="connsiteX0" y="connsiteY0"/>
              </a:cxn>
              <a:cxn ang="0">
                <a:pos x="connsiteX1" y="connsiteY1"/>
              </a:cxn>
              <a:cxn ang="0">
                <a:pos x="connsiteX2" y="connsiteY2"/>
              </a:cxn>
              <a:cxn ang="0">
                <a:pos x="connsiteX3" y="connsiteY3"/>
              </a:cxn>
            </a:cxnLst>
            <a:rect l="l" t="t" r="r" b="b"/>
            <a:pathLst>
              <a:path w="691221" h="107145">
                <a:moveTo>
                  <a:pt x="691221" y="107146"/>
                </a:moveTo>
                <a:lnTo>
                  <a:pt x="16943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7" name="任意多边形: 形状 76"/>
          <p:cNvSpPr/>
          <p:nvPr userDrawn="1">
            <p:custDataLst>
              <p:tags r:id="rId67"/>
            </p:custDataLst>
          </p:nvPr>
        </p:nvSpPr>
        <p:spPr>
          <a:xfrm>
            <a:off x="9393304" y="4181048"/>
            <a:ext cx="670750" cy="96257"/>
          </a:xfrm>
          <a:custGeom>
            <a:avLst/>
            <a:gdLst>
              <a:gd name="connsiteX0" fmla="*/ 670750 w 670750"/>
              <a:gd name="connsiteY0" fmla="*/ 96257 h 96257"/>
              <a:gd name="connsiteX1" fmla="*/ 177270 w 670750"/>
              <a:gd name="connsiteY1" fmla="*/ 96257 h 96257"/>
              <a:gd name="connsiteX2" fmla="*/ 0 w 670750"/>
              <a:gd name="connsiteY2" fmla="*/ 0 h 96257"/>
              <a:gd name="connsiteX3" fmla="*/ 468219 w 670750"/>
              <a:gd name="connsiteY3" fmla="*/ 0 h 96257"/>
            </a:gdLst>
            <a:ahLst/>
            <a:cxnLst>
              <a:cxn ang="0">
                <a:pos x="connsiteX0" y="connsiteY0"/>
              </a:cxn>
              <a:cxn ang="0">
                <a:pos x="connsiteX1" y="connsiteY1"/>
              </a:cxn>
              <a:cxn ang="0">
                <a:pos x="connsiteX2" y="connsiteY2"/>
              </a:cxn>
              <a:cxn ang="0">
                <a:pos x="connsiteX3" y="connsiteY3"/>
              </a:cxn>
            </a:cxnLst>
            <a:rect l="l" t="t" r="r" b="b"/>
            <a:pathLst>
              <a:path w="670750" h="96257">
                <a:moveTo>
                  <a:pt x="670750" y="96257"/>
                </a:moveTo>
                <a:lnTo>
                  <a:pt x="177270"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8" name="任意多边形: 形状 77"/>
          <p:cNvSpPr/>
          <p:nvPr userDrawn="1">
            <p:custDataLst>
              <p:tags r:id="rId68"/>
            </p:custDataLst>
          </p:nvPr>
        </p:nvSpPr>
        <p:spPr>
          <a:xfrm>
            <a:off x="10064054" y="4277306"/>
            <a:ext cx="747843" cy="107145"/>
          </a:xfrm>
          <a:custGeom>
            <a:avLst/>
            <a:gdLst>
              <a:gd name="connsiteX0" fmla="*/ 747844 w 747843"/>
              <a:gd name="connsiteY0" fmla="*/ 107146 h 107145"/>
              <a:gd name="connsiteX1" fmla="*/ 226052 w 747843"/>
              <a:gd name="connsiteY1" fmla="*/ 107146 h 107145"/>
              <a:gd name="connsiteX2" fmla="*/ 0 w 747843"/>
              <a:gd name="connsiteY2" fmla="*/ 0 h 107145"/>
              <a:gd name="connsiteX3" fmla="*/ 493480 w 747843"/>
              <a:gd name="connsiteY3" fmla="*/ 0 h 107145"/>
            </a:gdLst>
            <a:ahLst/>
            <a:cxnLst>
              <a:cxn ang="0">
                <a:pos x="connsiteX0" y="connsiteY0"/>
              </a:cxn>
              <a:cxn ang="0">
                <a:pos x="connsiteX1" y="connsiteY1"/>
              </a:cxn>
              <a:cxn ang="0">
                <a:pos x="connsiteX2" y="connsiteY2"/>
              </a:cxn>
              <a:cxn ang="0">
                <a:pos x="connsiteX3" y="connsiteY3"/>
              </a:cxn>
            </a:cxnLst>
            <a:rect l="l" t="t" r="r" b="b"/>
            <a:pathLst>
              <a:path w="747843" h="107145">
                <a:moveTo>
                  <a:pt x="747844" y="107146"/>
                </a:moveTo>
                <a:lnTo>
                  <a:pt x="226052"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9" name="任意多边形: 形状 78"/>
          <p:cNvSpPr/>
          <p:nvPr userDrawn="1">
            <p:custDataLst>
              <p:tags r:id="rId69"/>
            </p:custDataLst>
          </p:nvPr>
        </p:nvSpPr>
        <p:spPr>
          <a:xfrm>
            <a:off x="10329741" y="4181048"/>
            <a:ext cx="721710" cy="96257"/>
          </a:xfrm>
          <a:custGeom>
            <a:avLst/>
            <a:gdLst>
              <a:gd name="connsiteX0" fmla="*/ 721710 w 721710"/>
              <a:gd name="connsiteY0" fmla="*/ 96257 h 96257"/>
              <a:gd name="connsiteX1" fmla="*/ 227793 w 721710"/>
              <a:gd name="connsiteY1" fmla="*/ 96257 h 96257"/>
              <a:gd name="connsiteX2" fmla="*/ 0 w 721710"/>
              <a:gd name="connsiteY2" fmla="*/ 0 h 96257"/>
              <a:gd name="connsiteX3" fmla="*/ 468219 w 721710"/>
              <a:gd name="connsiteY3" fmla="*/ 0 h 96257"/>
            </a:gdLst>
            <a:ahLst/>
            <a:cxnLst>
              <a:cxn ang="0">
                <a:pos x="connsiteX0" y="connsiteY0"/>
              </a:cxn>
              <a:cxn ang="0">
                <a:pos x="connsiteX1" y="connsiteY1"/>
              </a:cxn>
              <a:cxn ang="0">
                <a:pos x="connsiteX2" y="connsiteY2"/>
              </a:cxn>
              <a:cxn ang="0">
                <a:pos x="connsiteX3" y="connsiteY3"/>
              </a:cxn>
            </a:cxnLst>
            <a:rect l="l" t="t" r="r" b="b"/>
            <a:pathLst>
              <a:path w="721710" h="96257">
                <a:moveTo>
                  <a:pt x="721710" y="96257"/>
                </a:moveTo>
                <a:lnTo>
                  <a:pt x="22779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0" name="任意多边形: 形状 79"/>
          <p:cNvSpPr/>
          <p:nvPr userDrawn="1">
            <p:custDataLst>
              <p:tags r:id="rId70"/>
            </p:custDataLst>
          </p:nvPr>
        </p:nvSpPr>
        <p:spPr>
          <a:xfrm>
            <a:off x="11051452" y="4277306"/>
            <a:ext cx="804029" cy="107145"/>
          </a:xfrm>
          <a:custGeom>
            <a:avLst/>
            <a:gdLst>
              <a:gd name="connsiteX0" fmla="*/ 804029 w 804029"/>
              <a:gd name="connsiteY0" fmla="*/ 107146 h 107145"/>
              <a:gd name="connsiteX1" fmla="*/ 282237 w 804029"/>
              <a:gd name="connsiteY1" fmla="*/ 107146 h 107145"/>
              <a:gd name="connsiteX2" fmla="*/ 0 w 804029"/>
              <a:gd name="connsiteY2" fmla="*/ 0 h 107145"/>
              <a:gd name="connsiteX3" fmla="*/ 493480 w 804029"/>
              <a:gd name="connsiteY3" fmla="*/ 0 h 107145"/>
            </a:gdLst>
            <a:ahLst/>
            <a:cxnLst>
              <a:cxn ang="0">
                <a:pos x="connsiteX0" y="connsiteY0"/>
              </a:cxn>
              <a:cxn ang="0">
                <a:pos x="connsiteX1" y="connsiteY1"/>
              </a:cxn>
              <a:cxn ang="0">
                <a:pos x="connsiteX2" y="connsiteY2"/>
              </a:cxn>
              <a:cxn ang="0">
                <a:pos x="connsiteX3" y="connsiteY3"/>
              </a:cxn>
            </a:cxnLst>
            <a:rect l="l" t="t" r="r" b="b"/>
            <a:pathLst>
              <a:path w="804029" h="107145">
                <a:moveTo>
                  <a:pt x="804029" y="107146"/>
                </a:moveTo>
                <a:lnTo>
                  <a:pt x="282237"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1" name="任意多边形: 形状 80"/>
          <p:cNvSpPr/>
          <p:nvPr userDrawn="1">
            <p:custDataLst>
              <p:tags r:id="rId71"/>
            </p:custDataLst>
          </p:nvPr>
        </p:nvSpPr>
        <p:spPr>
          <a:xfrm>
            <a:off x="29802" y="4384451"/>
            <a:ext cx="870233" cy="120212"/>
          </a:xfrm>
          <a:custGeom>
            <a:avLst/>
            <a:gdLst>
              <a:gd name="connsiteX0" fmla="*/ 553587 w 870233"/>
              <a:gd name="connsiteY0" fmla="*/ 120212 h 120212"/>
              <a:gd name="connsiteX1" fmla="*/ 0 w 870233"/>
              <a:gd name="connsiteY1" fmla="*/ 120212 h 120212"/>
              <a:gd name="connsiteX2" fmla="*/ 348442 w 870233"/>
              <a:gd name="connsiteY2" fmla="*/ 0 h 120212"/>
              <a:gd name="connsiteX3" fmla="*/ 870234 w 870233"/>
              <a:gd name="connsiteY3" fmla="*/ 0 h 120212"/>
            </a:gdLst>
            <a:ahLst/>
            <a:cxnLst>
              <a:cxn ang="0">
                <a:pos x="connsiteX0" y="connsiteY0"/>
              </a:cxn>
              <a:cxn ang="0">
                <a:pos x="connsiteX1" y="connsiteY1"/>
              </a:cxn>
              <a:cxn ang="0">
                <a:pos x="connsiteX2" y="connsiteY2"/>
              </a:cxn>
              <a:cxn ang="0">
                <a:pos x="connsiteX3" y="connsiteY3"/>
              </a:cxn>
            </a:cxnLst>
            <a:rect l="l" t="t" r="r" b="b"/>
            <a:pathLst>
              <a:path w="870233" h="120212">
                <a:moveTo>
                  <a:pt x="553587" y="120212"/>
                </a:moveTo>
                <a:lnTo>
                  <a:pt x="0" y="120212"/>
                </a:lnTo>
                <a:lnTo>
                  <a:pt x="348442"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2" name="任意多边形: 形状 81"/>
          <p:cNvSpPr/>
          <p:nvPr userDrawn="1">
            <p:custDataLst>
              <p:tags r:id="rId72"/>
            </p:custDataLst>
          </p:nvPr>
        </p:nvSpPr>
        <p:spPr>
          <a:xfrm>
            <a:off x="225800" y="4504663"/>
            <a:ext cx="911175" cy="135456"/>
          </a:xfrm>
          <a:custGeom>
            <a:avLst/>
            <a:gdLst>
              <a:gd name="connsiteX0" fmla="*/ 589302 w 911175"/>
              <a:gd name="connsiteY0" fmla="*/ 135457 h 135456"/>
              <a:gd name="connsiteX1" fmla="*/ 0 w 911175"/>
              <a:gd name="connsiteY1" fmla="*/ 135457 h 135456"/>
              <a:gd name="connsiteX2" fmla="*/ 357589 w 911175"/>
              <a:gd name="connsiteY2" fmla="*/ 0 h 135456"/>
              <a:gd name="connsiteX3" fmla="*/ 911175 w 911175"/>
              <a:gd name="connsiteY3" fmla="*/ 0 h 135456"/>
            </a:gdLst>
            <a:ahLst/>
            <a:cxnLst>
              <a:cxn ang="0">
                <a:pos x="connsiteX0" y="connsiteY0"/>
              </a:cxn>
              <a:cxn ang="0">
                <a:pos x="connsiteX1" y="connsiteY1"/>
              </a:cxn>
              <a:cxn ang="0">
                <a:pos x="connsiteX2" y="connsiteY2"/>
              </a:cxn>
              <a:cxn ang="0">
                <a:pos x="connsiteX3" y="connsiteY3"/>
              </a:cxn>
            </a:cxnLst>
            <a:rect l="l" t="t" r="r" b="b"/>
            <a:pathLst>
              <a:path w="911175" h="135456">
                <a:moveTo>
                  <a:pt x="589302" y="135457"/>
                </a:moveTo>
                <a:lnTo>
                  <a:pt x="0" y="135457"/>
                </a:lnTo>
                <a:lnTo>
                  <a:pt x="357589" y="0"/>
                </a:lnTo>
                <a:lnTo>
                  <a:pt x="91117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3" name="任意多边形: 形状 82"/>
          <p:cNvSpPr/>
          <p:nvPr userDrawn="1">
            <p:custDataLst>
              <p:tags r:id="rId73"/>
            </p:custDataLst>
          </p:nvPr>
        </p:nvSpPr>
        <p:spPr>
          <a:xfrm>
            <a:off x="1136975" y="4384451"/>
            <a:ext cx="806642" cy="120212"/>
          </a:xfrm>
          <a:custGeom>
            <a:avLst/>
            <a:gdLst>
              <a:gd name="connsiteX0" fmla="*/ 553587 w 806642"/>
              <a:gd name="connsiteY0" fmla="*/ 120212 h 120212"/>
              <a:gd name="connsiteX1" fmla="*/ 0 w 806642"/>
              <a:gd name="connsiteY1" fmla="*/ 120212 h 120212"/>
              <a:gd name="connsiteX2" fmla="*/ 284852 w 806642"/>
              <a:gd name="connsiteY2" fmla="*/ 0 h 120212"/>
              <a:gd name="connsiteX3" fmla="*/ 806643 w 806642"/>
              <a:gd name="connsiteY3" fmla="*/ 0 h 120212"/>
            </a:gdLst>
            <a:ahLst/>
            <a:cxnLst>
              <a:cxn ang="0">
                <a:pos x="connsiteX0" y="connsiteY0"/>
              </a:cxn>
              <a:cxn ang="0">
                <a:pos x="connsiteX1" y="connsiteY1"/>
              </a:cxn>
              <a:cxn ang="0">
                <a:pos x="connsiteX2" y="connsiteY2"/>
              </a:cxn>
              <a:cxn ang="0">
                <a:pos x="connsiteX3" y="connsiteY3"/>
              </a:cxn>
            </a:cxnLst>
            <a:rect l="l" t="t" r="r" b="b"/>
            <a:pathLst>
              <a:path w="806642" h="120212">
                <a:moveTo>
                  <a:pt x="553587" y="120212"/>
                </a:moveTo>
                <a:lnTo>
                  <a:pt x="0" y="120212"/>
                </a:lnTo>
                <a:lnTo>
                  <a:pt x="284852" y="0"/>
                </a:lnTo>
                <a:lnTo>
                  <a:pt x="8066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4" name="任意多边形: 形状 83"/>
          <p:cNvSpPr/>
          <p:nvPr userDrawn="1">
            <p:custDataLst>
              <p:tags r:id="rId74"/>
            </p:custDataLst>
          </p:nvPr>
        </p:nvSpPr>
        <p:spPr>
          <a:xfrm>
            <a:off x="1404405" y="4504663"/>
            <a:ext cx="839309" cy="135456"/>
          </a:xfrm>
          <a:custGeom>
            <a:avLst/>
            <a:gdLst>
              <a:gd name="connsiteX0" fmla="*/ 589303 w 839309"/>
              <a:gd name="connsiteY0" fmla="*/ 135457 h 135456"/>
              <a:gd name="connsiteX1" fmla="*/ 0 w 839309"/>
              <a:gd name="connsiteY1" fmla="*/ 135457 h 135456"/>
              <a:gd name="connsiteX2" fmla="*/ 286158 w 839309"/>
              <a:gd name="connsiteY2" fmla="*/ 0 h 135456"/>
              <a:gd name="connsiteX3" fmla="*/ 839309 w 839309"/>
              <a:gd name="connsiteY3" fmla="*/ 0 h 135456"/>
            </a:gdLst>
            <a:ahLst/>
            <a:cxnLst>
              <a:cxn ang="0">
                <a:pos x="connsiteX0" y="connsiteY0"/>
              </a:cxn>
              <a:cxn ang="0">
                <a:pos x="connsiteX1" y="connsiteY1"/>
              </a:cxn>
              <a:cxn ang="0">
                <a:pos x="connsiteX2" y="connsiteY2"/>
              </a:cxn>
              <a:cxn ang="0">
                <a:pos x="connsiteX3" y="connsiteY3"/>
              </a:cxn>
            </a:cxnLst>
            <a:rect l="l" t="t" r="r" b="b"/>
            <a:pathLst>
              <a:path w="839309" h="135456">
                <a:moveTo>
                  <a:pt x="589303" y="135457"/>
                </a:moveTo>
                <a:lnTo>
                  <a:pt x="0" y="135457"/>
                </a:lnTo>
                <a:lnTo>
                  <a:pt x="286158"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5" name="任意多边形: 形状 84"/>
          <p:cNvSpPr/>
          <p:nvPr userDrawn="1">
            <p:custDataLst>
              <p:tags r:id="rId75"/>
            </p:custDataLst>
          </p:nvPr>
        </p:nvSpPr>
        <p:spPr>
          <a:xfrm>
            <a:off x="2243714" y="4384451"/>
            <a:ext cx="743487" cy="120212"/>
          </a:xfrm>
          <a:custGeom>
            <a:avLst/>
            <a:gdLst>
              <a:gd name="connsiteX0" fmla="*/ 553587 w 743487"/>
              <a:gd name="connsiteY0" fmla="*/ 120212 h 120212"/>
              <a:gd name="connsiteX1" fmla="*/ 0 w 743487"/>
              <a:gd name="connsiteY1" fmla="*/ 120212 h 120212"/>
              <a:gd name="connsiteX2" fmla="*/ 221696 w 743487"/>
              <a:gd name="connsiteY2" fmla="*/ 0 h 120212"/>
              <a:gd name="connsiteX3" fmla="*/ 743488 w 743487"/>
              <a:gd name="connsiteY3" fmla="*/ 0 h 120212"/>
            </a:gdLst>
            <a:ahLst/>
            <a:cxnLst>
              <a:cxn ang="0">
                <a:pos x="connsiteX0" y="connsiteY0"/>
              </a:cxn>
              <a:cxn ang="0">
                <a:pos x="connsiteX1" y="connsiteY1"/>
              </a:cxn>
              <a:cxn ang="0">
                <a:pos x="connsiteX2" y="connsiteY2"/>
              </a:cxn>
              <a:cxn ang="0">
                <a:pos x="connsiteX3" y="connsiteY3"/>
              </a:cxn>
            </a:cxnLst>
            <a:rect l="l" t="t" r="r" b="b"/>
            <a:pathLst>
              <a:path w="743487" h="120212">
                <a:moveTo>
                  <a:pt x="553587" y="120212"/>
                </a:moveTo>
                <a:lnTo>
                  <a:pt x="0" y="120212"/>
                </a:lnTo>
                <a:lnTo>
                  <a:pt x="221696" y="0"/>
                </a:lnTo>
                <a:lnTo>
                  <a:pt x="743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6" name="任意多边形: 形状 85"/>
          <p:cNvSpPr/>
          <p:nvPr userDrawn="1">
            <p:custDataLst>
              <p:tags r:id="rId76"/>
            </p:custDataLst>
          </p:nvPr>
        </p:nvSpPr>
        <p:spPr>
          <a:xfrm>
            <a:off x="2582573" y="4504663"/>
            <a:ext cx="768314" cy="135456"/>
          </a:xfrm>
          <a:custGeom>
            <a:avLst/>
            <a:gdLst>
              <a:gd name="connsiteX0" fmla="*/ 589302 w 768314"/>
              <a:gd name="connsiteY0" fmla="*/ 135457 h 135456"/>
              <a:gd name="connsiteX1" fmla="*/ 0 w 768314"/>
              <a:gd name="connsiteY1" fmla="*/ 135457 h 135456"/>
              <a:gd name="connsiteX2" fmla="*/ 214728 w 768314"/>
              <a:gd name="connsiteY2" fmla="*/ 0 h 135456"/>
              <a:gd name="connsiteX3" fmla="*/ 768314 w 768314"/>
              <a:gd name="connsiteY3" fmla="*/ 0 h 135456"/>
            </a:gdLst>
            <a:ahLst/>
            <a:cxnLst>
              <a:cxn ang="0">
                <a:pos x="connsiteX0" y="connsiteY0"/>
              </a:cxn>
              <a:cxn ang="0">
                <a:pos x="connsiteX1" y="connsiteY1"/>
              </a:cxn>
              <a:cxn ang="0">
                <a:pos x="connsiteX2" y="connsiteY2"/>
              </a:cxn>
              <a:cxn ang="0">
                <a:pos x="connsiteX3" y="connsiteY3"/>
              </a:cxn>
            </a:cxnLst>
            <a:rect l="l" t="t" r="r" b="b"/>
            <a:pathLst>
              <a:path w="768314" h="135456">
                <a:moveTo>
                  <a:pt x="589302" y="135457"/>
                </a:moveTo>
                <a:lnTo>
                  <a:pt x="0" y="135457"/>
                </a:lnTo>
                <a:lnTo>
                  <a:pt x="214728" y="0"/>
                </a:lnTo>
                <a:lnTo>
                  <a:pt x="7683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7" name="任意多边形: 形状 86"/>
          <p:cNvSpPr/>
          <p:nvPr userDrawn="1">
            <p:custDataLst>
              <p:tags r:id="rId77"/>
            </p:custDataLst>
          </p:nvPr>
        </p:nvSpPr>
        <p:spPr>
          <a:xfrm>
            <a:off x="3350888" y="4384451"/>
            <a:ext cx="679897" cy="120212"/>
          </a:xfrm>
          <a:custGeom>
            <a:avLst/>
            <a:gdLst>
              <a:gd name="connsiteX0" fmla="*/ 553152 w 679897"/>
              <a:gd name="connsiteY0" fmla="*/ 120212 h 120212"/>
              <a:gd name="connsiteX1" fmla="*/ 0 w 679897"/>
              <a:gd name="connsiteY1" fmla="*/ 120212 h 120212"/>
              <a:gd name="connsiteX2" fmla="*/ 158106 w 679897"/>
              <a:gd name="connsiteY2" fmla="*/ 0 h 120212"/>
              <a:gd name="connsiteX3" fmla="*/ 679898 w 679897"/>
              <a:gd name="connsiteY3" fmla="*/ 0 h 120212"/>
            </a:gdLst>
            <a:ahLst/>
            <a:cxnLst>
              <a:cxn ang="0">
                <a:pos x="connsiteX0" y="connsiteY0"/>
              </a:cxn>
              <a:cxn ang="0">
                <a:pos x="connsiteX1" y="connsiteY1"/>
              </a:cxn>
              <a:cxn ang="0">
                <a:pos x="connsiteX2" y="connsiteY2"/>
              </a:cxn>
              <a:cxn ang="0">
                <a:pos x="connsiteX3" y="connsiteY3"/>
              </a:cxn>
            </a:cxnLst>
            <a:rect l="l" t="t" r="r" b="b"/>
            <a:pathLst>
              <a:path w="679897" h="120212">
                <a:moveTo>
                  <a:pt x="553152" y="120212"/>
                </a:moveTo>
                <a:lnTo>
                  <a:pt x="0" y="120212"/>
                </a:lnTo>
                <a:lnTo>
                  <a:pt x="158106" y="0"/>
                </a:lnTo>
                <a:lnTo>
                  <a:pt x="67989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8" name="任意多边形: 形状 87"/>
          <p:cNvSpPr/>
          <p:nvPr userDrawn="1">
            <p:custDataLst>
              <p:tags r:id="rId78"/>
            </p:custDataLst>
          </p:nvPr>
        </p:nvSpPr>
        <p:spPr>
          <a:xfrm>
            <a:off x="3761178" y="4504663"/>
            <a:ext cx="696448" cy="135456"/>
          </a:xfrm>
          <a:custGeom>
            <a:avLst/>
            <a:gdLst>
              <a:gd name="connsiteX0" fmla="*/ 589303 w 696448"/>
              <a:gd name="connsiteY0" fmla="*/ 135457 h 135456"/>
              <a:gd name="connsiteX1" fmla="*/ 0 w 696448"/>
              <a:gd name="connsiteY1" fmla="*/ 135457 h 135456"/>
              <a:gd name="connsiteX2" fmla="*/ 142862 w 696448"/>
              <a:gd name="connsiteY2" fmla="*/ 0 h 135456"/>
              <a:gd name="connsiteX3" fmla="*/ 696448 w 696448"/>
              <a:gd name="connsiteY3" fmla="*/ 0 h 135456"/>
            </a:gdLst>
            <a:ahLst/>
            <a:cxnLst>
              <a:cxn ang="0">
                <a:pos x="connsiteX0" y="connsiteY0"/>
              </a:cxn>
              <a:cxn ang="0">
                <a:pos x="connsiteX1" y="connsiteY1"/>
              </a:cxn>
              <a:cxn ang="0">
                <a:pos x="connsiteX2" y="connsiteY2"/>
              </a:cxn>
              <a:cxn ang="0">
                <a:pos x="connsiteX3" y="connsiteY3"/>
              </a:cxn>
            </a:cxnLst>
            <a:rect l="l" t="t" r="r" b="b"/>
            <a:pathLst>
              <a:path w="696448" h="135456">
                <a:moveTo>
                  <a:pt x="589303" y="135457"/>
                </a:moveTo>
                <a:lnTo>
                  <a:pt x="0" y="135457"/>
                </a:lnTo>
                <a:lnTo>
                  <a:pt x="142862" y="0"/>
                </a:lnTo>
                <a:lnTo>
                  <a:pt x="696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9" name="任意多边形: 形状 88"/>
          <p:cNvSpPr/>
          <p:nvPr userDrawn="1">
            <p:custDataLst>
              <p:tags r:id="rId79"/>
            </p:custDataLst>
          </p:nvPr>
        </p:nvSpPr>
        <p:spPr>
          <a:xfrm>
            <a:off x="4457626" y="4384451"/>
            <a:ext cx="616742" cy="120212"/>
          </a:xfrm>
          <a:custGeom>
            <a:avLst/>
            <a:gdLst>
              <a:gd name="connsiteX0" fmla="*/ 553587 w 616742"/>
              <a:gd name="connsiteY0" fmla="*/ 120212 h 120212"/>
              <a:gd name="connsiteX1" fmla="*/ 0 w 616742"/>
              <a:gd name="connsiteY1" fmla="*/ 120212 h 120212"/>
              <a:gd name="connsiteX2" fmla="*/ 94950 w 616742"/>
              <a:gd name="connsiteY2" fmla="*/ 0 h 120212"/>
              <a:gd name="connsiteX3" fmla="*/ 616742 w 616742"/>
              <a:gd name="connsiteY3" fmla="*/ 0 h 120212"/>
            </a:gdLst>
            <a:ahLst/>
            <a:cxnLst>
              <a:cxn ang="0">
                <a:pos x="connsiteX0" y="connsiteY0"/>
              </a:cxn>
              <a:cxn ang="0">
                <a:pos x="connsiteX1" y="connsiteY1"/>
              </a:cxn>
              <a:cxn ang="0">
                <a:pos x="connsiteX2" y="connsiteY2"/>
              </a:cxn>
              <a:cxn ang="0">
                <a:pos x="connsiteX3" y="connsiteY3"/>
              </a:cxn>
            </a:cxnLst>
            <a:rect l="l" t="t" r="r" b="b"/>
            <a:pathLst>
              <a:path w="616742" h="120212">
                <a:moveTo>
                  <a:pt x="553587" y="120212"/>
                </a:moveTo>
                <a:lnTo>
                  <a:pt x="0" y="120212"/>
                </a:lnTo>
                <a:lnTo>
                  <a:pt x="94950" y="0"/>
                </a:lnTo>
                <a:lnTo>
                  <a:pt x="61674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0" name="任意多边形: 形状 89"/>
          <p:cNvSpPr/>
          <p:nvPr userDrawn="1">
            <p:custDataLst>
              <p:tags r:id="rId80"/>
            </p:custDataLst>
          </p:nvPr>
        </p:nvSpPr>
        <p:spPr>
          <a:xfrm>
            <a:off x="4939782" y="4504663"/>
            <a:ext cx="624581" cy="135456"/>
          </a:xfrm>
          <a:custGeom>
            <a:avLst/>
            <a:gdLst>
              <a:gd name="connsiteX0" fmla="*/ 589302 w 624581"/>
              <a:gd name="connsiteY0" fmla="*/ 135457 h 135456"/>
              <a:gd name="connsiteX1" fmla="*/ 0 w 624581"/>
              <a:gd name="connsiteY1" fmla="*/ 135457 h 135456"/>
              <a:gd name="connsiteX2" fmla="*/ 71430 w 624581"/>
              <a:gd name="connsiteY2" fmla="*/ 0 h 135456"/>
              <a:gd name="connsiteX3" fmla="*/ 624582 w 624581"/>
              <a:gd name="connsiteY3" fmla="*/ 0 h 135456"/>
            </a:gdLst>
            <a:ahLst/>
            <a:cxnLst>
              <a:cxn ang="0">
                <a:pos x="connsiteX0" y="connsiteY0"/>
              </a:cxn>
              <a:cxn ang="0">
                <a:pos x="connsiteX1" y="connsiteY1"/>
              </a:cxn>
              <a:cxn ang="0">
                <a:pos x="connsiteX2" y="connsiteY2"/>
              </a:cxn>
              <a:cxn ang="0">
                <a:pos x="connsiteX3" y="connsiteY3"/>
              </a:cxn>
            </a:cxnLst>
            <a:rect l="l" t="t" r="r" b="b"/>
            <a:pathLst>
              <a:path w="624581" h="135456">
                <a:moveTo>
                  <a:pt x="589302" y="135457"/>
                </a:moveTo>
                <a:lnTo>
                  <a:pt x="0" y="135457"/>
                </a:lnTo>
                <a:lnTo>
                  <a:pt x="71430" y="0"/>
                </a:lnTo>
                <a:lnTo>
                  <a:pt x="62458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1" name="任意多边形: 形状 90"/>
          <p:cNvSpPr/>
          <p:nvPr userDrawn="1">
            <p:custDataLst>
              <p:tags r:id="rId81"/>
            </p:custDataLst>
          </p:nvPr>
        </p:nvSpPr>
        <p:spPr>
          <a:xfrm>
            <a:off x="5564364" y="4384451"/>
            <a:ext cx="553586" cy="120212"/>
          </a:xfrm>
          <a:custGeom>
            <a:avLst/>
            <a:gdLst>
              <a:gd name="connsiteX0" fmla="*/ 553587 w 553586"/>
              <a:gd name="connsiteY0" fmla="*/ 120212 h 120212"/>
              <a:gd name="connsiteX1" fmla="*/ 0 w 553586"/>
              <a:gd name="connsiteY1" fmla="*/ 120212 h 120212"/>
              <a:gd name="connsiteX2" fmla="*/ 31796 w 553586"/>
              <a:gd name="connsiteY2" fmla="*/ 0 h 120212"/>
              <a:gd name="connsiteX3" fmla="*/ 553587 w 553586"/>
              <a:gd name="connsiteY3" fmla="*/ 0 h 120212"/>
            </a:gdLst>
            <a:ahLst/>
            <a:cxnLst>
              <a:cxn ang="0">
                <a:pos x="connsiteX0" y="connsiteY0"/>
              </a:cxn>
              <a:cxn ang="0">
                <a:pos x="connsiteX1" y="connsiteY1"/>
              </a:cxn>
              <a:cxn ang="0">
                <a:pos x="connsiteX2" y="connsiteY2"/>
              </a:cxn>
              <a:cxn ang="0">
                <a:pos x="connsiteX3" y="connsiteY3"/>
              </a:cxn>
            </a:cxnLst>
            <a:rect l="l" t="t" r="r" b="b"/>
            <a:pathLst>
              <a:path w="553586" h="120212">
                <a:moveTo>
                  <a:pt x="553587" y="120212"/>
                </a:moveTo>
                <a:lnTo>
                  <a:pt x="0" y="120212"/>
                </a:lnTo>
                <a:lnTo>
                  <a:pt x="31796"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2" name="任意多边形: 形状 91"/>
          <p:cNvSpPr/>
          <p:nvPr userDrawn="1">
            <p:custDataLst>
              <p:tags r:id="rId82"/>
            </p:custDataLst>
          </p:nvPr>
        </p:nvSpPr>
        <p:spPr>
          <a:xfrm>
            <a:off x="6117951" y="4504663"/>
            <a:ext cx="589302" cy="135456"/>
          </a:xfrm>
          <a:custGeom>
            <a:avLst/>
            <a:gdLst>
              <a:gd name="connsiteX0" fmla="*/ 589302 w 589302"/>
              <a:gd name="connsiteY0" fmla="*/ 135457 h 135456"/>
              <a:gd name="connsiteX1" fmla="*/ 0 w 589302"/>
              <a:gd name="connsiteY1" fmla="*/ 135457 h 135456"/>
              <a:gd name="connsiteX2" fmla="*/ 0 w 589302"/>
              <a:gd name="connsiteY2" fmla="*/ 0 h 135456"/>
              <a:gd name="connsiteX3" fmla="*/ 553587 w 589302"/>
              <a:gd name="connsiteY3" fmla="*/ 0 h 135456"/>
            </a:gdLst>
            <a:ahLst/>
            <a:cxnLst>
              <a:cxn ang="0">
                <a:pos x="connsiteX0" y="connsiteY0"/>
              </a:cxn>
              <a:cxn ang="0">
                <a:pos x="connsiteX1" y="connsiteY1"/>
              </a:cxn>
              <a:cxn ang="0">
                <a:pos x="connsiteX2" y="connsiteY2"/>
              </a:cxn>
              <a:cxn ang="0">
                <a:pos x="connsiteX3" y="connsiteY3"/>
              </a:cxn>
            </a:cxnLst>
            <a:rect l="l" t="t" r="r" b="b"/>
            <a:pathLst>
              <a:path w="589302" h="135456">
                <a:moveTo>
                  <a:pt x="589302" y="135457"/>
                </a:moveTo>
                <a:lnTo>
                  <a:pt x="0"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3" name="任意多边形: 形状 92"/>
          <p:cNvSpPr/>
          <p:nvPr userDrawn="1">
            <p:custDataLst>
              <p:tags r:id="rId83"/>
            </p:custDataLst>
          </p:nvPr>
        </p:nvSpPr>
        <p:spPr>
          <a:xfrm>
            <a:off x="6639743" y="4384451"/>
            <a:ext cx="585382" cy="120212"/>
          </a:xfrm>
          <a:custGeom>
            <a:avLst/>
            <a:gdLst>
              <a:gd name="connsiteX0" fmla="*/ 585382 w 585382"/>
              <a:gd name="connsiteY0" fmla="*/ 120212 h 120212"/>
              <a:gd name="connsiteX1" fmla="*/ 31794 w 585382"/>
              <a:gd name="connsiteY1" fmla="*/ 120212 h 120212"/>
              <a:gd name="connsiteX2" fmla="*/ 0 w 585382"/>
              <a:gd name="connsiteY2" fmla="*/ 0 h 120212"/>
              <a:gd name="connsiteX3" fmla="*/ 521791 w 585382"/>
              <a:gd name="connsiteY3" fmla="*/ 0 h 120212"/>
            </a:gdLst>
            <a:ahLst/>
            <a:cxnLst>
              <a:cxn ang="0">
                <a:pos x="connsiteX0" y="connsiteY0"/>
              </a:cxn>
              <a:cxn ang="0">
                <a:pos x="connsiteX1" y="connsiteY1"/>
              </a:cxn>
              <a:cxn ang="0">
                <a:pos x="connsiteX2" y="connsiteY2"/>
              </a:cxn>
              <a:cxn ang="0">
                <a:pos x="connsiteX3" y="connsiteY3"/>
              </a:cxn>
            </a:cxnLst>
            <a:rect l="l" t="t" r="r" b="b"/>
            <a:pathLst>
              <a:path w="585382" h="120212">
                <a:moveTo>
                  <a:pt x="585382" y="120212"/>
                </a:moveTo>
                <a:lnTo>
                  <a:pt x="31794"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4" name="任意多边形: 形状 93"/>
          <p:cNvSpPr/>
          <p:nvPr userDrawn="1">
            <p:custDataLst>
              <p:tags r:id="rId84"/>
            </p:custDataLst>
          </p:nvPr>
        </p:nvSpPr>
        <p:spPr>
          <a:xfrm>
            <a:off x="7225125" y="4504663"/>
            <a:ext cx="660731" cy="135456"/>
          </a:xfrm>
          <a:custGeom>
            <a:avLst/>
            <a:gdLst>
              <a:gd name="connsiteX0" fmla="*/ 660732 w 660731"/>
              <a:gd name="connsiteY0" fmla="*/ 135457 h 135456"/>
              <a:gd name="connsiteX1" fmla="*/ 71430 w 660731"/>
              <a:gd name="connsiteY1" fmla="*/ 135457 h 135456"/>
              <a:gd name="connsiteX2" fmla="*/ 0 w 660731"/>
              <a:gd name="connsiteY2" fmla="*/ 0 h 135456"/>
              <a:gd name="connsiteX3" fmla="*/ 553151 w 660731"/>
              <a:gd name="connsiteY3" fmla="*/ 0 h 135456"/>
            </a:gdLst>
            <a:ahLst/>
            <a:cxnLst>
              <a:cxn ang="0">
                <a:pos x="connsiteX0" y="connsiteY0"/>
              </a:cxn>
              <a:cxn ang="0">
                <a:pos x="connsiteX1" y="connsiteY1"/>
              </a:cxn>
              <a:cxn ang="0">
                <a:pos x="connsiteX2" y="connsiteY2"/>
              </a:cxn>
              <a:cxn ang="0">
                <a:pos x="connsiteX3" y="connsiteY3"/>
              </a:cxn>
            </a:cxnLst>
            <a:rect l="l" t="t" r="r" b="b"/>
            <a:pathLst>
              <a:path w="660731" h="135456">
                <a:moveTo>
                  <a:pt x="660732" y="135457"/>
                </a:moveTo>
                <a:lnTo>
                  <a:pt x="71430" y="135457"/>
                </a:lnTo>
                <a:lnTo>
                  <a:pt x="0" y="0"/>
                </a:lnTo>
                <a:lnTo>
                  <a:pt x="55315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5" name="任意多边形: 形状 94"/>
          <p:cNvSpPr/>
          <p:nvPr userDrawn="1">
            <p:custDataLst>
              <p:tags r:id="rId85"/>
            </p:custDataLst>
          </p:nvPr>
        </p:nvSpPr>
        <p:spPr>
          <a:xfrm>
            <a:off x="7683325" y="4384451"/>
            <a:ext cx="648537" cy="120212"/>
          </a:xfrm>
          <a:custGeom>
            <a:avLst/>
            <a:gdLst>
              <a:gd name="connsiteX0" fmla="*/ 648538 w 648537"/>
              <a:gd name="connsiteY0" fmla="*/ 120212 h 120212"/>
              <a:gd name="connsiteX1" fmla="*/ 94950 w 648537"/>
              <a:gd name="connsiteY1" fmla="*/ 120212 h 120212"/>
              <a:gd name="connsiteX2" fmla="*/ 0 w 648537"/>
              <a:gd name="connsiteY2" fmla="*/ 0 h 120212"/>
              <a:gd name="connsiteX3" fmla="*/ 521792 w 648537"/>
              <a:gd name="connsiteY3" fmla="*/ 0 h 120212"/>
            </a:gdLst>
            <a:ahLst/>
            <a:cxnLst>
              <a:cxn ang="0">
                <a:pos x="connsiteX0" y="connsiteY0"/>
              </a:cxn>
              <a:cxn ang="0">
                <a:pos x="connsiteX1" y="connsiteY1"/>
              </a:cxn>
              <a:cxn ang="0">
                <a:pos x="connsiteX2" y="connsiteY2"/>
              </a:cxn>
              <a:cxn ang="0">
                <a:pos x="connsiteX3" y="connsiteY3"/>
              </a:cxn>
            </a:cxnLst>
            <a:rect l="l" t="t" r="r" b="b"/>
            <a:pathLst>
              <a:path w="648537" h="120212">
                <a:moveTo>
                  <a:pt x="648538" y="120212"/>
                </a:moveTo>
                <a:lnTo>
                  <a:pt x="94950"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6" name="任意多边形: 形状 95"/>
          <p:cNvSpPr/>
          <p:nvPr userDrawn="1">
            <p:custDataLst>
              <p:tags r:id="rId86"/>
            </p:custDataLst>
          </p:nvPr>
        </p:nvSpPr>
        <p:spPr>
          <a:xfrm>
            <a:off x="8328814" y="4504228"/>
            <a:ext cx="732163" cy="135456"/>
          </a:xfrm>
          <a:custGeom>
            <a:avLst/>
            <a:gdLst>
              <a:gd name="connsiteX0" fmla="*/ 732163 w 732163"/>
              <a:gd name="connsiteY0" fmla="*/ 135457 h 135456"/>
              <a:gd name="connsiteX1" fmla="*/ 143297 w 732163"/>
              <a:gd name="connsiteY1" fmla="*/ 135457 h 135456"/>
              <a:gd name="connsiteX2" fmla="*/ 0 w 732163"/>
              <a:gd name="connsiteY2" fmla="*/ 0 h 135456"/>
              <a:gd name="connsiteX3" fmla="*/ 553587 w 732163"/>
              <a:gd name="connsiteY3" fmla="*/ 0 h 135456"/>
            </a:gdLst>
            <a:ahLst/>
            <a:cxnLst>
              <a:cxn ang="0">
                <a:pos x="connsiteX0" y="connsiteY0"/>
              </a:cxn>
              <a:cxn ang="0">
                <a:pos x="connsiteX1" y="connsiteY1"/>
              </a:cxn>
              <a:cxn ang="0">
                <a:pos x="connsiteX2" y="connsiteY2"/>
              </a:cxn>
              <a:cxn ang="0">
                <a:pos x="connsiteX3" y="connsiteY3"/>
              </a:cxn>
            </a:cxnLst>
            <a:rect l="l" t="t" r="r" b="b"/>
            <a:pathLst>
              <a:path w="732163" h="135456">
                <a:moveTo>
                  <a:pt x="732163" y="135457"/>
                </a:moveTo>
                <a:lnTo>
                  <a:pt x="14329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7" name="任意多边形: 形状 96"/>
          <p:cNvSpPr/>
          <p:nvPr userDrawn="1">
            <p:custDataLst>
              <p:tags r:id="rId87"/>
            </p:custDataLst>
          </p:nvPr>
        </p:nvSpPr>
        <p:spPr>
          <a:xfrm>
            <a:off x="8724731" y="4384451"/>
            <a:ext cx="711692" cy="120212"/>
          </a:xfrm>
          <a:custGeom>
            <a:avLst/>
            <a:gdLst>
              <a:gd name="connsiteX0" fmla="*/ 711692 w 711692"/>
              <a:gd name="connsiteY0" fmla="*/ 120212 h 120212"/>
              <a:gd name="connsiteX1" fmla="*/ 158106 w 711692"/>
              <a:gd name="connsiteY1" fmla="*/ 120212 h 120212"/>
              <a:gd name="connsiteX2" fmla="*/ 0 w 711692"/>
              <a:gd name="connsiteY2" fmla="*/ 0 h 120212"/>
              <a:gd name="connsiteX3" fmla="*/ 521792 w 711692"/>
              <a:gd name="connsiteY3" fmla="*/ 0 h 120212"/>
            </a:gdLst>
            <a:ahLst/>
            <a:cxnLst>
              <a:cxn ang="0">
                <a:pos x="connsiteX0" y="connsiteY0"/>
              </a:cxn>
              <a:cxn ang="0">
                <a:pos x="connsiteX1" y="connsiteY1"/>
              </a:cxn>
              <a:cxn ang="0">
                <a:pos x="connsiteX2" y="connsiteY2"/>
              </a:cxn>
              <a:cxn ang="0">
                <a:pos x="connsiteX3" y="connsiteY3"/>
              </a:cxn>
            </a:cxnLst>
            <a:rect l="l" t="t" r="r" b="b"/>
            <a:pathLst>
              <a:path w="711692" h="120212">
                <a:moveTo>
                  <a:pt x="711692" y="120212"/>
                </a:moveTo>
                <a:lnTo>
                  <a:pt x="15810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8" name="任意多边形: 形状 97"/>
          <p:cNvSpPr/>
          <p:nvPr userDrawn="1">
            <p:custDataLst>
              <p:tags r:id="rId88"/>
            </p:custDataLst>
          </p:nvPr>
        </p:nvSpPr>
        <p:spPr>
          <a:xfrm>
            <a:off x="9436423" y="4504663"/>
            <a:ext cx="803594" cy="135456"/>
          </a:xfrm>
          <a:custGeom>
            <a:avLst/>
            <a:gdLst>
              <a:gd name="connsiteX0" fmla="*/ 803594 w 803594"/>
              <a:gd name="connsiteY0" fmla="*/ 135457 h 135456"/>
              <a:gd name="connsiteX1" fmla="*/ 214727 w 803594"/>
              <a:gd name="connsiteY1" fmla="*/ 135457 h 135456"/>
              <a:gd name="connsiteX2" fmla="*/ 0 w 803594"/>
              <a:gd name="connsiteY2" fmla="*/ 0 h 135456"/>
              <a:gd name="connsiteX3" fmla="*/ 553587 w 803594"/>
              <a:gd name="connsiteY3" fmla="*/ 0 h 135456"/>
            </a:gdLst>
            <a:ahLst/>
            <a:cxnLst>
              <a:cxn ang="0">
                <a:pos x="connsiteX0" y="connsiteY0"/>
              </a:cxn>
              <a:cxn ang="0">
                <a:pos x="connsiteX1" y="connsiteY1"/>
              </a:cxn>
              <a:cxn ang="0">
                <a:pos x="connsiteX2" y="connsiteY2"/>
              </a:cxn>
              <a:cxn ang="0">
                <a:pos x="connsiteX3" y="connsiteY3"/>
              </a:cxn>
            </a:cxnLst>
            <a:rect l="l" t="t" r="r" b="b"/>
            <a:pathLst>
              <a:path w="803594" h="135456">
                <a:moveTo>
                  <a:pt x="803594" y="135457"/>
                </a:moveTo>
                <a:lnTo>
                  <a:pt x="21472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9" name="任意多边形: 形状 98"/>
          <p:cNvSpPr/>
          <p:nvPr userDrawn="1">
            <p:custDataLst>
              <p:tags r:id="rId89"/>
            </p:custDataLst>
          </p:nvPr>
        </p:nvSpPr>
        <p:spPr>
          <a:xfrm>
            <a:off x="9768314" y="4384451"/>
            <a:ext cx="774847" cy="120212"/>
          </a:xfrm>
          <a:custGeom>
            <a:avLst/>
            <a:gdLst>
              <a:gd name="connsiteX0" fmla="*/ 774848 w 774847"/>
              <a:gd name="connsiteY0" fmla="*/ 120212 h 120212"/>
              <a:gd name="connsiteX1" fmla="*/ 221696 w 774847"/>
              <a:gd name="connsiteY1" fmla="*/ 120212 h 120212"/>
              <a:gd name="connsiteX2" fmla="*/ 0 w 774847"/>
              <a:gd name="connsiteY2" fmla="*/ 0 h 120212"/>
              <a:gd name="connsiteX3" fmla="*/ 521792 w 774847"/>
              <a:gd name="connsiteY3" fmla="*/ 0 h 120212"/>
            </a:gdLst>
            <a:ahLst/>
            <a:cxnLst>
              <a:cxn ang="0">
                <a:pos x="connsiteX0" y="connsiteY0"/>
              </a:cxn>
              <a:cxn ang="0">
                <a:pos x="connsiteX1" y="connsiteY1"/>
              </a:cxn>
              <a:cxn ang="0">
                <a:pos x="connsiteX2" y="connsiteY2"/>
              </a:cxn>
              <a:cxn ang="0">
                <a:pos x="connsiteX3" y="connsiteY3"/>
              </a:cxn>
            </a:cxnLst>
            <a:rect l="l" t="t" r="r" b="b"/>
            <a:pathLst>
              <a:path w="774847" h="120212">
                <a:moveTo>
                  <a:pt x="774848" y="120212"/>
                </a:moveTo>
                <a:lnTo>
                  <a:pt x="22169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0" name="任意多边形: 形状 99"/>
          <p:cNvSpPr/>
          <p:nvPr userDrawn="1">
            <p:custDataLst>
              <p:tags r:id="rId90"/>
            </p:custDataLst>
          </p:nvPr>
        </p:nvSpPr>
        <p:spPr>
          <a:xfrm>
            <a:off x="10543162" y="4504663"/>
            <a:ext cx="875460" cy="135456"/>
          </a:xfrm>
          <a:custGeom>
            <a:avLst/>
            <a:gdLst>
              <a:gd name="connsiteX0" fmla="*/ 875460 w 875460"/>
              <a:gd name="connsiteY0" fmla="*/ 135457 h 135456"/>
              <a:gd name="connsiteX1" fmla="*/ 286158 w 875460"/>
              <a:gd name="connsiteY1" fmla="*/ 135457 h 135456"/>
              <a:gd name="connsiteX2" fmla="*/ 0 w 875460"/>
              <a:gd name="connsiteY2" fmla="*/ 0 h 135456"/>
              <a:gd name="connsiteX3" fmla="*/ 553587 w 875460"/>
              <a:gd name="connsiteY3" fmla="*/ 0 h 135456"/>
            </a:gdLst>
            <a:ahLst/>
            <a:cxnLst>
              <a:cxn ang="0">
                <a:pos x="connsiteX0" y="connsiteY0"/>
              </a:cxn>
              <a:cxn ang="0">
                <a:pos x="connsiteX1" y="connsiteY1"/>
              </a:cxn>
              <a:cxn ang="0">
                <a:pos x="connsiteX2" y="connsiteY2"/>
              </a:cxn>
              <a:cxn ang="0">
                <a:pos x="connsiteX3" y="connsiteY3"/>
              </a:cxn>
            </a:cxnLst>
            <a:rect l="l" t="t" r="r" b="b"/>
            <a:pathLst>
              <a:path w="875460" h="135456">
                <a:moveTo>
                  <a:pt x="875460" y="135457"/>
                </a:moveTo>
                <a:lnTo>
                  <a:pt x="286158"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1" name="任意多边形: 形状 100"/>
          <p:cNvSpPr/>
          <p:nvPr userDrawn="1">
            <p:custDataLst>
              <p:tags r:id="rId91"/>
            </p:custDataLst>
          </p:nvPr>
        </p:nvSpPr>
        <p:spPr>
          <a:xfrm>
            <a:off x="10811898" y="4384451"/>
            <a:ext cx="838438" cy="120212"/>
          </a:xfrm>
          <a:custGeom>
            <a:avLst/>
            <a:gdLst>
              <a:gd name="connsiteX0" fmla="*/ 838438 w 838438"/>
              <a:gd name="connsiteY0" fmla="*/ 120212 h 120212"/>
              <a:gd name="connsiteX1" fmla="*/ 284850 w 838438"/>
              <a:gd name="connsiteY1" fmla="*/ 120212 h 120212"/>
              <a:gd name="connsiteX2" fmla="*/ 0 w 838438"/>
              <a:gd name="connsiteY2" fmla="*/ 0 h 120212"/>
              <a:gd name="connsiteX3" fmla="*/ 521791 w 838438"/>
              <a:gd name="connsiteY3" fmla="*/ 0 h 120212"/>
            </a:gdLst>
            <a:ahLst/>
            <a:cxnLst>
              <a:cxn ang="0">
                <a:pos x="connsiteX0" y="connsiteY0"/>
              </a:cxn>
              <a:cxn ang="0">
                <a:pos x="connsiteX1" y="connsiteY1"/>
              </a:cxn>
              <a:cxn ang="0">
                <a:pos x="connsiteX2" y="connsiteY2"/>
              </a:cxn>
              <a:cxn ang="0">
                <a:pos x="connsiteX3" y="connsiteY3"/>
              </a:cxn>
            </a:cxnLst>
            <a:rect l="l" t="t" r="r" b="b"/>
            <a:pathLst>
              <a:path w="838438" h="120212">
                <a:moveTo>
                  <a:pt x="838438" y="120212"/>
                </a:moveTo>
                <a:lnTo>
                  <a:pt x="284850"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9" name="任意多边形: 形状 438"/>
          <p:cNvSpPr/>
          <p:nvPr userDrawn="1">
            <p:custDataLst>
              <p:tags r:id="rId92"/>
            </p:custDataLst>
          </p:nvPr>
        </p:nvSpPr>
        <p:spPr>
          <a:xfrm>
            <a:off x="11650336" y="4504663"/>
            <a:ext cx="541664" cy="135457"/>
          </a:xfrm>
          <a:custGeom>
            <a:avLst/>
            <a:gdLst>
              <a:gd name="connsiteX0" fmla="*/ 0 w 541664"/>
              <a:gd name="connsiteY0" fmla="*/ 0 h 135457"/>
              <a:gd name="connsiteX1" fmla="*/ 541664 w 541664"/>
              <a:gd name="connsiteY1" fmla="*/ 0 h 135457"/>
              <a:gd name="connsiteX2" fmla="*/ 541664 w 541664"/>
              <a:gd name="connsiteY2" fmla="*/ 135457 h 135457"/>
              <a:gd name="connsiteX3" fmla="*/ 357588 w 541664"/>
              <a:gd name="connsiteY3" fmla="*/ 135457 h 135457"/>
              <a:gd name="connsiteX0-1" fmla="*/ 0 w 541664"/>
              <a:gd name="connsiteY0-2" fmla="*/ 0 h 135457"/>
              <a:gd name="connsiteX1-3" fmla="*/ 541664 w 541664"/>
              <a:gd name="connsiteY1-4" fmla="*/ 0 h 135457"/>
              <a:gd name="connsiteX2-5" fmla="*/ 541664 w 541664"/>
              <a:gd name="connsiteY2-6" fmla="*/ 64956 h 135457"/>
              <a:gd name="connsiteX3-7" fmla="*/ 541664 w 541664"/>
              <a:gd name="connsiteY3-8" fmla="*/ 135457 h 135457"/>
              <a:gd name="connsiteX4" fmla="*/ 357588 w 541664"/>
              <a:gd name="connsiteY4" fmla="*/ 135457 h 135457"/>
              <a:gd name="connsiteX5" fmla="*/ 0 w 541664"/>
              <a:gd name="connsiteY5" fmla="*/ 0 h 135457"/>
              <a:gd name="connsiteX0-9" fmla="*/ 541664 w 633104"/>
              <a:gd name="connsiteY0-10" fmla="*/ 64956 h 156396"/>
              <a:gd name="connsiteX1-11" fmla="*/ 541664 w 633104"/>
              <a:gd name="connsiteY1-12" fmla="*/ 135457 h 156396"/>
              <a:gd name="connsiteX2-13" fmla="*/ 357588 w 633104"/>
              <a:gd name="connsiteY2-14" fmla="*/ 135457 h 156396"/>
              <a:gd name="connsiteX3-15" fmla="*/ 0 w 633104"/>
              <a:gd name="connsiteY3-16" fmla="*/ 0 h 156396"/>
              <a:gd name="connsiteX4-17" fmla="*/ 541664 w 633104"/>
              <a:gd name="connsiteY4-18" fmla="*/ 0 h 156396"/>
              <a:gd name="connsiteX5-19" fmla="*/ 633104 w 633104"/>
              <a:gd name="connsiteY5-20" fmla="*/ 156396 h 156396"/>
              <a:gd name="connsiteX0-21" fmla="*/ 541664 w 541664"/>
              <a:gd name="connsiteY0-22" fmla="*/ 64956 h 135457"/>
              <a:gd name="connsiteX1-23" fmla="*/ 541664 w 541664"/>
              <a:gd name="connsiteY1-24" fmla="*/ 135457 h 135457"/>
              <a:gd name="connsiteX2-25" fmla="*/ 357588 w 541664"/>
              <a:gd name="connsiteY2-26" fmla="*/ 135457 h 135457"/>
              <a:gd name="connsiteX3-27" fmla="*/ 0 w 541664"/>
              <a:gd name="connsiteY3-28" fmla="*/ 0 h 135457"/>
              <a:gd name="connsiteX4-29" fmla="*/ 541664 w 541664"/>
              <a:gd name="connsiteY4-30" fmla="*/ 0 h 135457"/>
              <a:gd name="connsiteX0-31" fmla="*/ 541664 w 541664"/>
              <a:gd name="connsiteY0-32" fmla="*/ 135457 h 135457"/>
              <a:gd name="connsiteX1-33" fmla="*/ 357588 w 541664"/>
              <a:gd name="connsiteY1-34" fmla="*/ 135457 h 135457"/>
              <a:gd name="connsiteX2-35" fmla="*/ 0 w 541664"/>
              <a:gd name="connsiteY2-36" fmla="*/ 0 h 135457"/>
              <a:gd name="connsiteX3-37" fmla="*/ 541664 w 541664"/>
              <a:gd name="connsiteY3-38" fmla="*/ 0 h 135457"/>
            </a:gdLst>
            <a:ahLst/>
            <a:cxnLst>
              <a:cxn ang="0">
                <a:pos x="connsiteX0-1" y="connsiteY0-2"/>
              </a:cxn>
              <a:cxn ang="0">
                <a:pos x="connsiteX1-3" y="connsiteY1-4"/>
              </a:cxn>
              <a:cxn ang="0">
                <a:pos x="connsiteX2-5" y="connsiteY2-6"/>
              </a:cxn>
              <a:cxn ang="0">
                <a:pos x="connsiteX3-7" y="connsiteY3-8"/>
              </a:cxn>
            </a:cxnLst>
            <a:rect l="l" t="t" r="r" b="b"/>
            <a:pathLst>
              <a:path w="541664" h="135457">
                <a:moveTo>
                  <a:pt x="541664" y="135457"/>
                </a:moveTo>
                <a:lnTo>
                  <a:pt x="357588" y="135457"/>
                </a:lnTo>
                <a:lnTo>
                  <a:pt x="0" y="0"/>
                </a:lnTo>
                <a:lnTo>
                  <a:pt x="541664"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60" name="任意多边形: 形状 659"/>
          <p:cNvSpPr/>
          <p:nvPr userDrawn="1">
            <p:custDataLst>
              <p:tags r:id="rId93"/>
            </p:custDataLst>
          </p:nvPr>
        </p:nvSpPr>
        <p:spPr>
          <a:xfrm>
            <a:off x="0" y="4640120"/>
            <a:ext cx="226577" cy="86027"/>
          </a:xfrm>
          <a:custGeom>
            <a:avLst/>
            <a:gdLst>
              <a:gd name="connsiteX0" fmla="*/ 0 w 226577"/>
              <a:gd name="connsiteY0" fmla="*/ 0 h 86027"/>
              <a:gd name="connsiteX1" fmla="*/ 226577 w 226577"/>
              <a:gd name="connsiteY1" fmla="*/ 0 h 86027"/>
              <a:gd name="connsiteX2" fmla="*/ 0 w 226577"/>
              <a:gd name="connsiteY2" fmla="*/ 86027 h 86027"/>
              <a:gd name="connsiteX0-1" fmla="*/ 6805 w 233382"/>
              <a:gd name="connsiteY0-2" fmla="*/ 0 h 86027"/>
              <a:gd name="connsiteX1-3" fmla="*/ 233382 w 233382"/>
              <a:gd name="connsiteY1-4" fmla="*/ 0 h 86027"/>
              <a:gd name="connsiteX2-5" fmla="*/ 6805 w 233382"/>
              <a:gd name="connsiteY2-6" fmla="*/ 86027 h 86027"/>
              <a:gd name="connsiteX3" fmla="*/ 0 w 233382"/>
              <a:gd name="connsiteY3" fmla="*/ 48561 h 86027"/>
              <a:gd name="connsiteX4" fmla="*/ 6805 w 233382"/>
              <a:gd name="connsiteY4" fmla="*/ 0 h 86027"/>
              <a:gd name="connsiteX0-7" fmla="*/ 0 w 233382"/>
              <a:gd name="connsiteY0-8" fmla="*/ 48561 h 140001"/>
              <a:gd name="connsiteX1-9" fmla="*/ 6805 w 233382"/>
              <a:gd name="connsiteY1-10" fmla="*/ 0 h 140001"/>
              <a:gd name="connsiteX2-11" fmla="*/ 233382 w 233382"/>
              <a:gd name="connsiteY2-12" fmla="*/ 0 h 140001"/>
              <a:gd name="connsiteX3-13" fmla="*/ 6805 w 233382"/>
              <a:gd name="connsiteY3-14" fmla="*/ 86027 h 140001"/>
              <a:gd name="connsiteX4-15" fmla="*/ 91440 w 233382"/>
              <a:gd name="connsiteY4-16" fmla="*/ 140001 h 140001"/>
              <a:gd name="connsiteX0-17" fmla="*/ 0 w 233382"/>
              <a:gd name="connsiteY0-18" fmla="*/ 48561 h 86027"/>
              <a:gd name="connsiteX1-19" fmla="*/ 6805 w 233382"/>
              <a:gd name="connsiteY1-20" fmla="*/ 0 h 86027"/>
              <a:gd name="connsiteX2-21" fmla="*/ 233382 w 233382"/>
              <a:gd name="connsiteY2-22" fmla="*/ 0 h 86027"/>
              <a:gd name="connsiteX3-23" fmla="*/ 6805 w 233382"/>
              <a:gd name="connsiteY3-24" fmla="*/ 86027 h 86027"/>
              <a:gd name="connsiteX0-25" fmla="*/ 0 w 226577"/>
              <a:gd name="connsiteY0-26" fmla="*/ 0 h 86027"/>
              <a:gd name="connsiteX1-27" fmla="*/ 226577 w 226577"/>
              <a:gd name="connsiteY1-28" fmla="*/ 0 h 86027"/>
              <a:gd name="connsiteX2-29" fmla="*/ 0 w 226577"/>
              <a:gd name="connsiteY2-30" fmla="*/ 86027 h 86027"/>
            </a:gdLst>
            <a:ahLst/>
            <a:cxnLst>
              <a:cxn ang="0">
                <a:pos x="connsiteX0-1" y="connsiteY0-2"/>
              </a:cxn>
              <a:cxn ang="0">
                <a:pos x="connsiteX1-3" y="connsiteY1-4"/>
              </a:cxn>
              <a:cxn ang="0">
                <a:pos x="connsiteX2-5" y="connsiteY2-6"/>
              </a:cxn>
            </a:cxnLst>
            <a:rect l="l" t="t" r="r" b="b"/>
            <a:pathLst>
              <a:path w="226577" h="86027">
                <a:moveTo>
                  <a:pt x="0" y="0"/>
                </a:moveTo>
                <a:lnTo>
                  <a:pt x="226577" y="0"/>
                </a:lnTo>
                <a:lnTo>
                  <a:pt x="0" y="8602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58" name="任意多边形: 形状 657"/>
          <p:cNvSpPr/>
          <p:nvPr userDrawn="1">
            <p:custDataLst>
              <p:tags r:id="rId94"/>
            </p:custDataLst>
          </p:nvPr>
        </p:nvSpPr>
        <p:spPr>
          <a:xfrm>
            <a:off x="0" y="4794740"/>
            <a:ext cx="449579" cy="177270"/>
          </a:xfrm>
          <a:custGeom>
            <a:avLst/>
            <a:gdLst>
              <a:gd name="connsiteX0" fmla="*/ 0 w 449579"/>
              <a:gd name="connsiteY0" fmla="*/ 0 h 177270"/>
              <a:gd name="connsiteX1" fmla="*/ 449579 w 449579"/>
              <a:gd name="connsiteY1" fmla="*/ 0 h 177270"/>
              <a:gd name="connsiteX2" fmla="*/ 28835 w 449579"/>
              <a:gd name="connsiteY2" fmla="*/ 177270 h 177270"/>
              <a:gd name="connsiteX3" fmla="*/ 0 w 449579"/>
              <a:gd name="connsiteY3" fmla="*/ 177270 h 177270"/>
              <a:gd name="connsiteX0-1" fmla="*/ 6805 w 456384"/>
              <a:gd name="connsiteY0-2" fmla="*/ 0 h 177270"/>
              <a:gd name="connsiteX1-3" fmla="*/ 456384 w 456384"/>
              <a:gd name="connsiteY1-4" fmla="*/ 0 h 177270"/>
              <a:gd name="connsiteX2-5" fmla="*/ 35640 w 456384"/>
              <a:gd name="connsiteY2-6" fmla="*/ 177270 h 177270"/>
              <a:gd name="connsiteX3-7" fmla="*/ 6805 w 456384"/>
              <a:gd name="connsiteY3-8" fmla="*/ 177270 h 177270"/>
              <a:gd name="connsiteX4" fmla="*/ 0 w 456384"/>
              <a:gd name="connsiteY4" fmla="*/ 77298 h 177270"/>
              <a:gd name="connsiteX5" fmla="*/ 6805 w 456384"/>
              <a:gd name="connsiteY5" fmla="*/ 0 h 177270"/>
              <a:gd name="connsiteX0-9" fmla="*/ 0 w 456384"/>
              <a:gd name="connsiteY0-10" fmla="*/ 77298 h 177270"/>
              <a:gd name="connsiteX1-11" fmla="*/ 6805 w 456384"/>
              <a:gd name="connsiteY1-12" fmla="*/ 0 h 177270"/>
              <a:gd name="connsiteX2-13" fmla="*/ 456384 w 456384"/>
              <a:gd name="connsiteY2-14" fmla="*/ 0 h 177270"/>
              <a:gd name="connsiteX3-15" fmla="*/ 35640 w 456384"/>
              <a:gd name="connsiteY3-16" fmla="*/ 177270 h 177270"/>
              <a:gd name="connsiteX4-17" fmla="*/ 6805 w 456384"/>
              <a:gd name="connsiteY4-18" fmla="*/ 177270 h 177270"/>
              <a:gd name="connsiteX5-19" fmla="*/ 91440 w 456384"/>
              <a:gd name="connsiteY5-20" fmla="*/ 168738 h 177270"/>
              <a:gd name="connsiteX0-21" fmla="*/ 0 w 456384"/>
              <a:gd name="connsiteY0-22" fmla="*/ 77298 h 177270"/>
              <a:gd name="connsiteX1-23" fmla="*/ 6805 w 456384"/>
              <a:gd name="connsiteY1-24" fmla="*/ 0 h 177270"/>
              <a:gd name="connsiteX2-25" fmla="*/ 456384 w 456384"/>
              <a:gd name="connsiteY2-26" fmla="*/ 0 h 177270"/>
              <a:gd name="connsiteX3-27" fmla="*/ 35640 w 456384"/>
              <a:gd name="connsiteY3-28" fmla="*/ 177270 h 177270"/>
              <a:gd name="connsiteX4-29" fmla="*/ 6805 w 456384"/>
              <a:gd name="connsiteY4-30" fmla="*/ 177270 h 177270"/>
              <a:gd name="connsiteX0-31" fmla="*/ 0 w 449579"/>
              <a:gd name="connsiteY0-32" fmla="*/ 0 h 177270"/>
              <a:gd name="connsiteX1-33" fmla="*/ 449579 w 449579"/>
              <a:gd name="connsiteY1-34" fmla="*/ 0 h 177270"/>
              <a:gd name="connsiteX2-35" fmla="*/ 28835 w 449579"/>
              <a:gd name="connsiteY2-36" fmla="*/ 177270 h 177270"/>
              <a:gd name="connsiteX3-37" fmla="*/ 0 w 449579"/>
              <a:gd name="connsiteY3-38" fmla="*/ 177270 h 177270"/>
            </a:gdLst>
            <a:ahLst/>
            <a:cxnLst>
              <a:cxn ang="0">
                <a:pos x="connsiteX0-1" y="connsiteY0-2"/>
              </a:cxn>
              <a:cxn ang="0">
                <a:pos x="connsiteX1-3" y="connsiteY1-4"/>
              </a:cxn>
              <a:cxn ang="0">
                <a:pos x="connsiteX2-5" y="connsiteY2-6"/>
              </a:cxn>
              <a:cxn ang="0">
                <a:pos x="connsiteX3-7" y="connsiteY3-8"/>
              </a:cxn>
            </a:cxnLst>
            <a:rect l="l" t="t" r="r" b="b"/>
            <a:pathLst>
              <a:path w="449579" h="177270">
                <a:moveTo>
                  <a:pt x="0" y="0"/>
                </a:moveTo>
                <a:lnTo>
                  <a:pt x="449579" y="0"/>
                </a:lnTo>
                <a:lnTo>
                  <a:pt x="28835" y="177270"/>
                </a:lnTo>
                <a:lnTo>
                  <a:pt x="0" y="17727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05" name="任意多边形: 形状 104"/>
          <p:cNvSpPr/>
          <p:nvPr userDrawn="1">
            <p:custDataLst>
              <p:tags r:id="rId95"/>
            </p:custDataLst>
          </p:nvPr>
        </p:nvSpPr>
        <p:spPr>
          <a:xfrm>
            <a:off x="449239" y="4640120"/>
            <a:ext cx="955165" cy="154621"/>
          </a:xfrm>
          <a:custGeom>
            <a:avLst/>
            <a:gdLst>
              <a:gd name="connsiteX0" fmla="*/ 629809 w 955165"/>
              <a:gd name="connsiteY0" fmla="*/ 154621 h 154621"/>
              <a:gd name="connsiteX1" fmla="*/ 0 w 955165"/>
              <a:gd name="connsiteY1" fmla="*/ 154621 h 154621"/>
              <a:gd name="connsiteX2" fmla="*/ 366300 w 955165"/>
              <a:gd name="connsiteY2" fmla="*/ 0 h 154621"/>
              <a:gd name="connsiteX3" fmla="*/ 955166 w 955165"/>
              <a:gd name="connsiteY3" fmla="*/ 0 h 154621"/>
            </a:gdLst>
            <a:ahLst/>
            <a:cxnLst>
              <a:cxn ang="0">
                <a:pos x="connsiteX0" y="connsiteY0"/>
              </a:cxn>
              <a:cxn ang="0">
                <a:pos x="connsiteX1" y="connsiteY1"/>
              </a:cxn>
              <a:cxn ang="0">
                <a:pos x="connsiteX2" y="connsiteY2"/>
              </a:cxn>
              <a:cxn ang="0">
                <a:pos x="connsiteX3" y="connsiteY3"/>
              </a:cxn>
            </a:cxnLst>
            <a:rect l="l" t="t" r="r" b="b"/>
            <a:pathLst>
              <a:path w="955165" h="154621">
                <a:moveTo>
                  <a:pt x="629809" y="154621"/>
                </a:moveTo>
                <a:lnTo>
                  <a:pt x="0" y="154621"/>
                </a:lnTo>
                <a:lnTo>
                  <a:pt x="366300" y="0"/>
                </a:lnTo>
                <a:lnTo>
                  <a:pt x="95516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6" name="任意多边形: 形状 105"/>
          <p:cNvSpPr/>
          <p:nvPr userDrawn="1">
            <p:custDataLst>
              <p:tags r:id="rId96"/>
            </p:custDataLst>
          </p:nvPr>
        </p:nvSpPr>
        <p:spPr>
          <a:xfrm>
            <a:off x="704908" y="4794741"/>
            <a:ext cx="1003948" cy="177269"/>
          </a:xfrm>
          <a:custGeom>
            <a:avLst/>
            <a:gdLst>
              <a:gd name="connsiteX0" fmla="*/ 676849 w 1003948"/>
              <a:gd name="connsiteY0" fmla="*/ 177270 h 177269"/>
              <a:gd name="connsiteX1" fmla="*/ 0 w 1003948"/>
              <a:gd name="connsiteY1" fmla="*/ 177270 h 177269"/>
              <a:gd name="connsiteX2" fmla="*/ 374140 w 1003948"/>
              <a:gd name="connsiteY2" fmla="*/ 0 h 177269"/>
              <a:gd name="connsiteX3" fmla="*/ 1003948 w 1003948"/>
              <a:gd name="connsiteY3" fmla="*/ 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676849" y="177270"/>
                </a:moveTo>
                <a:lnTo>
                  <a:pt x="0" y="177270"/>
                </a:lnTo>
                <a:lnTo>
                  <a:pt x="374140" y="0"/>
                </a:lnTo>
                <a:lnTo>
                  <a:pt x="10039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7" name="任意多边形: 形状 106"/>
          <p:cNvSpPr/>
          <p:nvPr userDrawn="1">
            <p:custDataLst>
              <p:tags r:id="rId97"/>
            </p:custDataLst>
          </p:nvPr>
        </p:nvSpPr>
        <p:spPr>
          <a:xfrm>
            <a:off x="1708856" y="4640120"/>
            <a:ext cx="874153" cy="154621"/>
          </a:xfrm>
          <a:custGeom>
            <a:avLst/>
            <a:gdLst>
              <a:gd name="connsiteX0" fmla="*/ 629809 w 874153"/>
              <a:gd name="connsiteY0" fmla="*/ 154621 h 154621"/>
              <a:gd name="connsiteX1" fmla="*/ 0 w 874153"/>
              <a:gd name="connsiteY1" fmla="*/ 154621 h 154621"/>
              <a:gd name="connsiteX2" fmla="*/ 284852 w 874153"/>
              <a:gd name="connsiteY2" fmla="*/ 0 h 154621"/>
              <a:gd name="connsiteX3" fmla="*/ 874154 w 874153"/>
              <a:gd name="connsiteY3" fmla="*/ 0 h 154621"/>
            </a:gdLst>
            <a:ahLst/>
            <a:cxnLst>
              <a:cxn ang="0">
                <a:pos x="connsiteX0" y="connsiteY0"/>
              </a:cxn>
              <a:cxn ang="0">
                <a:pos x="connsiteX1" y="connsiteY1"/>
              </a:cxn>
              <a:cxn ang="0">
                <a:pos x="connsiteX2" y="connsiteY2"/>
              </a:cxn>
              <a:cxn ang="0">
                <a:pos x="connsiteX3" y="connsiteY3"/>
              </a:cxn>
            </a:cxnLst>
            <a:rect l="l" t="t" r="r" b="b"/>
            <a:pathLst>
              <a:path w="874153" h="154621">
                <a:moveTo>
                  <a:pt x="629809" y="154621"/>
                </a:moveTo>
                <a:lnTo>
                  <a:pt x="0" y="154621"/>
                </a:lnTo>
                <a:lnTo>
                  <a:pt x="284852" y="0"/>
                </a:lnTo>
                <a:lnTo>
                  <a:pt x="874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8" name="任意多边形: 形状 107"/>
          <p:cNvSpPr/>
          <p:nvPr userDrawn="1">
            <p:custDataLst>
              <p:tags r:id="rId98"/>
            </p:custDataLst>
          </p:nvPr>
        </p:nvSpPr>
        <p:spPr>
          <a:xfrm>
            <a:off x="2058169" y="4794741"/>
            <a:ext cx="910303" cy="177269"/>
          </a:xfrm>
          <a:custGeom>
            <a:avLst/>
            <a:gdLst>
              <a:gd name="connsiteX0" fmla="*/ 676848 w 910303"/>
              <a:gd name="connsiteY0" fmla="*/ 177270 h 177269"/>
              <a:gd name="connsiteX1" fmla="*/ 0 w 910303"/>
              <a:gd name="connsiteY1" fmla="*/ 177270 h 177269"/>
              <a:gd name="connsiteX2" fmla="*/ 280496 w 910303"/>
              <a:gd name="connsiteY2" fmla="*/ 0 h 177269"/>
              <a:gd name="connsiteX3" fmla="*/ 910304 w 910303"/>
              <a:gd name="connsiteY3" fmla="*/ 0 h 177269"/>
            </a:gdLst>
            <a:ahLst/>
            <a:cxnLst>
              <a:cxn ang="0">
                <a:pos x="connsiteX0" y="connsiteY0"/>
              </a:cxn>
              <a:cxn ang="0">
                <a:pos x="connsiteX1" y="connsiteY1"/>
              </a:cxn>
              <a:cxn ang="0">
                <a:pos x="connsiteX2" y="connsiteY2"/>
              </a:cxn>
              <a:cxn ang="0">
                <a:pos x="connsiteX3" y="connsiteY3"/>
              </a:cxn>
            </a:cxnLst>
            <a:rect l="l" t="t" r="r" b="b"/>
            <a:pathLst>
              <a:path w="910303" h="177269">
                <a:moveTo>
                  <a:pt x="676848" y="177270"/>
                </a:moveTo>
                <a:lnTo>
                  <a:pt x="0" y="177270"/>
                </a:lnTo>
                <a:lnTo>
                  <a:pt x="280496" y="0"/>
                </a:lnTo>
                <a:lnTo>
                  <a:pt x="91030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9" name="任意多边形: 形状 108"/>
          <p:cNvSpPr/>
          <p:nvPr userDrawn="1">
            <p:custDataLst>
              <p:tags r:id="rId99"/>
            </p:custDataLst>
          </p:nvPr>
        </p:nvSpPr>
        <p:spPr>
          <a:xfrm>
            <a:off x="2968473" y="4640120"/>
            <a:ext cx="792704" cy="154621"/>
          </a:xfrm>
          <a:custGeom>
            <a:avLst/>
            <a:gdLst>
              <a:gd name="connsiteX0" fmla="*/ 630244 w 792704"/>
              <a:gd name="connsiteY0" fmla="*/ 154621 h 154621"/>
              <a:gd name="connsiteX1" fmla="*/ 0 w 792704"/>
              <a:gd name="connsiteY1" fmla="*/ 154621 h 154621"/>
              <a:gd name="connsiteX2" fmla="*/ 203839 w 792704"/>
              <a:gd name="connsiteY2" fmla="*/ 0 h 154621"/>
              <a:gd name="connsiteX3" fmla="*/ 792705 w 792704"/>
              <a:gd name="connsiteY3" fmla="*/ 0 h 154621"/>
            </a:gdLst>
            <a:ahLst/>
            <a:cxnLst>
              <a:cxn ang="0">
                <a:pos x="connsiteX0" y="connsiteY0"/>
              </a:cxn>
              <a:cxn ang="0">
                <a:pos x="connsiteX1" y="connsiteY1"/>
              </a:cxn>
              <a:cxn ang="0">
                <a:pos x="connsiteX2" y="connsiteY2"/>
              </a:cxn>
              <a:cxn ang="0">
                <a:pos x="connsiteX3" y="connsiteY3"/>
              </a:cxn>
            </a:cxnLst>
            <a:rect l="l" t="t" r="r" b="b"/>
            <a:pathLst>
              <a:path w="792704" h="154621">
                <a:moveTo>
                  <a:pt x="630244" y="154621"/>
                </a:moveTo>
                <a:lnTo>
                  <a:pt x="0" y="154621"/>
                </a:lnTo>
                <a:lnTo>
                  <a:pt x="203839" y="0"/>
                </a:lnTo>
                <a:lnTo>
                  <a:pt x="7927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0" name="任意多边形: 形状 109"/>
          <p:cNvSpPr/>
          <p:nvPr userDrawn="1">
            <p:custDataLst>
              <p:tags r:id="rId100"/>
            </p:custDataLst>
          </p:nvPr>
        </p:nvSpPr>
        <p:spPr>
          <a:xfrm>
            <a:off x="3411865" y="4794741"/>
            <a:ext cx="816659" cy="177269"/>
          </a:xfrm>
          <a:custGeom>
            <a:avLst/>
            <a:gdLst>
              <a:gd name="connsiteX0" fmla="*/ 676412 w 816659"/>
              <a:gd name="connsiteY0" fmla="*/ 177270 h 177269"/>
              <a:gd name="connsiteX1" fmla="*/ 0 w 816659"/>
              <a:gd name="connsiteY1" fmla="*/ 177270 h 177269"/>
              <a:gd name="connsiteX2" fmla="*/ 186852 w 816659"/>
              <a:gd name="connsiteY2" fmla="*/ 0 h 177269"/>
              <a:gd name="connsiteX3" fmla="*/ 816660 w 816659"/>
              <a:gd name="connsiteY3" fmla="*/ 0 h 177269"/>
            </a:gdLst>
            <a:ahLst/>
            <a:cxnLst>
              <a:cxn ang="0">
                <a:pos x="connsiteX0" y="connsiteY0"/>
              </a:cxn>
              <a:cxn ang="0">
                <a:pos x="connsiteX1" y="connsiteY1"/>
              </a:cxn>
              <a:cxn ang="0">
                <a:pos x="connsiteX2" y="connsiteY2"/>
              </a:cxn>
              <a:cxn ang="0">
                <a:pos x="connsiteX3" y="connsiteY3"/>
              </a:cxn>
            </a:cxnLst>
            <a:rect l="l" t="t" r="r" b="b"/>
            <a:pathLst>
              <a:path w="816659" h="177269">
                <a:moveTo>
                  <a:pt x="676412" y="177270"/>
                </a:moveTo>
                <a:lnTo>
                  <a:pt x="0" y="177270"/>
                </a:lnTo>
                <a:lnTo>
                  <a:pt x="186852" y="0"/>
                </a:lnTo>
                <a:lnTo>
                  <a:pt x="81666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1" name="任意多边形: 形状 110"/>
          <p:cNvSpPr/>
          <p:nvPr userDrawn="1">
            <p:custDataLst>
              <p:tags r:id="rId101"/>
            </p:custDataLst>
          </p:nvPr>
        </p:nvSpPr>
        <p:spPr>
          <a:xfrm>
            <a:off x="4228525" y="4640120"/>
            <a:ext cx="711257" cy="154621"/>
          </a:xfrm>
          <a:custGeom>
            <a:avLst/>
            <a:gdLst>
              <a:gd name="connsiteX0" fmla="*/ 629809 w 711257"/>
              <a:gd name="connsiteY0" fmla="*/ 154621 h 154621"/>
              <a:gd name="connsiteX1" fmla="*/ 0 w 711257"/>
              <a:gd name="connsiteY1" fmla="*/ 154621 h 154621"/>
              <a:gd name="connsiteX2" fmla="*/ 121955 w 711257"/>
              <a:gd name="connsiteY2" fmla="*/ 0 h 154621"/>
              <a:gd name="connsiteX3" fmla="*/ 711258 w 711257"/>
              <a:gd name="connsiteY3" fmla="*/ 0 h 154621"/>
            </a:gdLst>
            <a:ahLst/>
            <a:cxnLst>
              <a:cxn ang="0">
                <a:pos x="connsiteX0" y="connsiteY0"/>
              </a:cxn>
              <a:cxn ang="0">
                <a:pos x="connsiteX1" y="connsiteY1"/>
              </a:cxn>
              <a:cxn ang="0">
                <a:pos x="connsiteX2" y="connsiteY2"/>
              </a:cxn>
              <a:cxn ang="0">
                <a:pos x="connsiteX3" y="connsiteY3"/>
              </a:cxn>
            </a:cxnLst>
            <a:rect l="l" t="t" r="r" b="b"/>
            <a:pathLst>
              <a:path w="711257" h="154621">
                <a:moveTo>
                  <a:pt x="629809" y="154621"/>
                </a:moveTo>
                <a:lnTo>
                  <a:pt x="0" y="154621"/>
                </a:lnTo>
                <a:lnTo>
                  <a:pt x="121955" y="0"/>
                </a:lnTo>
                <a:lnTo>
                  <a:pt x="7112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2" name="任意多边形: 形状 111"/>
          <p:cNvSpPr/>
          <p:nvPr userDrawn="1">
            <p:custDataLst>
              <p:tags r:id="rId102"/>
            </p:custDataLst>
          </p:nvPr>
        </p:nvSpPr>
        <p:spPr>
          <a:xfrm>
            <a:off x="4765126" y="4794741"/>
            <a:ext cx="723016" cy="177269"/>
          </a:xfrm>
          <a:custGeom>
            <a:avLst/>
            <a:gdLst>
              <a:gd name="connsiteX0" fmla="*/ 676413 w 723016"/>
              <a:gd name="connsiteY0" fmla="*/ 177270 h 177269"/>
              <a:gd name="connsiteX1" fmla="*/ 0 w 723016"/>
              <a:gd name="connsiteY1" fmla="*/ 177270 h 177269"/>
              <a:gd name="connsiteX2" fmla="*/ 93209 w 723016"/>
              <a:gd name="connsiteY2" fmla="*/ 0 h 177269"/>
              <a:gd name="connsiteX3" fmla="*/ 723017 w 723016"/>
              <a:gd name="connsiteY3" fmla="*/ 0 h 177269"/>
            </a:gdLst>
            <a:ahLst/>
            <a:cxnLst>
              <a:cxn ang="0">
                <a:pos x="connsiteX0" y="connsiteY0"/>
              </a:cxn>
              <a:cxn ang="0">
                <a:pos x="connsiteX1" y="connsiteY1"/>
              </a:cxn>
              <a:cxn ang="0">
                <a:pos x="connsiteX2" y="connsiteY2"/>
              </a:cxn>
              <a:cxn ang="0">
                <a:pos x="connsiteX3" y="connsiteY3"/>
              </a:cxn>
            </a:cxnLst>
            <a:rect l="l" t="t" r="r" b="b"/>
            <a:pathLst>
              <a:path w="723016" h="177269">
                <a:moveTo>
                  <a:pt x="676413" y="177270"/>
                </a:moveTo>
                <a:lnTo>
                  <a:pt x="0" y="177270"/>
                </a:lnTo>
                <a:lnTo>
                  <a:pt x="93209" y="0"/>
                </a:lnTo>
                <a:lnTo>
                  <a:pt x="72301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3" name="任意多边形: 形状 112"/>
          <p:cNvSpPr/>
          <p:nvPr userDrawn="1">
            <p:custDataLst>
              <p:tags r:id="rId103"/>
            </p:custDataLst>
          </p:nvPr>
        </p:nvSpPr>
        <p:spPr>
          <a:xfrm>
            <a:off x="5488143" y="4640120"/>
            <a:ext cx="630244" cy="154621"/>
          </a:xfrm>
          <a:custGeom>
            <a:avLst/>
            <a:gdLst>
              <a:gd name="connsiteX0" fmla="*/ 630244 w 630244"/>
              <a:gd name="connsiteY0" fmla="*/ 154621 h 154621"/>
              <a:gd name="connsiteX1" fmla="*/ 0 w 630244"/>
              <a:gd name="connsiteY1" fmla="*/ 154621 h 154621"/>
              <a:gd name="connsiteX2" fmla="*/ 40942 w 630244"/>
              <a:gd name="connsiteY2" fmla="*/ 0 h 154621"/>
              <a:gd name="connsiteX3" fmla="*/ 629808 w 630244"/>
              <a:gd name="connsiteY3" fmla="*/ 0 h 154621"/>
            </a:gdLst>
            <a:ahLst/>
            <a:cxnLst>
              <a:cxn ang="0">
                <a:pos x="connsiteX0" y="connsiteY0"/>
              </a:cxn>
              <a:cxn ang="0">
                <a:pos x="connsiteX1" y="connsiteY1"/>
              </a:cxn>
              <a:cxn ang="0">
                <a:pos x="connsiteX2" y="connsiteY2"/>
              </a:cxn>
              <a:cxn ang="0">
                <a:pos x="connsiteX3" y="connsiteY3"/>
              </a:cxn>
            </a:cxnLst>
            <a:rect l="l" t="t" r="r" b="b"/>
            <a:pathLst>
              <a:path w="630244" h="154621">
                <a:moveTo>
                  <a:pt x="630244" y="154621"/>
                </a:moveTo>
                <a:lnTo>
                  <a:pt x="0" y="154621"/>
                </a:lnTo>
                <a:lnTo>
                  <a:pt x="40942"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4" name="任意多边形: 形状 113"/>
          <p:cNvSpPr/>
          <p:nvPr userDrawn="1">
            <p:custDataLst>
              <p:tags r:id="rId104"/>
            </p:custDataLst>
          </p:nvPr>
        </p:nvSpPr>
        <p:spPr>
          <a:xfrm>
            <a:off x="6118387" y="4794741"/>
            <a:ext cx="676412" cy="177269"/>
          </a:xfrm>
          <a:custGeom>
            <a:avLst/>
            <a:gdLst>
              <a:gd name="connsiteX0" fmla="*/ 676413 w 676412"/>
              <a:gd name="connsiteY0" fmla="*/ 177270 h 177269"/>
              <a:gd name="connsiteX1" fmla="*/ 0 w 676412"/>
              <a:gd name="connsiteY1" fmla="*/ 177270 h 177269"/>
              <a:gd name="connsiteX2" fmla="*/ 0 w 676412"/>
              <a:gd name="connsiteY2" fmla="*/ 0 h 177269"/>
              <a:gd name="connsiteX3" fmla="*/ 629808 w 676412"/>
              <a:gd name="connsiteY3" fmla="*/ 0 h 177269"/>
            </a:gdLst>
            <a:ahLst/>
            <a:cxnLst>
              <a:cxn ang="0">
                <a:pos x="connsiteX0" y="connsiteY0"/>
              </a:cxn>
              <a:cxn ang="0">
                <a:pos x="connsiteX1" y="connsiteY1"/>
              </a:cxn>
              <a:cxn ang="0">
                <a:pos x="connsiteX2" y="connsiteY2"/>
              </a:cxn>
              <a:cxn ang="0">
                <a:pos x="connsiteX3" y="connsiteY3"/>
              </a:cxn>
            </a:cxnLst>
            <a:rect l="l" t="t" r="r" b="b"/>
            <a:pathLst>
              <a:path w="676412" h="177269">
                <a:moveTo>
                  <a:pt x="676413" y="177270"/>
                </a:moveTo>
                <a:lnTo>
                  <a:pt x="0"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5" name="任意多边形: 形状 114"/>
          <p:cNvSpPr/>
          <p:nvPr userDrawn="1">
            <p:custDataLst>
              <p:tags r:id="rId105"/>
            </p:custDataLst>
          </p:nvPr>
        </p:nvSpPr>
        <p:spPr>
          <a:xfrm>
            <a:off x="6707253" y="4640120"/>
            <a:ext cx="670750" cy="154621"/>
          </a:xfrm>
          <a:custGeom>
            <a:avLst/>
            <a:gdLst>
              <a:gd name="connsiteX0" fmla="*/ 670750 w 670750"/>
              <a:gd name="connsiteY0" fmla="*/ 154621 h 154621"/>
              <a:gd name="connsiteX1" fmla="*/ 40942 w 670750"/>
              <a:gd name="connsiteY1" fmla="*/ 154621 h 154621"/>
              <a:gd name="connsiteX2" fmla="*/ 0 w 670750"/>
              <a:gd name="connsiteY2" fmla="*/ 0 h 154621"/>
              <a:gd name="connsiteX3" fmla="*/ 589302 w 670750"/>
              <a:gd name="connsiteY3" fmla="*/ 0 h 154621"/>
            </a:gdLst>
            <a:ahLst/>
            <a:cxnLst>
              <a:cxn ang="0">
                <a:pos x="connsiteX0" y="connsiteY0"/>
              </a:cxn>
              <a:cxn ang="0">
                <a:pos x="connsiteX1" y="connsiteY1"/>
              </a:cxn>
              <a:cxn ang="0">
                <a:pos x="connsiteX2" y="connsiteY2"/>
              </a:cxn>
              <a:cxn ang="0">
                <a:pos x="connsiteX3" y="connsiteY3"/>
              </a:cxn>
            </a:cxnLst>
            <a:rect l="l" t="t" r="r" b="b"/>
            <a:pathLst>
              <a:path w="670750" h="154621">
                <a:moveTo>
                  <a:pt x="670750" y="154621"/>
                </a:moveTo>
                <a:lnTo>
                  <a:pt x="40942"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6" name="任意多边形: 形状 115"/>
          <p:cNvSpPr/>
          <p:nvPr userDrawn="1">
            <p:custDataLst>
              <p:tags r:id="rId106"/>
            </p:custDataLst>
          </p:nvPr>
        </p:nvSpPr>
        <p:spPr>
          <a:xfrm>
            <a:off x="7378003" y="4794741"/>
            <a:ext cx="770057" cy="177269"/>
          </a:xfrm>
          <a:custGeom>
            <a:avLst/>
            <a:gdLst>
              <a:gd name="connsiteX0" fmla="*/ 770057 w 770057"/>
              <a:gd name="connsiteY0" fmla="*/ 177270 h 177269"/>
              <a:gd name="connsiteX1" fmla="*/ 93645 w 770057"/>
              <a:gd name="connsiteY1" fmla="*/ 177270 h 177269"/>
              <a:gd name="connsiteX2" fmla="*/ 0 w 770057"/>
              <a:gd name="connsiteY2" fmla="*/ 0 h 177269"/>
              <a:gd name="connsiteX3" fmla="*/ 629809 w 770057"/>
              <a:gd name="connsiteY3" fmla="*/ 0 h 177269"/>
            </a:gdLst>
            <a:ahLst/>
            <a:cxnLst>
              <a:cxn ang="0">
                <a:pos x="connsiteX0" y="connsiteY0"/>
              </a:cxn>
              <a:cxn ang="0">
                <a:pos x="connsiteX1" y="connsiteY1"/>
              </a:cxn>
              <a:cxn ang="0">
                <a:pos x="connsiteX2" y="connsiteY2"/>
              </a:cxn>
              <a:cxn ang="0">
                <a:pos x="connsiteX3" y="connsiteY3"/>
              </a:cxn>
            </a:cxnLst>
            <a:rect l="l" t="t" r="r" b="b"/>
            <a:pathLst>
              <a:path w="770057" h="177269">
                <a:moveTo>
                  <a:pt x="770057" y="177270"/>
                </a:moveTo>
                <a:lnTo>
                  <a:pt x="93645" y="177270"/>
                </a:lnTo>
                <a:lnTo>
                  <a:pt x="0" y="0"/>
                </a:lnTo>
                <a:lnTo>
                  <a:pt x="6298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7" name="任意多边形: 形状 116"/>
          <p:cNvSpPr/>
          <p:nvPr userDrawn="1">
            <p:custDataLst>
              <p:tags r:id="rId107"/>
            </p:custDataLst>
          </p:nvPr>
        </p:nvSpPr>
        <p:spPr>
          <a:xfrm>
            <a:off x="7885857" y="4640120"/>
            <a:ext cx="751763" cy="154621"/>
          </a:xfrm>
          <a:custGeom>
            <a:avLst/>
            <a:gdLst>
              <a:gd name="connsiteX0" fmla="*/ 751764 w 751763"/>
              <a:gd name="connsiteY0" fmla="*/ 154621 h 154621"/>
              <a:gd name="connsiteX1" fmla="*/ 121955 w 751763"/>
              <a:gd name="connsiteY1" fmla="*/ 154621 h 154621"/>
              <a:gd name="connsiteX2" fmla="*/ 0 w 751763"/>
              <a:gd name="connsiteY2" fmla="*/ 0 h 154621"/>
              <a:gd name="connsiteX3" fmla="*/ 588867 w 751763"/>
              <a:gd name="connsiteY3" fmla="*/ 0 h 154621"/>
            </a:gdLst>
            <a:ahLst/>
            <a:cxnLst>
              <a:cxn ang="0">
                <a:pos x="connsiteX0" y="connsiteY0"/>
              </a:cxn>
              <a:cxn ang="0">
                <a:pos x="connsiteX1" y="connsiteY1"/>
              </a:cxn>
              <a:cxn ang="0">
                <a:pos x="connsiteX2" y="connsiteY2"/>
              </a:cxn>
              <a:cxn ang="0">
                <a:pos x="connsiteX3" y="connsiteY3"/>
              </a:cxn>
            </a:cxnLst>
            <a:rect l="l" t="t" r="r" b="b"/>
            <a:pathLst>
              <a:path w="751763" h="154621">
                <a:moveTo>
                  <a:pt x="751764" y="154621"/>
                </a:moveTo>
                <a:lnTo>
                  <a:pt x="121955" y="154621"/>
                </a:lnTo>
                <a:lnTo>
                  <a:pt x="0" y="0"/>
                </a:lnTo>
                <a:lnTo>
                  <a:pt x="58886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8" name="任意多边形: 形状 117"/>
          <p:cNvSpPr/>
          <p:nvPr userDrawn="1">
            <p:custDataLst>
              <p:tags r:id="rId108"/>
            </p:custDataLst>
          </p:nvPr>
        </p:nvSpPr>
        <p:spPr>
          <a:xfrm>
            <a:off x="8634571" y="4793870"/>
            <a:ext cx="863264" cy="177269"/>
          </a:xfrm>
          <a:custGeom>
            <a:avLst/>
            <a:gdLst>
              <a:gd name="connsiteX0" fmla="*/ 863265 w 863264"/>
              <a:gd name="connsiteY0" fmla="*/ 177270 h 177269"/>
              <a:gd name="connsiteX1" fmla="*/ 186852 w 863264"/>
              <a:gd name="connsiteY1" fmla="*/ 177270 h 177269"/>
              <a:gd name="connsiteX2" fmla="*/ 0 w 863264"/>
              <a:gd name="connsiteY2" fmla="*/ 0 h 177269"/>
              <a:gd name="connsiteX3" fmla="*/ 629374 w 863264"/>
              <a:gd name="connsiteY3" fmla="*/ 0 h 177269"/>
            </a:gdLst>
            <a:ahLst/>
            <a:cxnLst>
              <a:cxn ang="0">
                <a:pos x="connsiteX0" y="connsiteY0"/>
              </a:cxn>
              <a:cxn ang="0">
                <a:pos x="connsiteX1" y="connsiteY1"/>
              </a:cxn>
              <a:cxn ang="0">
                <a:pos x="connsiteX2" y="connsiteY2"/>
              </a:cxn>
              <a:cxn ang="0">
                <a:pos x="connsiteX3" y="connsiteY3"/>
              </a:cxn>
            </a:cxnLst>
            <a:rect l="l" t="t" r="r" b="b"/>
            <a:pathLst>
              <a:path w="863264" h="177269">
                <a:moveTo>
                  <a:pt x="863265" y="177270"/>
                </a:moveTo>
                <a:lnTo>
                  <a:pt x="186852" y="177270"/>
                </a:lnTo>
                <a:lnTo>
                  <a:pt x="0" y="0"/>
                </a:lnTo>
                <a:lnTo>
                  <a:pt x="62937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9" name="任意多边形: 形状 118"/>
          <p:cNvSpPr/>
          <p:nvPr userDrawn="1">
            <p:custDataLst>
              <p:tags r:id="rId109"/>
            </p:custDataLst>
          </p:nvPr>
        </p:nvSpPr>
        <p:spPr>
          <a:xfrm>
            <a:off x="9061413" y="4640120"/>
            <a:ext cx="833646" cy="154621"/>
          </a:xfrm>
          <a:custGeom>
            <a:avLst/>
            <a:gdLst>
              <a:gd name="connsiteX0" fmla="*/ 833646 w 833646"/>
              <a:gd name="connsiteY0" fmla="*/ 154621 h 154621"/>
              <a:gd name="connsiteX1" fmla="*/ 203838 w 833646"/>
              <a:gd name="connsiteY1" fmla="*/ 154621 h 154621"/>
              <a:gd name="connsiteX2" fmla="*/ 0 w 833646"/>
              <a:gd name="connsiteY2" fmla="*/ 0 h 154621"/>
              <a:gd name="connsiteX3" fmla="*/ 589302 w 833646"/>
              <a:gd name="connsiteY3" fmla="*/ 0 h 154621"/>
            </a:gdLst>
            <a:ahLst/>
            <a:cxnLst>
              <a:cxn ang="0">
                <a:pos x="connsiteX0" y="connsiteY0"/>
              </a:cxn>
              <a:cxn ang="0">
                <a:pos x="connsiteX1" y="connsiteY1"/>
              </a:cxn>
              <a:cxn ang="0">
                <a:pos x="connsiteX2" y="connsiteY2"/>
              </a:cxn>
              <a:cxn ang="0">
                <a:pos x="connsiteX3" y="connsiteY3"/>
              </a:cxn>
            </a:cxnLst>
            <a:rect l="l" t="t" r="r" b="b"/>
            <a:pathLst>
              <a:path w="833646" h="154621">
                <a:moveTo>
                  <a:pt x="833646" y="154621"/>
                </a:moveTo>
                <a:lnTo>
                  <a:pt x="203838"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0" name="任意多边形: 形状 119"/>
          <p:cNvSpPr/>
          <p:nvPr userDrawn="1">
            <p:custDataLst>
              <p:tags r:id="rId110"/>
            </p:custDataLst>
          </p:nvPr>
        </p:nvSpPr>
        <p:spPr>
          <a:xfrm>
            <a:off x="9895060" y="4794741"/>
            <a:ext cx="956908" cy="177269"/>
          </a:xfrm>
          <a:custGeom>
            <a:avLst/>
            <a:gdLst>
              <a:gd name="connsiteX0" fmla="*/ 956908 w 956908"/>
              <a:gd name="connsiteY0" fmla="*/ 177270 h 177269"/>
              <a:gd name="connsiteX1" fmla="*/ 280496 w 956908"/>
              <a:gd name="connsiteY1" fmla="*/ 177270 h 177269"/>
              <a:gd name="connsiteX2" fmla="*/ 0 w 956908"/>
              <a:gd name="connsiteY2" fmla="*/ 0 h 177269"/>
              <a:gd name="connsiteX3" fmla="*/ 629808 w 956908"/>
              <a:gd name="connsiteY3" fmla="*/ 0 h 177269"/>
            </a:gdLst>
            <a:ahLst/>
            <a:cxnLst>
              <a:cxn ang="0">
                <a:pos x="connsiteX0" y="connsiteY0"/>
              </a:cxn>
              <a:cxn ang="0">
                <a:pos x="connsiteX1" y="connsiteY1"/>
              </a:cxn>
              <a:cxn ang="0">
                <a:pos x="connsiteX2" y="connsiteY2"/>
              </a:cxn>
              <a:cxn ang="0">
                <a:pos x="connsiteX3" y="connsiteY3"/>
              </a:cxn>
            </a:cxnLst>
            <a:rect l="l" t="t" r="r" b="b"/>
            <a:pathLst>
              <a:path w="956908" h="177269">
                <a:moveTo>
                  <a:pt x="956908" y="177270"/>
                </a:moveTo>
                <a:lnTo>
                  <a:pt x="280496"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1" name="任意多边形: 形状 120"/>
          <p:cNvSpPr/>
          <p:nvPr userDrawn="1">
            <p:custDataLst>
              <p:tags r:id="rId111"/>
            </p:custDataLst>
          </p:nvPr>
        </p:nvSpPr>
        <p:spPr>
          <a:xfrm>
            <a:off x="10240018" y="4640120"/>
            <a:ext cx="914659" cy="154621"/>
          </a:xfrm>
          <a:custGeom>
            <a:avLst/>
            <a:gdLst>
              <a:gd name="connsiteX0" fmla="*/ 914660 w 914659"/>
              <a:gd name="connsiteY0" fmla="*/ 154621 h 154621"/>
              <a:gd name="connsiteX1" fmla="*/ 284850 w 914659"/>
              <a:gd name="connsiteY1" fmla="*/ 154621 h 154621"/>
              <a:gd name="connsiteX2" fmla="*/ 0 w 914659"/>
              <a:gd name="connsiteY2" fmla="*/ 0 h 154621"/>
              <a:gd name="connsiteX3" fmla="*/ 589302 w 914659"/>
              <a:gd name="connsiteY3" fmla="*/ 0 h 154621"/>
            </a:gdLst>
            <a:ahLst/>
            <a:cxnLst>
              <a:cxn ang="0">
                <a:pos x="connsiteX0" y="connsiteY0"/>
              </a:cxn>
              <a:cxn ang="0">
                <a:pos x="connsiteX1" y="connsiteY1"/>
              </a:cxn>
              <a:cxn ang="0">
                <a:pos x="connsiteX2" y="connsiteY2"/>
              </a:cxn>
              <a:cxn ang="0">
                <a:pos x="connsiteX3" y="connsiteY3"/>
              </a:cxn>
            </a:cxnLst>
            <a:rect l="l" t="t" r="r" b="b"/>
            <a:pathLst>
              <a:path w="914659" h="154621">
                <a:moveTo>
                  <a:pt x="914660" y="154621"/>
                </a:moveTo>
                <a:lnTo>
                  <a:pt x="284850"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5" name="任意多边形: 形状 434"/>
          <p:cNvSpPr/>
          <p:nvPr userDrawn="1">
            <p:custDataLst>
              <p:tags r:id="rId112"/>
            </p:custDataLst>
          </p:nvPr>
        </p:nvSpPr>
        <p:spPr>
          <a:xfrm>
            <a:off x="11154677" y="4794740"/>
            <a:ext cx="1037323" cy="177270"/>
          </a:xfrm>
          <a:custGeom>
            <a:avLst/>
            <a:gdLst>
              <a:gd name="connsiteX0" fmla="*/ 0 w 1037323"/>
              <a:gd name="connsiteY0" fmla="*/ 0 h 177270"/>
              <a:gd name="connsiteX1" fmla="*/ 629808 w 1037323"/>
              <a:gd name="connsiteY1" fmla="*/ 0 h 177270"/>
              <a:gd name="connsiteX2" fmla="*/ 1037323 w 1037323"/>
              <a:gd name="connsiteY2" fmla="*/ 171696 h 177270"/>
              <a:gd name="connsiteX3" fmla="*/ 1037323 w 1037323"/>
              <a:gd name="connsiteY3" fmla="*/ 177270 h 177270"/>
              <a:gd name="connsiteX4" fmla="*/ 374139 w 1037323"/>
              <a:gd name="connsiteY4" fmla="*/ 177270 h 17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323" h="177270">
                <a:moveTo>
                  <a:pt x="0" y="0"/>
                </a:moveTo>
                <a:lnTo>
                  <a:pt x="629808" y="0"/>
                </a:lnTo>
                <a:lnTo>
                  <a:pt x="1037323" y="171696"/>
                </a:lnTo>
                <a:lnTo>
                  <a:pt x="1037323" y="177270"/>
                </a:lnTo>
                <a:lnTo>
                  <a:pt x="374139" y="177270"/>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437" name="任意多边形: 形状 436"/>
          <p:cNvSpPr/>
          <p:nvPr userDrawn="1">
            <p:custDataLst>
              <p:tags r:id="rId113"/>
            </p:custDataLst>
          </p:nvPr>
        </p:nvSpPr>
        <p:spPr>
          <a:xfrm>
            <a:off x="11418186" y="4640120"/>
            <a:ext cx="773814" cy="154621"/>
          </a:xfrm>
          <a:custGeom>
            <a:avLst/>
            <a:gdLst>
              <a:gd name="connsiteX0" fmla="*/ 0 w 773814"/>
              <a:gd name="connsiteY0" fmla="*/ 0 h 154621"/>
              <a:gd name="connsiteX1" fmla="*/ 589302 w 773814"/>
              <a:gd name="connsiteY1" fmla="*/ 0 h 154621"/>
              <a:gd name="connsiteX2" fmla="*/ 773814 w 773814"/>
              <a:gd name="connsiteY2" fmla="*/ 70055 h 154621"/>
              <a:gd name="connsiteX3" fmla="*/ 773814 w 773814"/>
              <a:gd name="connsiteY3" fmla="*/ 154621 h 154621"/>
              <a:gd name="connsiteX4" fmla="*/ 366300 w 773814"/>
              <a:gd name="connsiteY4" fmla="*/ 154621 h 154621"/>
              <a:gd name="connsiteX0-1" fmla="*/ 0 w 773814"/>
              <a:gd name="connsiteY0-2" fmla="*/ 0 h 154621"/>
              <a:gd name="connsiteX1-3" fmla="*/ 589302 w 773814"/>
              <a:gd name="connsiteY1-4" fmla="*/ 0 h 154621"/>
              <a:gd name="connsiteX2-5" fmla="*/ 773814 w 773814"/>
              <a:gd name="connsiteY2-6" fmla="*/ 70055 h 154621"/>
              <a:gd name="connsiteX3-7" fmla="*/ 771433 w 773814"/>
              <a:gd name="connsiteY3-8" fmla="*/ 115236 h 154621"/>
              <a:gd name="connsiteX4-9" fmla="*/ 773814 w 773814"/>
              <a:gd name="connsiteY4-10" fmla="*/ 154621 h 154621"/>
              <a:gd name="connsiteX5" fmla="*/ 366300 w 773814"/>
              <a:gd name="connsiteY5" fmla="*/ 154621 h 154621"/>
              <a:gd name="connsiteX6" fmla="*/ 0 w 773814"/>
              <a:gd name="connsiteY6" fmla="*/ 0 h 154621"/>
              <a:gd name="connsiteX0-11" fmla="*/ 771433 w 862873"/>
              <a:gd name="connsiteY0-12" fmla="*/ 115236 h 206676"/>
              <a:gd name="connsiteX1-13" fmla="*/ 773814 w 862873"/>
              <a:gd name="connsiteY1-14" fmla="*/ 154621 h 206676"/>
              <a:gd name="connsiteX2-15" fmla="*/ 366300 w 862873"/>
              <a:gd name="connsiteY2-16" fmla="*/ 154621 h 206676"/>
              <a:gd name="connsiteX3-17" fmla="*/ 0 w 862873"/>
              <a:gd name="connsiteY3-18" fmla="*/ 0 h 206676"/>
              <a:gd name="connsiteX4-19" fmla="*/ 589302 w 862873"/>
              <a:gd name="connsiteY4-20" fmla="*/ 0 h 206676"/>
              <a:gd name="connsiteX5-21" fmla="*/ 773814 w 862873"/>
              <a:gd name="connsiteY5-22" fmla="*/ 70055 h 206676"/>
              <a:gd name="connsiteX6-23" fmla="*/ 862873 w 862873"/>
              <a:gd name="connsiteY6-24" fmla="*/ 206676 h 206676"/>
              <a:gd name="connsiteX0-25" fmla="*/ 771433 w 773814"/>
              <a:gd name="connsiteY0-26" fmla="*/ 115236 h 154621"/>
              <a:gd name="connsiteX1-27" fmla="*/ 773814 w 773814"/>
              <a:gd name="connsiteY1-28" fmla="*/ 154621 h 154621"/>
              <a:gd name="connsiteX2-29" fmla="*/ 366300 w 773814"/>
              <a:gd name="connsiteY2-30" fmla="*/ 154621 h 154621"/>
              <a:gd name="connsiteX3-31" fmla="*/ 0 w 773814"/>
              <a:gd name="connsiteY3-32" fmla="*/ 0 h 154621"/>
              <a:gd name="connsiteX4-33" fmla="*/ 589302 w 773814"/>
              <a:gd name="connsiteY4-34" fmla="*/ 0 h 154621"/>
              <a:gd name="connsiteX5-35" fmla="*/ 773814 w 773814"/>
              <a:gd name="connsiteY5-36" fmla="*/ 70055 h 154621"/>
              <a:gd name="connsiteX0-37" fmla="*/ 773814 w 773814"/>
              <a:gd name="connsiteY0-38" fmla="*/ 154621 h 154621"/>
              <a:gd name="connsiteX1-39" fmla="*/ 366300 w 773814"/>
              <a:gd name="connsiteY1-40" fmla="*/ 154621 h 154621"/>
              <a:gd name="connsiteX2-41" fmla="*/ 0 w 773814"/>
              <a:gd name="connsiteY2-42" fmla="*/ 0 h 154621"/>
              <a:gd name="connsiteX3-43" fmla="*/ 589302 w 773814"/>
              <a:gd name="connsiteY3-44" fmla="*/ 0 h 154621"/>
              <a:gd name="connsiteX4-45" fmla="*/ 773814 w 773814"/>
              <a:gd name="connsiteY4-46" fmla="*/ 70055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3814" h="154621">
                <a:moveTo>
                  <a:pt x="773814" y="154621"/>
                </a:moveTo>
                <a:lnTo>
                  <a:pt x="366300" y="154621"/>
                </a:lnTo>
                <a:lnTo>
                  <a:pt x="0" y="0"/>
                </a:lnTo>
                <a:lnTo>
                  <a:pt x="589302" y="0"/>
                </a:lnTo>
                <a:lnTo>
                  <a:pt x="773814" y="7005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56" name="任意多边形: 形状 655"/>
          <p:cNvSpPr/>
          <p:nvPr userDrawn="1">
            <p:custDataLst>
              <p:tags r:id="rId114"/>
            </p:custDataLst>
          </p:nvPr>
        </p:nvSpPr>
        <p:spPr>
          <a:xfrm>
            <a:off x="0" y="4972011"/>
            <a:ext cx="705684" cy="205581"/>
          </a:xfrm>
          <a:custGeom>
            <a:avLst/>
            <a:gdLst>
              <a:gd name="connsiteX0" fmla="*/ 28835 w 705684"/>
              <a:gd name="connsiteY0" fmla="*/ 0 h 205581"/>
              <a:gd name="connsiteX1" fmla="*/ 705684 w 705684"/>
              <a:gd name="connsiteY1" fmla="*/ 0 h 205581"/>
              <a:gd name="connsiteX2" fmla="*/ 271874 w 705684"/>
              <a:gd name="connsiteY2" fmla="*/ 205581 h 205581"/>
              <a:gd name="connsiteX3" fmla="*/ 0 w 705684"/>
              <a:gd name="connsiteY3" fmla="*/ 205581 h 205581"/>
              <a:gd name="connsiteX4" fmla="*/ 0 w 705684"/>
              <a:gd name="connsiteY4" fmla="*/ 12152 h 205581"/>
              <a:gd name="connsiteX0-1" fmla="*/ 28835 w 705684"/>
              <a:gd name="connsiteY0-2" fmla="*/ 0 h 205581"/>
              <a:gd name="connsiteX1-3" fmla="*/ 705684 w 705684"/>
              <a:gd name="connsiteY1-4" fmla="*/ 0 h 205581"/>
              <a:gd name="connsiteX2-5" fmla="*/ 271874 w 705684"/>
              <a:gd name="connsiteY2-6" fmla="*/ 205581 h 205581"/>
              <a:gd name="connsiteX3-7" fmla="*/ 0 w 705684"/>
              <a:gd name="connsiteY3-8" fmla="*/ 205581 h 205581"/>
              <a:gd name="connsiteX4-9" fmla="*/ 339 w 705684"/>
              <a:gd name="connsiteY4-10" fmla="*/ 104814 h 205581"/>
              <a:gd name="connsiteX5" fmla="*/ 0 w 705684"/>
              <a:gd name="connsiteY5" fmla="*/ 12152 h 205581"/>
              <a:gd name="connsiteX6" fmla="*/ 28835 w 705684"/>
              <a:gd name="connsiteY6" fmla="*/ 0 h 205581"/>
              <a:gd name="connsiteX0-11" fmla="*/ 339 w 705684"/>
              <a:gd name="connsiteY0-12" fmla="*/ 104814 h 205581"/>
              <a:gd name="connsiteX1-13" fmla="*/ 0 w 705684"/>
              <a:gd name="connsiteY1-14" fmla="*/ 12152 h 205581"/>
              <a:gd name="connsiteX2-15" fmla="*/ 28835 w 705684"/>
              <a:gd name="connsiteY2-16" fmla="*/ 0 h 205581"/>
              <a:gd name="connsiteX3-17" fmla="*/ 705684 w 705684"/>
              <a:gd name="connsiteY3-18" fmla="*/ 0 h 205581"/>
              <a:gd name="connsiteX4-19" fmla="*/ 271874 w 705684"/>
              <a:gd name="connsiteY4-20" fmla="*/ 205581 h 205581"/>
              <a:gd name="connsiteX5-21" fmla="*/ 0 w 705684"/>
              <a:gd name="connsiteY5-22" fmla="*/ 205581 h 205581"/>
              <a:gd name="connsiteX6-23" fmla="*/ 91779 w 705684"/>
              <a:gd name="connsiteY6-24" fmla="*/ 196254 h 205581"/>
              <a:gd name="connsiteX0-25" fmla="*/ 339 w 705684"/>
              <a:gd name="connsiteY0-26" fmla="*/ 104814 h 205581"/>
              <a:gd name="connsiteX1-27" fmla="*/ 0 w 705684"/>
              <a:gd name="connsiteY1-28" fmla="*/ 12152 h 205581"/>
              <a:gd name="connsiteX2-29" fmla="*/ 28835 w 705684"/>
              <a:gd name="connsiteY2-30" fmla="*/ 0 h 205581"/>
              <a:gd name="connsiteX3-31" fmla="*/ 705684 w 705684"/>
              <a:gd name="connsiteY3-32" fmla="*/ 0 h 205581"/>
              <a:gd name="connsiteX4-33" fmla="*/ 271874 w 705684"/>
              <a:gd name="connsiteY4-34" fmla="*/ 205581 h 205581"/>
              <a:gd name="connsiteX5-35" fmla="*/ 0 w 705684"/>
              <a:gd name="connsiteY5-36" fmla="*/ 205581 h 205581"/>
              <a:gd name="connsiteX0-37" fmla="*/ 0 w 705684"/>
              <a:gd name="connsiteY0-38" fmla="*/ 12152 h 205581"/>
              <a:gd name="connsiteX1-39" fmla="*/ 28835 w 705684"/>
              <a:gd name="connsiteY1-40" fmla="*/ 0 h 205581"/>
              <a:gd name="connsiteX2-41" fmla="*/ 705684 w 705684"/>
              <a:gd name="connsiteY2-42" fmla="*/ 0 h 205581"/>
              <a:gd name="connsiteX3-43" fmla="*/ 271874 w 705684"/>
              <a:gd name="connsiteY3-44" fmla="*/ 205581 h 205581"/>
              <a:gd name="connsiteX4-45" fmla="*/ 0 w 705684"/>
              <a:gd name="connsiteY4-46" fmla="*/ 205581 h 2055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5684" h="205581">
                <a:moveTo>
                  <a:pt x="0" y="12152"/>
                </a:moveTo>
                <a:lnTo>
                  <a:pt x="28835" y="0"/>
                </a:lnTo>
                <a:lnTo>
                  <a:pt x="705684" y="0"/>
                </a:lnTo>
                <a:lnTo>
                  <a:pt x="271874" y="205581"/>
                </a:lnTo>
                <a:lnTo>
                  <a:pt x="0" y="20558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54" name="任意多边形: 形状 653"/>
          <p:cNvSpPr/>
          <p:nvPr userDrawn="1">
            <p:custDataLst>
              <p:tags r:id="rId115"/>
            </p:custDataLst>
          </p:nvPr>
        </p:nvSpPr>
        <p:spPr>
          <a:xfrm>
            <a:off x="0" y="5177591"/>
            <a:ext cx="1002730" cy="241731"/>
          </a:xfrm>
          <a:custGeom>
            <a:avLst/>
            <a:gdLst>
              <a:gd name="connsiteX0" fmla="*/ 271873 w 1002730"/>
              <a:gd name="connsiteY0" fmla="*/ 0 h 241731"/>
              <a:gd name="connsiteX1" fmla="*/ 1002730 w 1002730"/>
              <a:gd name="connsiteY1" fmla="*/ 0 h 241731"/>
              <a:gd name="connsiteX2" fmla="*/ 556725 w 1002730"/>
              <a:gd name="connsiteY2" fmla="*/ 241731 h 241731"/>
              <a:gd name="connsiteX3" fmla="*/ 0 w 1002730"/>
              <a:gd name="connsiteY3" fmla="*/ 241731 h 241731"/>
              <a:gd name="connsiteX4" fmla="*/ 0 w 1002730"/>
              <a:gd name="connsiteY4" fmla="*/ 128965 h 241731"/>
              <a:gd name="connsiteX0-1" fmla="*/ 278678 w 1009535"/>
              <a:gd name="connsiteY0-2" fmla="*/ 0 h 241731"/>
              <a:gd name="connsiteX1-3" fmla="*/ 1009535 w 1009535"/>
              <a:gd name="connsiteY1-4" fmla="*/ 0 h 241731"/>
              <a:gd name="connsiteX2-5" fmla="*/ 563530 w 1009535"/>
              <a:gd name="connsiteY2-6" fmla="*/ 241731 h 241731"/>
              <a:gd name="connsiteX3-7" fmla="*/ 6805 w 1009535"/>
              <a:gd name="connsiteY3-8" fmla="*/ 241731 h 241731"/>
              <a:gd name="connsiteX4-9" fmla="*/ 0 w 1009535"/>
              <a:gd name="connsiteY4-10" fmla="*/ 189747 h 241731"/>
              <a:gd name="connsiteX5" fmla="*/ 6805 w 1009535"/>
              <a:gd name="connsiteY5" fmla="*/ 128965 h 241731"/>
              <a:gd name="connsiteX6" fmla="*/ 278678 w 1009535"/>
              <a:gd name="connsiteY6" fmla="*/ 0 h 241731"/>
              <a:gd name="connsiteX0-11" fmla="*/ 0 w 1009535"/>
              <a:gd name="connsiteY0-12" fmla="*/ 189747 h 281187"/>
              <a:gd name="connsiteX1-13" fmla="*/ 6805 w 1009535"/>
              <a:gd name="connsiteY1-14" fmla="*/ 128965 h 281187"/>
              <a:gd name="connsiteX2-15" fmla="*/ 278678 w 1009535"/>
              <a:gd name="connsiteY2-16" fmla="*/ 0 h 281187"/>
              <a:gd name="connsiteX3-17" fmla="*/ 1009535 w 1009535"/>
              <a:gd name="connsiteY3-18" fmla="*/ 0 h 281187"/>
              <a:gd name="connsiteX4-19" fmla="*/ 563530 w 1009535"/>
              <a:gd name="connsiteY4-20" fmla="*/ 241731 h 281187"/>
              <a:gd name="connsiteX5-21" fmla="*/ 6805 w 1009535"/>
              <a:gd name="connsiteY5-22" fmla="*/ 241731 h 281187"/>
              <a:gd name="connsiteX6-23" fmla="*/ 91440 w 1009535"/>
              <a:gd name="connsiteY6-24" fmla="*/ 281187 h 281187"/>
              <a:gd name="connsiteX0-25" fmla="*/ 0 w 1009535"/>
              <a:gd name="connsiteY0-26" fmla="*/ 189747 h 241731"/>
              <a:gd name="connsiteX1-27" fmla="*/ 6805 w 1009535"/>
              <a:gd name="connsiteY1-28" fmla="*/ 128965 h 241731"/>
              <a:gd name="connsiteX2-29" fmla="*/ 278678 w 1009535"/>
              <a:gd name="connsiteY2-30" fmla="*/ 0 h 241731"/>
              <a:gd name="connsiteX3-31" fmla="*/ 1009535 w 1009535"/>
              <a:gd name="connsiteY3-32" fmla="*/ 0 h 241731"/>
              <a:gd name="connsiteX4-33" fmla="*/ 563530 w 1009535"/>
              <a:gd name="connsiteY4-34" fmla="*/ 241731 h 241731"/>
              <a:gd name="connsiteX5-35" fmla="*/ 6805 w 1009535"/>
              <a:gd name="connsiteY5-36" fmla="*/ 241731 h 241731"/>
              <a:gd name="connsiteX0-37" fmla="*/ 0 w 1002730"/>
              <a:gd name="connsiteY0-38" fmla="*/ 128965 h 241731"/>
              <a:gd name="connsiteX1-39" fmla="*/ 271873 w 1002730"/>
              <a:gd name="connsiteY1-40" fmla="*/ 0 h 241731"/>
              <a:gd name="connsiteX2-41" fmla="*/ 1002730 w 1002730"/>
              <a:gd name="connsiteY2-42" fmla="*/ 0 h 241731"/>
              <a:gd name="connsiteX3-43" fmla="*/ 556725 w 1002730"/>
              <a:gd name="connsiteY3-44" fmla="*/ 241731 h 241731"/>
              <a:gd name="connsiteX4-45" fmla="*/ 0 w 1002730"/>
              <a:gd name="connsiteY4-46" fmla="*/ 241731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730" h="241731">
                <a:moveTo>
                  <a:pt x="0" y="128965"/>
                </a:moveTo>
                <a:lnTo>
                  <a:pt x="271873" y="0"/>
                </a:lnTo>
                <a:lnTo>
                  <a:pt x="1002730" y="0"/>
                </a:lnTo>
                <a:lnTo>
                  <a:pt x="556725" y="241731"/>
                </a:lnTo>
                <a:lnTo>
                  <a:pt x="0" y="24173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29" name="任意多边形: 形状 128"/>
          <p:cNvSpPr/>
          <p:nvPr userDrawn="1">
            <p:custDataLst>
              <p:tags r:id="rId116"/>
            </p:custDataLst>
          </p:nvPr>
        </p:nvSpPr>
        <p:spPr>
          <a:xfrm>
            <a:off x="1002390" y="4972011"/>
            <a:ext cx="1056214" cy="205580"/>
          </a:xfrm>
          <a:custGeom>
            <a:avLst/>
            <a:gdLst>
              <a:gd name="connsiteX0" fmla="*/ 730857 w 1056214"/>
              <a:gd name="connsiteY0" fmla="*/ 205581 h 205580"/>
              <a:gd name="connsiteX1" fmla="*/ 0 w 1056214"/>
              <a:gd name="connsiteY1" fmla="*/ 205581 h 205580"/>
              <a:gd name="connsiteX2" fmla="*/ 379366 w 1056214"/>
              <a:gd name="connsiteY2" fmla="*/ 0 h 205580"/>
              <a:gd name="connsiteX3" fmla="*/ 1056214 w 1056214"/>
              <a:gd name="connsiteY3" fmla="*/ 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730857" y="205581"/>
                </a:moveTo>
                <a:lnTo>
                  <a:pt x="0" y="205581"/>
                </a:lnTo>
                <a:lnTo>
                  <a:pt x="379366" y="0"/>
                </a:lnTo>
                <a:lnTo>
                  <a:pt x="10562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0" name="任意多边形: 形状 129"/>
          <p:cNvSpPr/>
          <p:nvPr userDrawn="1">
            <p:custDataLst>
              <p:tags r:id="rId117"/>
            </p:custDataLst>
          </p:nvPr>
        </p:nvSpPr>
        <p:spPr>
          <a:xfrm>
            <a:off x="1350832" y="5177591"/>
            <a:ext cx="1113271" cy="241731"/>
          </a:xfrm>
          <a:custGeom>
            <a:avLst/>
            <a:gdLst>
              <a:gd name="connsiteX0" fmla="*/ 794883 w 1113271"/>
              <a:gd name="connsiteY0" fmla="*/ 241731 h 241731"/>
              <a:gd name="connsiteX1" fmla="*/ 0 w 1113271"/>
              <a:gd name="connsiteY1" fmla="*/ 241731 h 241731"/>
              <a:gd name="connsiteX2" fmla="*/ 382415 w 1113271"/>
              <a:gd name="connsiteY2" fmla="*/ 0 h 241731"/>
              <a:gd name="connsiteX3" fmla="*/ 1113271 w 1113271"/>
              <a:gd name="connsiteY3" fmla="*/ 0 h 241731"/>
            </a:gdLst>
            <a:ahLst/>
            <a:cxnLst>
              <a:cxn ang="0">
                <a:pos x="connsiteX0" y="connsiteY0"/>
              </a:cxn>
              <a:cxn ang="0">
                <a:pos x="connsiteX1" y="connsiteY1"/>
              </a:cxn>
              <a:cxn ang="0">
                <a:pos x="connsiteX2" y="connsiteY2"/>
              </a:cxn>
              <a:cxn ang="0">
                <a:pos x="connsiteX3" y="connsiteY3"/>
              </a:cxn>
            </a:cxnLst>
            <a:rect l="l" t="t" r="r" b="b"/>
            <a:pathLst>
              <a:path w="1113271" h="241731">
                <a:moveTo>
                  <a:pt x="794883" y="241731"/>
                </a:moveTo>
                <a:lnTo>
                  <a:pt x="0" y="241731"/>
                </a:lnTo>
                <a:lnTo>
                  <a:pt x="382415" y="0"/>
                </a:lnTo>
                <a:lnTo>
                  <a:pt x="111327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1" name="任意多边形: 形状 130"/>
          <p:cNvSpPr/>
          <p:nvPr userDrawn="1">
            <p:custDataLst>
              <p:tags r:id="rId118"/>
            </p:custDataLst>
          </p:nvPr>
        </p:nvSpPr>
        <p:spPr>
          <a:xfrm>
            <a:off x="2464103" y="4972011"/>
            <a:ext cx="947762" cy="205580"/>
          </a:xfrm>
          <a:custGeom>
            <a:avLst/>
            <a:gdLst>
              <a:gd name="connsiteX0" fmla="*/ 730857 w 947762"/>
              <a:gd name="connsiteY0" fmla="*/ 205581 h 205580"/>
              <a:gd name="connsiteX1" fmla="*/ 0 w 947762"/>
              <a:gd name="connsiteY1" fmla="*/ 205581 h 205580"/>
              <a:gd name="connsiteX2" fmla="*/ 270914 w 947762"/>
              <a:gd name="connsiteY2" fmla="*/ 0 h 205580"/>
              <a:gd name="connsiteX3" fmla="*/ 947762 w 947762"/>
              <a:gd name="connsiteY3" fmla="*/ 0 h 205580"/>
            </a:gdLst>
            <a:ahLst/>
            <a:cxnLst>
              <a:cxn ang="0">
                <a:pos x="connsiteX0" y="connsiteY0"/>
              </a:cxn>
              <a:cxn ang="0">
                <a:pos x="connsiteX1" y="connsiteY1"/>
              </a:cxn>
              <a:cxn ang="0">
                <a:pos x="connsiteX2" y="connsiteY2"/>
              </a:cxn>
              <a:cxn ang="0">
                <a:pos x="connsiteX3" y="connsiteY3"/>
              </a:cxn>
            </a:cxnLst>
            <a:rect l="l" t="t" r="r" b="b"/>
            <a:pathLst>
              <a:path w="947762" h="205580">
                <a:moveTo>
                  <a:pt x="730857" y="205581"/>
                </a:moveTo>
                <a:lnTo>
                  <a:pt x="0" y="205581"/>
                </a:lnTo>
                <a:lnTo>
                  <a:pt x="270914" y="0"/>
                </a:lnTo>
                <a:lnTo>
                  <a:pt x="94776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2" name="任意多边形: 形状 131"/>
          <p:cNvSpPr/>
          <p:nvPr userDrawn="1">
            <p:custDataLst>
              <p:tags r:id="rId119"/>
            </p:custDataLst>
          </p:nvPr>
        </p:nvSpPr>
        <p:spPr>
          <a:xfrm>
            <a:off x="2940162" y="5177591"/>
            <a:ext cx="985654" cy="241731"/>
          </a:xfrm>
          <a:custGeom>
            <a:avLst/>
            <a:gdLst>
              <a:gd name="connsiteX0" fmla="*/ 794447 w 985654"/>
              <a:gd name="connsiteY0" fmla="*/ 241731 h 241731"/>
              <a:gd name="connsiteX1" fmla="*/ 0 w 985654"/>
              <a:gd name="connsiteY1" fmla="*/ 241731 h 241731"/>
              <a:gd name="connsiteX2" fmla="*/ 254798 w 985654"/>
              <a:gd name="connsiteY2" fmla="*/ 0 h 241731"/>
              <a:gd name="connsiteX3" fmla="*/ 985655 w 985654"/>
              <a:gd name="connsiteY3" fmla="*/ 0 h 241731"/>
            </a:gdLst>
            <a:ahLst/>
            <a:cxnLst>
              <a:cxn ang="0">
                <a:pos x="connsiteX0" y="connsiteY0"/>
              </a:cxn>
              <a:cxn ang="0">
                <a:pos x="connsiteX1" y="connsiteY1"/>
              </a:cxn>
              <a:cxn ang="0">
                <a:pos x="connsiteX2" y="connsiteY2"/>
              </a:cxn>
              <a:cxn ang="0">
                <a:pos x="connsiteX3" y="connsiteY3"/>
              </a:cxn>
            </a:cxnLst>
            <a:rect l="l" t="t" r="r" b="b"/>
            <a:pathLst>
              <a:path w="985654" h="241731">
                <a:moveTo>
                  <a:pt x="794447" y="241731"/>
                </a:moveTo>
                <a:lnTo>
                  <a:pt x="0" y="241731"/>
                </a:lnTo>
                <a:lnTo>
                  <a:pt x="254798" y="0"/>
                </a:lnTo>
                <a:lnTo>
                  <a:pt x="98565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3" name="任意多边形: 形状 132"/>
          <p:cNvSpPr/>
          <p:nvPr userDrawn="1">
            <p:custDataLst>
              <p:tags r:id="rId120"/>
            </p:custDataLst>
          </p:nvPr>
        </p:nvSpPr>
        <p:spPr>
          <a:xfrm>
            <a:off x="3925817" y="4972011"/>
            <a:ext cx="839308" cy="205580"/>
          </a:xfrm>
          <a:custGeom>
            <a:avLst/>
            <a:gdLst>
              <a:gd name="connsiteX0" fmla="*/ 730857 w 839308"/>
              <a:gd name="connsiteY0" fmla="*/ 205581 h 205580"/>
              <a:gd name="connsiteX1" fmla="*/ 0 w 839308"/>
              <a:gd name="connsiteY1" fmla="*/ 205581 h 205580"/>
              <a:gd name="connsiteX2" fmla="*/ 162460 w 839308"/>
              <a:gd name="connsiteY2" fmla="*/ 0 h 205580"/>
              <a:gd name="connsiteX3" fmla="*/ 839309 w 839308"/>
              <a:gd name="connsiteY3" fmla="*/ 0 h 205580"/>
            </a:gdLst>
            <a:ahLst/>
            <a:cxnLst>
              <a:cxn ang="0">
                <a:pos x="connsiteX0" y="connsiteY0"/>
              </a:cxn>
              <a:cxn ang="0">
                <a:pos x="connsiteX1" y="connsiteY1"/>
              </a:cxn>
              <a:cxn ang="0">
                <a:pos x="connsiteX2" y="connsiteY2"/>
              </a:cxn>
              <a:cxn ang="0">
                <a:pos x="connsiteX3" y="connsiteY3"/>
              </a:cxn>
            </a:cxnLst>
            <a:rect l="l" t="t" r="r" b="b"/>
            <a:pathLst>
              <a:path w="839308" h="205580">
                <a:moveTo>
                  <a:pt x="730857" y="205581"/>
                </a:moveTo>
                <a:lnTo>
                  <a:pt x="0" y="205581"/>
                </a:lnTo>
                <a:lnTo>
                  <a:pt x="162460"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4" name="任意多边形: 形状 133"/>
          <p:cNvSpPr/>
          <p:nvPr userDrawn="1">
            <p:custDataLst>
              <p:tags r:id="rId121"/>
            </p:custDataLst>
          </p:nvPr>
        </p:nvSpPr>
        <p:spPr>
          <a:xfrm>
            <a:off x="4529492" y="5177591"/>
            <a:ext cx="858038" cy="241731"/>
          </a:xfrm>
          <a:custGeom>
            <a:avLst/>
            <a:gdLst>
              <a:gd name="connsiteX0" fmla="*/ 794448 w 858038"/>
              <a:gd name="connsiteY0" fmla="*/ 241731 h 241731"/>
              <a:gd name="connsiteX1" fmla="*/ 0 w 858038"/>
              <a:gd name="connsiteY1" fmla="*/ 241731 h 241731"/>
              <a:gd name="connsiteX2" fmla="*/ 127182 w 858038"/>
              <a:gd name="connsiteY2" fmla="*/ 0 h 241731"/>
              <a:gd name="connsiteX3" fmla="*/ 858038 w 858038"/>
              <a:gd name="connsiteY3" fmla="*/ 0 h 241731"/>
            </a:gdLst>
            <a:ahLst/>
            <a:cxnLst>
              <a:cxn ang="0">
                <a:pos x="connsiteX0" y="connsiteY0"/>
              </a:cxn>
              <a:cxn ang="0">
                <a:pos x="connsiteX1" y="connsiteY1"/>
              </a:cxn>
              <a:cxn ang="0">
                <a:pos x="connsiteX2" y="connsiteY2"/>
              </a:cxn>
              <a:cxn ang="0">
                <a:pos x="connsiteX3" y="connsiteY3"/>
              </a:cxn>
            </a:cxnLst>
            <a:rect l="l" t="t" r="r" b="b"/>
            <a:pathLst>
              <a:path w="858038" h="241731">
                <a:moveTo>
                  <a:pt x="794448" y="241731"/>
                </a:moveTo>
                <a:lnTo>
                  <a:pt x="0" y="241731"/>
                </a:lnTo>
                <a:lnTo>
                  <a:pt x="127182" y="0"/>
                </a:lnTo>
                <a:lnTo>
                  <a:pt x="85803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5" name="任意多边形: 形状 134"/>
          <p:cNvSpPr/>
          <p:nvPr userDrawn="1">
            <p:custDataLst>
              <p:tags r:id="rId122"/>
            </p:custDataLst>
          </p:nvPr>
        </p:nvSpPr>
        <p:spPr>
          <a:xfrm>
            <a:off x="5387530" y="4972011"/>
            <a:ext cx="730856" cy="205580"/>
          </a:xfrm>
          <a:custGeom>
            <a:avLst/>
            <a:gdLst>
              <a:gd name="connsiteX0" fmla="*/ 730857 w 730856"/>
              <a:gd name="connsiteY0" fmla="*/ 205581 h 205580"/>
              <a:gd name="connsiteX1" fmla="*/ 0 w 730856"/>
              <a:gd name="connsiteY1" fmla="*/ 205581 h 205580"/>
              <a:gd name="connsiteX2" fmla="*/ 54008 w 730856"/>
              <a:gd name="connsiteY2" fmla="*/ 0 h 205580"/>
              <a:gd name="connsiteX3" fmla="*/ 730857 w 730856"/>
              <a:gd name="connsiteY3" fmla="*/ 0 h 205580"/>
            </a:gdLst>
            <a:ahLst/>
            <a:cxnLst>
              <a:cxn ang="0">
                <a:pos x="connsiteX0" y="connsiteY0"/>
              </a:cxn>
              <a:cxn ang="0">
                <a:pos x="connsiteX1" y="connsiteY1"/>
              </a:cxn>
              <a:cxn ang="0">
                <a:pos x="connsiteX2" y="connsiteY2"/>
              </a:cxn>
              <a:cxn ang="0">
                <a:pos x="connsiteX3" y="connsiteY3"/>
              </a:cxn>
            </a:cxnLst>
            <a:rect l="l" t="t" r="r" b="b"/>
            <a:pathLst>
              <a:path w="730856" h="205580">
                <a:moveTo>
                  <a:pt x="730857" y="205581"/>
                </a:moveTo>
                <a:lnTo>
                  <a:pt x="0" y="205581"/>
                </a:lnTo>
                <a:lnTo>
                  <a:pt x="54008"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6" name="任意多边形: 形状 135"/>
          <p:cNvSpPr/>
          <p:nvPr userDrawn="1">
            <p:custDataLst>
              <p:tags r:id="rId123"/>
            </p:custDataLst>
          </p:nvPr>
        </p:nvSpPr>
        <p:spPr>
          <a:xfrm>
            <a:off x="6118387" y="5177591"/>
            <a:ext cx="794882" cy="241731"/>
          </a:xfrm>
          <a:custGeom>
            <a:avLst/>
            <a:gdLst>
              <a:gd name="connsiteX0" fmla="*/ 794883 w 794882"/>
              <a:gd name="connsiteY0" fmla="*/ 241731 h 241731"/>
              <a:gd name="connsiteX1" fmla="*/ 0 w 794882"/>
              <a:gd name="connsiteY1" fmla="*/ 241731 h 241731"/>
              <a:gd name="connsiteX2" fmla="*/ 0 w 794882"/>
              <a:gd name="connsiteY2" fmla="*/ 0 h 241731"/>
              <a:gd name="connsiteX3" fmla="*/ 730857 w 794882"/>
              <a:gd name="connsiteY3" fmla="*/ 0 h 241731"/>
            </a:gdLst>
            <a:ahLst/>
            <a:cxnLst>
              <a:cxn ang="0">
                <a:pos x="connsiteX0" y="connsiteY0"/>
              </a:cxn>
              <a:cxn ang="0">
                <a:pos x="connsiteX1" y="connsiteY1"/>
              </a:cxn>
              <a:cxn ang="0">
                <a:pos x="connsiteX2" y="connsiteY2"/>
              </a:cxn>
              <a:cxn ang="0">
                <a:pos x="connsiteX3" y="connsiteY3"/>
              </a:cxn>
            </a:cxnLst>
            <a:rect l="l" t="t" r="r" b="b"/>
            <a:pathLst>
              <a:path w="794882" h="241731">
                <a:moveTo>
                  <a:pt x="794883" y="241731"/>
                </a:moveTo>
                <a:lnTo>
                  <a:pt x="0"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7" name="任意多边形: 形状 136"/>
          <p:cNvSpPr/>
          <p:nvPr userDrawn="1">
            <p:custDataLst>
              <p:tags r:id="rId124"/>
            </p:custDataLst>
          </p:nvPr>
        </p:nvSpPr>
        <p:spPr>
          <a:xfrm>
            <a:off x="6794799" y="4972011"/>
            <a:ext cx="785300" cy="205580"/>
          </a:xfrm>
          <a:custGeom>
            <a:avLst/>
            <a:gdLst>
              <a:gd name="connsiteX0" fmla="*/ 785301 w 785300"/>
              <a:gd name="connsiteY0" fmla="*/ 205581 h 205580"/>
              <a:gd name="connsiteX1" fmla="*/ 54444 w 785300"/>
              <a:gd name="connsiteY1" fmla="*/ 205581 h 205580"/>
              <a:gd name="connsiteX2" fmla="*/ 0 w 785300"/>
              <a:gd name="connsiteY2" fmla="*/ 0 h 205580"/>
              <a:gd name="connsiteX3" fmla="*/ 676849 w 785300"/>
              <a:gd name="connsiteY3" fmla="*/ 0 h 205580"/>
            </a:gdLst>
            <a:ahLst/>
            <a:cxnLst>
              <a:cxn ang="0">
                <a:pos x="connsiteX0" y="connsiteY0"/>
              </a:cxn>
              <a:cxn ang="0">
                <a:pos x="connsiteX1" y="connsiteY1"/>
              </a:cxn>
              <a:cxn ang="0">
                <a:pos x="connsiteX2" y="connsiteY2"/>
              </a:cxn>
              <a:cxn ang="0">
                <a:pos x="connsiteX3" y="connsiteY3"/>
              </a:cxn>
            </a:cxnLst>
            <a:rect l="l" t="t" r="r" b="b"/>
            <a:pathLst>
              <a:path w="785300" h="205580">
                <a:moveTo>
                  <a:pt x="785301" y="205581"/>
                </a:moveTo>
                <a:lnTo>
                  <a:pt x="54444" y="205581"/>
                </a:lnTo>
                <a:lnTo>
                  <a:pt x="0" y="0"/>
                </a:lnTo>
                <a:lnTo>
                  <a:pt x="676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8" name="任意多边形: 形状 137"/>
          <p:cNvSpPr/>
          <p:nvPr userDrawn="1">
            <p:custDataLst>
              <p:tags r:id="rId125"/>
            </p:custDataLst>
          </p:nvPr>
        </p:nvSpPr>
        <p:spPr>
          <a:xfrm>
            <a:off x="7580100" y="5177591"/>
            <a:ext cx="922064" cy="241731"/>
          </a:xfrm>
          <a:custGeom>
            <a:avLst/>
            <a:gdLst>
              <a:gd name="connsiteX0" fmla="*/ 922065 w 922064"/>
              <a:gd name="connsiteY0" fmla="*/ 241731 h 241731"/>
              <a:gd name="connsiteX1" fmla="*/ 127616 w 922064"/>
              <a:gd name="connsiteY1" fmla="*/ 241731 h 241731"/>
              <a:gd name="connsiteX2" fmla="*/ 0 w 922064"/>
              <a:gd name="connsiteY2" fmla="*/ 0 h 241731"/>
              <a:gd name="connsiteX3" fmla="*/ 730857 w 922064"/>
              <a:gd name="connsiteY3" fmla="*/ 0 h 241731"/>
            </a:gdLst>
            <a:ahLst/>
            <a:cxnLst>
              <a:cxn ang="0">
                <a:pos x="connsiteX0" y="connsiteY0"/>
              </a:cxn>
              <a:cxn ang="0">
                <a:pos x="connsiteX1" y="connsiteY1"/>
              </a:cxn>
              <a:cxn ang="0">
                <a:pos x="connsiteX2" y="connsiteY2"/>
              </a:cxn>
              <a:cxn ang="0">
                <a:pos x="connsiteX3" y="connsiteY3"/>
              </a:cxn>
            </a:cxnLst>
            <a:rect l="l" t="t" r="r" b="b"/>
            <a:pathLst>
              <a:path w="922064" h="241731">
                <a:moveTo>
                  <a:pt x="922065" y="241731"/>
                </a:moveTo>
                <a:lnTo>
                  <a:pt x="127616"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9" name="任意多边形: 形状 138"/>
          <p:cNvSpPr/>
          <p:nvPr userDrawn="1">
            <p:custDataLst>
              <p:tags r:id="rId126"/>
            </p:custDataLst>
          </p:nvPr>
        </p:nvSpPr>
        <p:spPr>
          <a:xfrm>
            <a:off x="8148060" y="4972011"/>
            <a:ext cx="893752" cy="205580"/>
          </a:xfrm>
          <a:custGeom>
            <a:avLst/>
            <a:gdLst>
              <a:gd name="connsiteX0" fmla="*/ 893753 w 893752"/>
              <a:gd name="connsiteY0" fmla="*/ 205581 h 205580"/>
              <a:gd name="connsiteX1" fmla="*/ 162896 w 893752"/>
              <a:gd name="connsiteY1" fmla="*/ 205581 h 205580"/>
              <a:gd name="connsiteX2" fmla="*/ 0 w 893752"/>
              <a:gd name="connsiteY2" fmla="*/ 0 h 205580"/>
              <a:gd name="connsiteX3" fmla="*/ 676847 w 893752"/>
              <a:gd name="connsiteY3" fmla="*/ 0 h 205580"/>
            </a:gdLst>
            <a:ahLst/>
            <a:cxnLst>
              <a:cxn ang="0">
                <a:pos x="connsiteX0" y="connsiteY0"/>
              </a:cxn>
              <a:cxn ang="0">
                <a:pos x="connsiteX1" y="connsiteY1"/>
              </a:cxn>
              <a:cxn ang="0">
                <a:pos x="connsiteX2" y="connsiteY2"/>
              </a:cxn>
              <a:cxn ang="0">
                <a:pos x="connsiteX3" y="connsiteY3"/>
              </a:cxn>
            </a:cxnLst>
            <a:rect l="l" t="t" r="r" b="b"/>
            <a:pathLst>
              <a:path w="893752" h="205580">
                <a:moveTo>
                  <a:pt x="893753" y="205581"/>
                </a:moveTo>
                <a:lnTo>
                  <a:pt x="162896" y="205581"/>
                </a:lnTo>
                <a:lnTo>
                  <a:pt x="0" y="0"/>
                </a:lnTo>
                <a:lnTo>
                  <a:pt x="6768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0" name="任意多边形: 形状 139"/>
          <p:cNvSpPr/>
          <p:nvPr userDrawn="1">
            <p:custDataLst>
              <p:tags r:id="rId127"/>
            </p:custDataLst>
          </p:nvPr>
        </p:nvSpPr>
        <p:spPr>
          <a:xfrm>
            <a:off x="9037893" y="5176720"/>
            <a:ext cx="1048809" cy="241296"/>
          </a:xfrm>
          <a:custGeom>
            <a:avLst/>
            <a:gdLst>
              <a:gd name="connsiteX0" fmla="*/ 1048809 w 1048809"/>
              <a:gd name="connsiteY0" fmla="*/ 241296 h 241296"/>
              <a:gd name="connsiteX1" fmla="*/ 254362 w 1048809"/>
              <a:gd name="connsiteY1" fmla="*/ 241296 h 241296"/>
              <a:gd name="connsiteX2" fmla="*/ 0 w 1048809"/>
              <a:gd name="connsiteY2" fmla="*/ 0 h 241296"/>
              <a:gd name="connsiteX3" fmla="*/ 730421 w 1048809"/>
              <a:gd name="connsiteY3" fmla="*/ 0 h 241296"/>
            </a:gdLst>
            <a:ahLst/>
            <a:cxnLst>
              <a:cxn ang="0">
                <a:pos x="connsiteX0" y="connsiteY0"/>
              </a:cxn>
              <a:cxn ang="0">
                <a:pos x="connsiteX1" y="connsiteY1"/>
              </a:cxn>
              <a:cxn ang="0">
                <a:pos x="connsiteX2" y="connsiteY2"/>
              </a:cxn>
              <a:cxn ang="0">
                <a:pos x="connsiteX3" y="connsiteY3"/>
              </a:cxn>
            </a:cxnLst>
            <a:rect l="l" t="t" r="r" b="b"/>
            <a:pathLst>
              <a:path w="1048809" h="241296">
                <a:moveTo>
                  <a:pt x="1048809" y="241296"/>
                </a:moveTo>
                <a:lnTo>
                  <a:pt x="254362" y="241296"/>
                </a:lnTo>
                <a:lnTo>
                  <a:pt x="0" y="0"/>
                </a:lnTo>
                <a:lnTo>
                  <a:pt x="7304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1" name="任意多边形: 形状 140"/>
          <p:cNvSpPr/>
          <p:nvPr userDrawn="1">
            <p:custDataLst>
              <p:tags r:id="rId128"/>
            </p:custDataLst>
          </p:nvPr>
        </p:nvSpPr>
        <p:spPr>
          <a:xfrm>
            <a:off x="9498707" y="4972011"/>
            <a:ext cx="1001770" cy="205580"/>
          </a:xfrm>
          <a:custGeom>
            <a:avLst/>
            <a:gdLst>
              <a:gd name="connsiteX0" fmla="*/ 1001770 w 1001770"/>
              <a:gd name="connsiteY0" fmla="*/ 205581 h 205580"/>
              <a:gd name="connsiteX1" fmla="*/ 270914 w 1001770"/>
              <a:gd name="connsiteY1" fmla="*/ 205581 h 205580"/>
              <a:gd name="connsiteX2" fmla="*/ 0 w 1001770"/>
              <a:gd name="connsiteY2" fmla="*/ 0 h 205580"/>
              <a:gd name="connsiteX3" fmla="*/ 676413 w 1001770"/>
              <a:gd name="connsiteY3" fmla="*/ 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1001770" y="205581"/>
                </a:moveTo>
                <a:lnTo>
                  <a:pt x="270914"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2" name="任意多边形: 形状 141"/>
          <p:cNvSpPr/>
          <p:nvPr userDrawn="1">
            <p:custDataLst>
              <p:tags r:id="rId129"/>
            </p:custDataLst>
          </p:nvPr>
        </p:nvSpPr>
        <p:spPr>
          <a:xfrm>
            <a:off x="10500477" y="5177591"/>
            <a:ext cx="1176862" cy="241731"/>
          </a:xfrm>
          <a:custGeom>
            <a:avLst/>
            <a:gdLst>
              <a:gd name="connsiteX0" fmla="*/ 1176863 w 1176862"/>
              <a:gd name="connsiteY0" fmla="*/ 241731 h 241731"/>
              <a:gd name="connsiteX1" fmla="*/ 382415 w 1176862"/>
              <a:gd name="connsiteY1" fmla="*/ 241731 h 241731"/>
              <a:gd name="connsiteX2" fmla="*/ 0 w 1176862"/>
              <a:gd name="connsiteY2" fmla="*/ 0 h 241731"/>
              <a:gd name="connsiteX3" fmla="*/ 730857 w 1176862"/>
              <a:gd name="connsiteY3" fmla="*/ 0 h 241731"/>
            </a:gdLst>
            <a:ahLst/>
            <a:cxnLst>
              <a:cxn ang="0">
                <a:pos x="connsiteX0" y="connsiteY0"/>
              </a:cxn>
              <a:cxn ang="0">
                <a:pos x="connsiteX1" y="connsiteY1"/>
              </a:cxn>
              <a:cxn ang="0">
                <a:pos x="connsiteX2" y="connsiteY2"/>
              </a:cxn>
              <a:cxn ang="0">
                <a:pos x="connsiteX3" y="connsiteY3"/>
              </a:cxn>
            </a:cxnLst>
            <a:rect l="l" t="t" r="r" b="b"/>
            <a:pathLst>
              <a:path w="1176862" h="241731">
                <a:moveTo>
                  <a:pt x="1176863" y="241731"/>
                </a:moveTo>
                <a:lnTo>
                  <a:pt x="382415"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3" name="任意多边形: 形状 142"/>
          <p:cNvSpPr/>
          <p:nvPr userDrawn="1">
            <p:custDataLst>
              <p:tags r:id="rId130"/>
            </p:custDataLst>
          </p:nvPr>
        </p:nvSpPr>
        <p:spPr>
          <a:xfrm>
            <a:off x="10851968" y="4972011"/>
            <a:ext cx="1110222" cy="205580"/>
          </a:xfrm>
          <a:custGeom>
            <a:avLst/>
            <a:gdLst>
              <a:gd name="connsiteX0" fmla="*/ 1110222 w 1110222"/>
              <a:gd name="connsiteY0" fmla="*/ 205581 h 205580"/>
              <a:gd name="connsiteX1" fmla="*/ 379366 w 1110222"/>
              <a:gd name="connsiteY1" fmla="*/ 205581 h 205580"/>
              <a:gd name="connsiteX2" fmla="*/ 0 w 1110222"/>
              <a:gd name="connsiteY2" fmla="*/ 0 h 205580"/>
              <a:gd name="connsiteX3" fmla="*/ 676413 w 1110222"/>
              <a:gd name="connsiteY3" fmla="*/ 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1110222" y="205581"/>
                </a:moveTo>
                <a:lnTo>
                  <a:pt x="379366"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3" name="任意多边形: 形状 432"/>
          <p:cNvSpPr/>
          <p:nvPr userDrawn="1">
            <p:custDataLst>
              <p:tags r:id="rId131"/>
            </p:custDataLst>
          </p:nvPr>
        </p:nvSpPr>
        <p:spPr>
          <a:xfrm>
            <a:off x="11962190" y="5177591"/>
            <a:ext cx="229810" cy="109012"/>
          </a:xfrm>
          <a:custGeom>
            <a:avLst/>
            <a:gdLst>
              <a:gd name="connsiteX0" fmla="*/ 0 w 229810"/>
              <a:gd name="connsiteY0" fmla="*/ 0 h 109012"/>
              <a:gd name="connsiteX1" fmla="*/ 229810 w 229810"/>
              <a:gd name="connsiteY1" fmla="*/ 0 h 109012"/>
              <a:gd name="connsiteX2" fmla="*/ 229810 w 229810"/>
              <a:gd name="connsiteY2" fmla="*/ 109012 h 109012"/>
              <a:gd name="connsiteX0-1" fmla="*/ 0 w 229810"/>
              <a:gd name="connsiteY0-2" fmla="*/ 0 h 109012"/>
              <a:gd name="connsiteX1-3" fmla="*/ 229810 w 229810"/>
              <a:gd name="connsiteY1-4" fmla="*/ 0 h 109012"/>
              <a:gd name="connsiteX2-5" fmla="*/ 229810 w 229810"/>
              <a:gd name="connsiteY2-6" fmla="*/ 56397 h 109012"/>
              <a:gd name="connsiteX3" fmla="*/ 229810 w 229810"/>
              <a:gd name="connsiteY3" fmla="*/ 109012 h 109012"/>
              <a:gd name="connsiteX4" fmla="*/ 0 w 229810"/>
              <a:gd name="connsiteY4" fmla="*/ 0 h 109012"/>
              <a:gd name="connsiteX0-7" fmla="*/ 229810 w 321250"/>
              <a:gd name="connsiteY0-8" fmla="*/ 56397 h 147837"/>
              <a:gd name="connsiteX1-9" fmla="*/ 229810 w 321250"/>
              <a:gd name="connsiteY1-10" fmla="*/ 109012 h 147837"/>
              <a:gd name="connsiteX2-11" fmla="*/ 0 w 321250"/>
              <a:gd name="connsiteY2-12" fmla="*/ 0 h 147837"/>
              <a:gd name="connsiteX3-13" fmla="*/ 229810 w 321250"/>
              <a:gd name="connsiteY3-14" fmla="*/ 0 h 147837"/>
              <a:gd name="connsiteX4-15" fmla="*/ 321250 w 321250"/>
              <a:gd name="connsiteY4-16" fmla="*/ 147837 h 147837"/>
              <a:gd name="connsiteX0-17" fmla="*/ 229810 w 229810"/>
              <a:gd name="connsiteY0-18" fmla="*/ 56397 h 109012"/>
              <a:gd name="connsiteX1-19" fmla="*/ 229810 w 229810"/>
              <a:gd name="connsiteY1-20" fmla="*/ 109012 h 109012"/>
              <a:gd name="connsiteX2-21" fmla="*/ 0 w 229810"/>
              <a:gd name="connsiteY2-22" fmla="*/ 0 h 109012"/>
              <a:gd name="connsiteX3-23" fmla="*/ 229810 w 229810"/>
              <a:gd name="connsiteY3-24" fmla="*/ 0 h 109012"/>
              <a:gd name="connsiteX0-25" fmla="*/ 229810 w 229810"/>
              <a:gd name="connsiteY0-26" fmla="*/ 109012 h 109012"/>
              <a:gd name="connsiteX1-27" fmla="*/ 0 w 229810"/>
              <a:gd name="connsiteY1-28" fmla="*/ 0 h 109012"/>
              <a:gd name="connsiteX2-29" fmla="*/ 229810 w 229810"/>
              <a:gd name="connsiteY2-30" fmla="*/ 0 h 109012"/>
            </a:gdLst>
            <a:ahLst/>
            <a:cxnLst>
              <a:cxn ang="0">
                <a:pos x="connsiteX0-1" y="connsiteY0-2"/>
              </a:cxn>
              <a:cxn ang="0">
                <a:pos x="connsiteX1-3" y="connsiteY1-4"/>
              </a:cxn>
              <a:cxn ang="0">
                <a:pos x="connsiteX2-5" y="connsiteY2-6"/>
              </a:cxn>
            </a:cxnLst>
            <a:rect l="l" t="t" r="r" b="b"/>
            <a:pathLst>
              <a:path w="229810" h="109012">
                <a:moveTo>
                  <a:pt x="229810" y="109012"/>
                </a:moveTo>
                <a:lnTo>
                  <a:pt x="0" y="0"/>
                </a:lnTo>
                <a:lnTo>
                  <a:pt x="22981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52" name="任意多边形: 形状 651"/>
          <p:cNvSpPr/>
          <p:nvPr userDrawn="1">
            <p:custDataLst>
              <p:tags r:id="rId132"/>
            </p:custDataLst>
          </p:nvPr>
        </p:nvSpPr>
        <p:spPr>
          <a:xfrm>
            <a:off x="0" y="5706786"/>
            <a:ext cx="25787" cy="13977"/>
          </a:xfrm>
          <a:custGeom>
            <a:avLst/>
            <a:gdLst>
              <a:gd name="connsiteX0" fmla="*/ 0 w 25787"/>
              <a:gd name="connsiteY0" fmla="*/ 0 h 13977"/>
              <a:gd name="connsiteX1" fmla="*/ 25787 w 25787"/>
              <a:gd name="connsiteY1" fmla="*/ 0 h 13977"/>
              <a:gd name="connsiteX2" fmla="*/ 0 w 25787"/>
              <a:gd name="connsiteY2" fmla="*/ 13977 h 13977"/>
            </a:gdLst>
            <a:ahLst/>
            <a:cxnLst>
              <a:cxn ang="0">
                <a:pos x="connsiteX0" y="connsiteY0"/>
              </a:cxn>
              <a:cxn ang="0">
                <a:pos x="connsiteX1" y="connsiteY1"/>
              </a:cxn>
              <a:cxn ang="0">
                <a:pos x="connsiteX2" y="connsiteY2"/>
              </a:cxn>
            </a:cxnLst>
            <a:rect l="l" t="t" r="r" b="b"/>
            <a:pathLst>
              <a:path w="25787" h="13977">
                <a:moveTo>
                  <a:pt x="0" y="0"/>
                </a:moveTo>
                <a:lnTo>
                  <a:pt x="25787" y="0"/>
                </a:lnTo>
                <a:lnTo>
                  <a:pt x="0" y="13977"/>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51" name="任意多边形: 形状 150"/>
          <p:cNvSpPr/>
          <p:nvPr userDrawn="1">
            <p:custDataLst>
              <p:tags r:id="rId133"/>
            </p:custDataLst>
          </p:nvPr>
        </p:nvSpPr>
        <p:spPr>
          <a:xfrm>
            <a:off x="25448" y="5419322"/>
            <a:ext cx="1325821" cy="287463"/>
          </a:xfrm>
          <a:custGeom>
            <a:avLst/>
            <a:gdLst>
              <a:gd name="connsiteX0" fmla="*/ 870668 w 1325821"/>
              <a:gd name="connsiteY0" fmla="*/ 287464 h 287463"/>
              <a:gd name="connsiteX1" fmla="*/ 0 w 1325821"/>
              <a:gd name="connsiteY1" fmla="*/ 287464 h 287463"/>
              <a:gd name="connsiteX2" fmla="*/ 530938 w 1325821"/>
              <a:gd name="connsiteY2" fmla="*/ 0 h 287463"/>
              <a:gd name="connsiteX3" fmla="*/ 1325821 w 1325821"/>
              <a:gd name="connsiteY3" fmla="*/ 0 h 287463"/>
            </a:gdLst>
            <a:ahLst/>
            <a:cxnLst>
              <a:cxn ang="0">
                <a:pos x="connsiteX0" y="connsiteY0"/>
              </a:cxn>
              <a:cxn ang="0">
                <a:pos x="connsiteX1" y="connsiteY1"/>
              </a:cxn>
              <a:cxn ang="0">
                <a:pos x="connsiteX2" y="connsiteY2"/>
              </a:cxn>
              <a:cxn ang="0">
                <a:pos x="connsiteX3" y="connsiteY3"/>
              </a:cxn>
            </a:cxnLst>
            <a:rect l="l" t="t" r="r" b="b"/>
            <a:pathLst>
              <a:path w="1325821" h="287463">
                <a:moveTo>
                  <a:pt x="870668" y="287464"/>
                </a:moveTo>
                <a:lnTo>
                  <a:pt x="0" y="287464"/>
                </a:lnTo>
                <a:lnTo>
                  <a:pt x="530938" y="0"/>
                </a:lnTo>
                <a:lnTo>
                  <a:pt x="13258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2" name="任意多边形: 形状 151"/>
          <p:cNvSpPr/>
          <p:nvPr userDrawn="1">
            <p:custDataLst>
              <p:tags r:id="rId134"/>
            </p:custDataLst>
          </p:nvPr>
        </p:nvSpPr>
        <p:spPr>
          <a:xfrm>
            <a:off x="345142" y="5706786"/>
            <a:ext cx="1421207" cy="348441"/>
          </a:xfrm>
          <a:custGeom>
            <a:avLst/>
            <a:gdLst>
              <a:gd name="connsiteX0" fmla="*/ 962135 w 1421207"/>
              <a:gd name="connsiteY0" fmla="*/ 348441 h 348441"/>
              <a:gd name="connsiteX1" fmla="*/ 0 w 1421207"/>
              <a:gd name="connsiteY1" fmla="*/ 348441 h 348441"/>
              <a:gd name="connsiteX2" fmla="*/ 550973 w 1421207"/>
              <a:gd name="connsiteY2" fmla="*/ 0 h 348441"/>
              <a:gd name="connsiteX3" fmla="*/ 1421207 w 1421207"/>
              <a:gd name="connsiteY3" fmla="*/ 0 h 348441"/>
            </a:gdLst>
            <a:ahLst/>
            <a:cxnLst>
              <a:cxn ang="0">
                <a:pos x="connsiteX0" y="connsiteY0"/>
              </a:cxn>
              <a:cxn ang="0">
                <a:pos x="connsiteX1" y="connsiteY1"/>
              </a:cxn>
              <a:cxn ang="0">
                <a:pos x="connsiteX2" y="connsiteY2"/>
              </a:cxn>
              <a:cxn ang="0">
                <a:pos x="connsiteX3" y="connsiteY3"/>
              </a:cxn>
            </a:cxnLst>
            <a:rect l="l" t="t" r="r" b="b"/>
            <a:pathLst>
              <a:path w="1421207" h="348441">
                <a:moveTo>
                  <a:pt x="962135" y="348441"/>
                </a:moveTo>
                <a:lnTo>
                  <a:pt x="0" y="348441"/>
                </a:lnTo>
                <a:lnTo>
                  <a:pt x="550973" y="0"/>
                </a:lnTo>
                <a:lnTo>
                  <a:pt x="142120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3" name="任意多边形: 形状 152"/>
          <p:cNvSpPr/>
          <p:nvPr userDrawn="1">
            <p:custDataLst>
              <p:tags r:id="rId135"/>
            </p:custDataLst>
          </p:nvPr>
        </p:nvSpPr>
        <p:spPr>
          <a:xfrm>
            <a:off x="1766349" y="5419322"/>
            <a:ext cx="1173813" cy="287463"/>
          </a:xfrm>
          <a:custGeom>
            <a:avLst/>
            <a:gdLst>
              <a:gd name="connsiteX0" fmla="*/ 870668 w 1173813"/>
              <a:gd name="connsiteY0" fmla="*/ 287464 h 287463"/>
              <a:gd name="connsiteX1" fmla="*/ 0 w 1173813"/>
              <a:gd name="connsiteY1" fmla="*/ 287464 h 287463"/>
              <a:gd name="connsiteX2" fmla="*/ 379366 w 1173813"/>
              <a:gd name="connsiteY2" fmla="*/ 0 h 287463"/>
              <a:gd name="connsiteX3" fmla="*/ 1173813 w 1173813"/>
              <a:gd name="connsiteY3" fmla="*/ 0 h 287463"/>
            </a:gdLst>
            <a:ahLst/>
            <a:cxnLst>
              <a:cxn ang="0">
                <a:pos x="connsiteX0" y="connsiteY0"/>
              </a:cxn>
              <a:cxn ang="0">
                <a:pos x="connsiteX1" y="connsiteY1"/>
              </a:cxn>
              <a:cxn ang="0">
                <a:pos x="connsiteX2" y="connsiteY2"/>
              </a:cxn>
              <a:cxn ang="0">
                <a:pos x="connsiteX3" y="connsiteY3"/>
              </a:cxn>
            </a:cxnLst>
            <a:rect l="l" t="t" r="r" b="b"/>
            <a:pathLst>
              <a:path w="1173813" h="287463">
                <a:moveTo>
                  <a:pt x="870668" y="287464"/>
                </a:moveTo>
                <a:lnTo>
                  <a:pt x="0" y="287464"/>
                </a:lnTo>
                <a:lnTo>
                  <a:pt x="379366" y="0"/>
                </a:lnTo>
                <a:lnTo>
                  <a:pt x="11738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4" name="任意多边形: 形状 153"/>
          <p:cNvSpPr/>
          <p:nvPr userDrawn="1">
            <p:custDataLst>
              <p:tags r:id="rId136"/>
            </p:custDataLst>
          </p:nvPr>
        </p:nvSpPr>
        <p:spPr>
          <a:xfrm>
            <a:off x="2269411" y="5706786"/>
            <a:ext cx="1237839" cy="348441"/>
          </a:xfrm>
          <a:custGeom>
            <a:avLst/>
            <a:gdLst>
              <a:gd name="connsiteX0" fmla="*/ 962571 w 1237839"/>
              <a:gd name="connsiteY0" fmla="*/ 348441 h 348441"/>
              <a:gd name="connsiteX1" fmla="*/ 0 w 1237839"/>
              <a:gd name="connsiteY1" fmla="*/ 348441 h 348441"/>
              <a:gd name="connsiteX2" fmla="*/ 367606 w 1237839"/>
              <a:gd name="connsiteY2" fmla="*/ 0 h 348441"/>
              <a:gd name="connsiteX3" fmla="*/ 1237840 w 1237839"/>
              <a:gd name="connsiteY3" fmla="*/ 0 h 348441"/>
            </a:gdLst>
            <a:ahLst/>
            <a:cxnLst>
              <a:cxn ang="0">
                <a:pos x="connsiteX0" y="connsiteY0"/>
              </a:cxn>
              <a:cxn ang="0">
                <a:pos x="connsiteX1" y="connsiteY1"/>
              </a:cxn>
              <a:cxn ang="0">
                <a:pos x="connsiteX2" y="connsiteY2"/>
              </a:cxn>
              <a:cxn ang="0">
                <a:pos x="connsiteX3" y="connsiteY3"/>
              </a:cxn>
            </a:cxnLst>
            <a:rect l="l" t="t" r="r" b="b"/>
            <a:pathLst>
              <a:path w="1237839" h="348441">
                <a:moveTo>
                  <a:pt x="962571" y="348441"/>
                </a:moveTo>
                <a:lnTo>
                  <a:pt x="0" y="348441"/>
                </a:lnTo>
                <a:lnTo>
                  <a:pt x="367606" y="0"/>
                </a:lnTo>
                <a:lnTo>
                  <a:pt x="12378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5" name="任意多边形: 形状 154"/>
          <p:cNvSpPr/>
          <p:nvPr userDrawn="1">
            <p:custDataLst>
              <p:tags r:id="rId137"/>
            </p:custDataLst>
          </p:nvPr>
        </p:nvSpPr>
        <p:spPr>
          <a:xfrm>
            <a:off x="3507251" y="5419322"/>
            <a:ext cx="1022240" cy="287463"/>
          </a:xfrm>
          <a:custGeom>
            <a:avLst/>
            <a:gdLst>
              <a:gd name="connsiteX0" fmla="*/ 870669 w 1022240"/>
              <a:gd name="connsiteY0" fmla="*/ 287464 h 287463"/>
              <a:gd name="connsiteX1" fmla="*/ 0 w 1022240"/>
              <a:gd name="connsiteY1" fmla="*/ 287464 h 287463"/>
              <a:gd name="connsiteX2" fmla="*/ 227358 w 1022240"/>
              <a:gd name="connsiteY2" fmla="*/ 0 h 287463"/>
              <a:gd name="connsiteX3" fmla="*/ 1022240 w 1022240"/>
              <a:gd name="connsiteY3" fmla="*/ 0 h 287463"/>
            </a:gdLst>
            <a:ahLst/>
            <a:cxnLst>
              <a:cxn ang="0">
                <a:pos x="connsiteX0" y="connsiteY0"/>
              </a:cxn>
              <a:cxn ang="0">
                <a:pos x="connsiteX1" y="connsiteY1"/>
              </a:cxn>
              <a:cxn ang="0">
                <a:pos x="connsiteX2" y="connsiteY2"/>
              </a:cxn>
              <a:cxn ang="0">
                <a:pos x="connsiteX3" y="connsiteY3"/>
              </a:cxn>
            </a:cxnLst>
            <a:rect l="l" t="t" r="r" b="b"/>
            <a:pathLst>
              <a:path w="1022240" h="287463">
                <a:moveTo>
                  <a:pt x="870669" y="287464"/>
                </a:moveTo>
                <a:lnTo>
                  <a:pt x="0" y="287464"/>
                </a:lnTo>
                <a:lnTo>
                  <a:pt x="227358" y="0"/>
                </a:lnTo>
                <a:lnTo>
                  <a:pt x="10222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6" name="任意多边形: 形状 155"/>
          <p:cNvSpPr/>
          <p:nvPr userDrawn="1">
            <p:custDataLst>
              <p:tags r:id="rId138"/>
            </p:custDataLst>
          </p:nvPr>
        </p:nvSpPr>
        <p:spPr>
          <a:xfrm>
            <a:off x="4194117" y="5706786"/>
            <a:ext cx="1054035" cy="348441"/>
          </a:xfrm>
          <a:custGeom>
            <a:avLst/>
            <a:gdLst>
              <a:gd name="connsiteX0" fmla="*/ 962569 w 1054035"/>
              <a:gd name="connsiteY0" fmla="*/ 348441 h 348441"/>
              <a:gd name="connsiteX1" fmla="*/ 0 w 1054035"/>
              <a:gd name="connsiteY1" fmla="*/ 348441 h 348441"/>
              <a:gd name="connsiteX2" fmla="*/ 183803 w 1054035"/>
              <a:gd name="connsiteY2" fmla="*/ 0 h 348441"/>
              <a:gd name="connsiteX3" fmla="*/ 1054036 w 1054035"/>
              <a:gd name="connsiteY3" fmla="*/ 0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62569" y="348441"/>
                </a:moveTo>
                <a:lnTo>
                  <a:pt x="0" y="348441"/>
                </a:lnTo>
                <a:lnTo>
                  <a:pt x="183803" y="0"/>
                </a:lnTo>
                <a:lnTo>
                  <a:pt x="10540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7" name="任意多边形: 形状 156"/>
          <p:cNvSpPr/>
          <p:nvPr userDrawn="1">
            <p:custDataLst>
              <p:tags r:id="rId139"/>
            </p:custDataLst>
          </p:nvPr>
        </p:nvSpPr>
        <p:spPr>
          <a:xfrm>
            <a:off x="5248153" y="5419322"/>
            <a:ext cx="870669" cy="287463"/>
          </a:xfrm>
          <a:custGeom>
            <a:avLst/>
            <a:gdLst>
              <a:gd name="connsiteX0" fmla="*/ 870670 w 870669"/>
              <a:gd name="connsiteY0" fmla="*/ 287464 h 287463"/>
              <a:gd name="connsiteX1" fmla="*/ 0 w 870669"/>
              <a:gd name="connsiteY1" fmla="*/ 287464 h 287463"/>
              <a:gd name="connsiteX2" fmla="*/ 75787 w 870669"/>
              <a:gd name="connsiteY2" fmla="*/ 0 h 287463"/>
              <a:gd name="connsiteX3" fmla="*/ 870234 w 870669"/>
              <a:gd name="connsiteY3" fmla="*/ 0 h 287463"/>
            </a:gdLst>
            <a:ahLst/>
            <a:cxnLst>
              <a:cxn ang="0">
                <a:pos x="connsiteX0" y="connsiteY0"/>
              </a:cxn>
              <a:cxn ang="0">
                <a:pos x="connsiteX1" y="connsiteY1"/>
              </a:cxn>
              <a:cxn ang="0">
                <a:pos x="connsiteX2" y="connsiteY2"/>
              </a:cxn>
              <a:cxn ang="0">
                <a:pos x="connsiteX3" y="connsiteY3"/>
              </a:cxn>
            </a:cxnLst>
            <a:rect l="l" t="t" r="r" b="b"/>
            <a:pathLst>
              <a:path w="870669" h="287463">
                <a:moveTo>
                  <a:pt x="870670" y="287464"/>
                </a:moveTo>
                <a:lnTo>
                  <a:pt x="0" y="287464"/>
                </a:lnTo>
                <a:lnTo>
                  <a:pt x="75787"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8" name="任意多边形: 形状 157"/>
          <p:cNvSpPr/>
          <p:nvPr userDrawn="1">
            <p:custDataLst>
              <p:tags r:id="rId140"/>
            </p:custDataLst>
          </p:nvPr>
        </p:nvSpPr>
        <p:spPr>
          <a:xfrm>
            <a:off x="6118823" y="5706786"/>
            <a:ext cx="962569" cy="348441"/>
          </a:xfrm>
          <a:custGeom>
            <a:avLst/>
            <a:gdLst>
              <a:gd name="connsiteX0" fmla="*/ 962569 w 962569"/>
              <a:gd name="connsiteY0" fmla="*/ 348441 h 348441"/>
              <a:gd name="connsiteX1" fmla="*/ 0 w 962569"/>
              <a:gd name="connsiteY1" fmla="*/ 348441 h 348441"/>
              <a:gd name="connsiteX2" fmla="*/ 0 w 962569"/>
              <a:gd name="connsiteY2" fmla="*/ 0 h 348441"/>
              <a:gd name="connsiteX3" fmla="*/ 870233 w 962569"/>
              <a:gd name="connsiteY3" fmla="*/ 0 h 348441"/>
            </a:gdLst>
            <a:ahLst/>
            <a:cxnLst>
              <a:cxn ang="0">
                <a:pos x="connsiteX0" y="connsiteY0"/>
              </a:cxn>
              <a:cxn ang="0">
                <a:pos x="connsiteX1" y="connsiteY1"/>
              </a:cxn>
              <a:cxn ang="0">
                <a:pos x="connsiteX2" y="connsiteY2"/>
              </a:cxn>
              <a:cxn ang="0">
                <a:pos x="connsiteX3" y="connsiteY3"/>
              </a:cxn>
            </a:cxnLst>
            <a:rect l="l" t="t" r="r" b="b"/>
            <a:pathLst>
              <a:path w="962569" h="348441">
                <a:moveTo>
                  <a:pt x="962569" y="348441"/>
                </a:moveTo>
                <a:lnTo>
                  <a:pt x="0"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9" name="任意多边形: 形状 158"/>
          <p:cNvSpPr/>
          <p:nvPr userDrawn="1">
            <p:custDataLst>
              <p:tags r:id="rId141"/>
            </p:custDataLst>
          </p:nvPr>
        </p:nvSpPr>
        <p:spPr>
          <a:xfrm>
            <a:off x="6913269" y="5419322"/>
            <a:ext cx="946455" cy="287463"/>
          </a:xfrm>
          <a:custGeom>
            <a:avLst/>
            <a:gdLst>
              <a:gd name="connsiteX0" fmla="*/ 946455 w 946455"/>
              <a:gd name="connsiteY0" fmla="*/ 287464 h 287463"/>
              <a:gd name="connsiteX1" fmla="*/ 75786 w 946455"/>
              <a:gd name="connsiteY1" fmla="*/ 287464 h 287463"/>
              <a:gd name="connsiteX2" fmla="*/ 0 w 946455"/>
              <a:gd name="connsiteY2" fmla="*/ 0 h 287463"/>
              <a:gd name="connsiteX3" fmla="*/ 794447 w 946455"/>
              <a:gd name="connsiteY3" fmla="*/ 0 h 287463"/>
            </a:gdLst>
            <a:ahLst/>
            <a:cxnLst>
              <a:cxn ang="0">
                <a:pos x="connsiteX0" y="connsiteY0"/>
              </a:cxn>
              <a:cxn ang="0">
                <a:pos x="connsiteX1" y="connsiteY1"/>
              </a:cxn>
              <a:cxn ang="0">
                <a:pos x="connsiteX2" y="connsiteY2"/>
              </a:cxn>
              <a:cxn ang="0">
                <a:pos x="connsiteX3" y="connsiteY3"/>
              </a:cxn>
            </a:cxnLst>
            <a:rect l="l" t="t" r="r" b="b"/>
            <a:pathLst>
              <a:path w="946455" h="287463">
                <a:moveTo>
                  <a:pt x="946455" y="287464"/>
                </a:moveTo>
                <a:lnTo>
                  <a:pt x="75786"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0" name="任意多边形: 形状 159"/>
          <p:cNvSpPr/>
          <p:nvPr userDrawn="1">
            <p:custDataLst>
              <p:tags r:id="rId142"/>
            </p:custDataLst>
          </p:nvPr>
        </p:nvSpPr>
        <p:spPr>
          <a:xfrm>
            <a:off x="7859725" y="5706786"/>
            <a:ext cx="1145937" cy="348441"/>
          </a:xfrm>
          <a:custGeom>
            <a:avLst/>
            <a:gdLst>
              <a:gd name="connsiteX0" fmla="*/ 1145938 w 1145937"/>
              <a:gd name="connsiteY0" fmla="*/ 348441 h 348441"/>
              <a:gd name="connsiteX1" fmla="*/ 183802 w 1145937"/>
              <a:gd name="connsiteY1" fmla="*/ 348441 h 348441"/>
              <a:gd name="connsiteX2" fmla="*/ 0 w 1145937"/>
              <a:gd name="connsiteY2" fmla="*/ 0 h 348441"/>
              <a:gd name="connsiteX3" fmla="*/ 870233 w 1145937"/>
              <a:gd name="connsiteY3" fmla="*/ 0 h 348441"/>
            </a:gdLst>
            <a:ahLst/>
            <a:cxnLst>
              <a:cxn ang="0">
                <a:pos x="connsiteX0" y="connsiteY0"/>
              </a:cxn>
              <a:cxn ang="0">
                <a:pos x="connsiteX1" y="connsiteY1"/>
              </a:cxn>
              <a:cxn ang="0">
                <a:pos x="connsiteX2" y="connsiteY2"/>
              </a:cxn>
              <a:cxn ang="0">
                <a:pos x="connsiteX3" y="connsiteY3"/>
              </a:cxn>
            </a:cxnLst>
            <a:rect l="l" t="t" r="r" b="b"/>
            <a:pathLst>
              <a:path w="1145937" h="348441">
                <a:moveTo>
                  <a:pt x="1145938" y="348441"/>
                </a:moveTo>
                <a:lnTo>
                  <a:pt x="183802"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1" name="任意多边形: 形状 160"/>
          <p:cNvSpPr/>
          <p:nvPr userDrawn="1">
            <p:custDataLst>
              <p:tags r:id="rId143"/>
            </p:custDataLst>
          </p:nvPr>
        </p:nvSpPr>
        <p:spPr>
          <a:xfrm>
            <a:off x="8502164" y="5419322"/>
            <a:ext cx="1098461" cy="287463"/>
          </a:xfrm>
          <a:custGeom>
            <a:avLst/>
            <a:gdLst>
              <a:gd name="connsiteX0" fmla="*/ 1098461 w 1098461"/>
              <a:gd name="connsiteY0" fmla="*/ 287464 h 287463"/>
              <a:gd name="connsiteX1" fmla="*/ 227793 w 1098461"/>
              <a:gd name="connsiteY1" fmla="*/ 287464 h 287463"/>
              <a:gd name="connsiteX2" fmla="*/ 0 w 1098461"/>
              <a:gd name="connsiteY2" fmla="*/ 0 h 287463"/>
              <a:gd name="connsiteX3" fmla="*/ 794447 w 1098461"/>
              <a:gd name="connsiteY3" fmla="*/ 0 h 287463"/>
            </a:gdLst>
            <a:ahLst/>
            <a:cxnLst>
              <a:cxn ang="0">
                <a:pos x="connsiteX0" y="connsiteY0"/>
              </a:cxn>
              <a:cxn ang="0">
                <a:pos x="connsiteX1" y="connsiteY1"/>
              </a:cxn>
              <a:cxn ang="0">
                <a:pos x="connsiteX2" y="connsiteY2"/>
              </a:cxn>
              <a:cxn ang="0">
                <a:pos x="connsiteX3" y="connsiteY3"/>
              </a:cxn>
            </a:cxnLst>
            <a:rect l="l" t="t" r="r" b="b"/>
            <a:pathLst>
              <a:path w="1098461" h="287463">
                <a:moveTo>
                  <a:pt x="1098461" y="287464"/>
                </a:moveTo>
                <a:lnTo>
                  <a:pt x="227793"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2" name="任意多边形: 形状 161"/>
          <p:cNvSpPr/>
          <p:nvPr userDrawn="1">
            <p:custDataLst>
              <p:tags r:id="rId144"/>
            </p:custDataLst>
          </p:nvPr>
        </p:nvSpPr>
        <p:spPr>
          <a:xfrm>
            <a:off x="9595399" y="5705480"/>
            <a:ext cx="1328870" cy="348441"/>
          </a:xfrm>
          <a:custGeom>
            <a:avLst/>
            <a:gdLst>
              <a:gd name="connsiteX0" fmla="*/ 1328870 w 1328870"/>
              <a:gd name="connsiteY0" fmla="*/ 348441 h 348441"/>
              <a:gd name="connsiteX1" fmla="*/ 367172 w 1328870"/>
              <a:gd name="connsiteY1" fmla="*/ 348441 h 348441"/>
              <a:gd name="connsiteX2" fmla="*/ 0 w 1328870"/>
              <a:gd name="connsiteY2" fmla="*/ 0 h 348441"/>
              <a:gd name="connsiteX3" fmla="*/ 870234 w 1328870"/>
              <a:gd name="connsiteY3" fmla="*/ 0 h 348441"/>
            </a:gdLst>
            <a:ahLst/>
            <a:cxnLst>
              <a:cxn ang="0">
                <a:pos x="connsiteX0" y="connsiteY0"/>
              </a:cxn>
              <a:cxn ang="0">
                <a:pos x="connsiteX1" y="connsiteY1"/>
              </a:cxn>
              <a:cxn ang="0">
                <a:pos x="connsiteX2" y="connsiteY2"/>
              </a:cxn>
              <a:cxn ang="0">
                <a:pos x="connsiteX3" y="connsiteY3"/>
              </a:cxn>
            </a:cxnLst>
            <a:rect l="l" t="t" r="r" b="b"/>
            <a:pathLst>
              <a:path w="1328870" h="348441">
                <a:moveTo>
                  <a:pt x="1328870" y="348441"/>
                </a:moveTo>
                <a:lnTo>
                  <a:pt x="367172" y="348441"/>
                </a:lnTo>
                <a:lnTo>
                  <a:pt x="0"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3" name="任意多边形: 形状 162"/>
          <p:cNvSpPr/>
          <p:nvPr userDrawn="1">
            <p:custDataLst>
              <p:tags r:id="rId145"/>
            </p:custDataLst>
          </p:nvPr>
        </p:nvSpPr>
        <p:spPr>
          <a:xfrm>
            <a:off x="10088009" y="5419322"/>
            <a:ext cx="1249599" cy="287463"/>
          </a:xfrm>
          <a:custGeom>
            <a:avLst/>
            <a:gdLst>
              <a:gd name="connsiteX0" fmla="*/ 1249599 w 1249599"/>
              <a:gd name="connsiteY0" fmla="*/ 287464 h 287463"/>
              <a:gd name="connsiteX1" fmla="*/ 379367 w 1249599"/>
              <a:gd name="connsiteY1" fmla="*/ 287464 h 287463"/>
              <a:gd name="connsiteX2" fmla="*/ 0 w 1249599"/>
              <a:gd name="connsiteY2" fmla="*/ 0 h 287463"/>
              <a:gd name="connsiteX3" fmla="*/ 794448 w 1249599"/>
              <a:gd name="connsiteY3" fmla="*/ 0 h 287463"/>
            </a:gdLst>
            <a:ahLst/>
            <a:cxnLst>
              <a:cxn ang="0">
                <a:pos x="connsiteX0" y="connsiteY0"/>
              </a:cxn>
              <a:cxn ang="0">
                <a:pos x="connsiteX1" y="connsiteY1"/>
              </a:cxn>
              <a:cxn ang="0">
                <a:pos x="connsiteX2" y="connsiteY2"/>
              </a:cxn>
              <a:cxn ang="0">
                <a:pos x="connsiteX3" y="connsiteY3"/>
              </a:cxn>
            </a:cxnLst>
            <a:rect l="l" t="t" r="r" b="b"/>
            <a:pathLst>
              <a:path w="1249599" h="287463">
                <a:moveTo>
                  <a:pt x="1249599" y="287464"/>
                </a:moveTo>
                <a:lnTo>
                  <a:pt x="379367" y="287464"/>
                </a:lnTo>
                <a:lnTo>
                  <a:pt x="0" y="0"/>
                </a:lnTo>
                <a:lnTo>
                  <a:pt x="794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9" name="任意多边形: 形状 428"/>
          <p:cNvSpPr/>
          <p:nvPr userDrawn="1">
            <p:custDataLst>
              <p:tags r:id="rId146"/>
            </p:custDataLst>
          </p:nvPr>
        </p:nvSpPr>
        <p:spPr>
          <a:xfrm>
            <a:off x="11337608" y="5706786"/>
            <a:ext cx="854392" cy="348441"/>
          </a:xfrm>
          <a:custGeom>
            <a:avLst/>
            <a:gdLst>
              <a:gd name="connsiteX0" fmla="*/ 0 w 854392"/>
              <a:gd name="connsiteY0" fmla="*/ 0 h 348441"/>
              <a:gd name="connsiteX1" fmla="*/ 854392 w 854392"/>
              <a:gd name="connsiteY1" fmla="*/ 0 h 348441"/>
              <a:gd name="connsiteX2" fmla="*/ 854392 w 854392"/>
              <a:gd name="connsiteY2" fmla="*/ 348441 h 348441"/>
              <a:gd name="connsiteX3" fmla="*/ 550975 w 854392"/>
              <a:gd name="connsiteY3" fmla="*/ 348441 h 348441"/>
              <a:gd name="connsiteX0-1" fmla="*/ 0 w 854392"/>
              <a:gd name="connsiteY0-2" fmla="*/ 0 h 348441"/>
              <a:gd name="connsiteX1-3" fmla="*/ 854392 w 854392"/>
              <a:gd name="connsiteY1-4" fmla="*/ 0 h 348441"/>
              <a:gd name="connsiteX2-5" fmla="*/ 852011 w 854392"/>
              <a:gd name="connsiteY2-6" fmla="*/ 165377 h 348441"/>
              <a:gd name="connsiteX3-7" fmla="*/ 854392 w 854392"/>
              <a:gd name="connsiteY3-8" fmla="*/ 348441 h 348441"/>
              <a:gd name="connsiteX4" fmla="*/ 550975 w 854392"/>
              <a:gd name="connsiteY4" fmla="*/ 348441 h 348441"/>
              <a:gd name="connsiteX5" fmla="*/ 0 w 854392"/>
              <a:gd name="connsiteY5" fmla="*/ 0 h 348441"/>
              <a:gd name="connsiteX0-9" fmla="*/ 852011 w 943451"/>
              <a:gd name="connsiteY0-10" fmla="*/ 165377 h 348441"/>
              <a:gd name="connsiteX1-11" fmla="*/ 854392 w 943451"/>
              <a:gd name="connsiteY1-12" fmla="*/ 348441 h 348441"/>
              <a:gd name="connsiteX2-13" fmla="*/ 550975 w 943451"/>
              <a:gd name="connsiteY2-14" fmla="*/ 348441 h 348441"/>
              <a:gd name="connsiteX3-15" fmla="*/ 0 w 943451"/>
              <a:gd name="connsiteY3-16" fmla="*/ 0 h 348441"/>
              <a:gd name="connsiteX4-17" fmla="*/ 854392 w 943451"/>
              <a:gd name="connsiteY4-18" fmla="*/ 0 h 348441"/>
              <a:gd name="connsiteX5-19" fmla="*/ 943451 w 943451"/>
              <a:gd name="connsiteY5-20" fmla="*/ 256817 h 348441"/>
              <a:gd name="connsiteX0-21" fmla="*/ 852011 w 854392"/>
              <a:gd name="connsiteY0-22" fmla="*/ 165377 h 348441"/>
              <a:gd name="connsiteX1-23" fmla="*/ 854392 w 854392"/>
              <a:gd name="connsiteY1-24" fmla="*/ 348441 h 348441"/>
              <a:gd name="connsiteX2-25" fmla="*/ 550975 w 854392"/>
              <a:gd name="connsiteY2-26" fmla="*/ 348441 h 348441"/>
              <a:gd name="connsiteX3-27" fmla="*/ 0 w 854392"/>
              <a:gd name="connsiteY3-28" fmla="*/ 0 h 348441"/>
              <a:gd name="connsiteX4-29" fmla="*/ 854392 w 854392"/>
              <a:gd name="connsiteY4-30" fmla="*/ 0 h 348441"/>
              <a:gd name="connsiteX0-31" fmla="*/ 854392 w 854392"/>
              <a:gd name="connsiteY0-32" fmla="*/ 348441 h 348441"/>
              <a:gd name="connsiteX1-33" fmla="*/ 550975 w 854392"/>
              <a:gd name="connsiteY1-34" fmla="*/ 348441 h 348441"/>
              <a:gd name="connsiteX2-35" fmla="*/ 0 w 854392"/>
              <a:gd name="connsiteY2-36" fmla="*/ 0 h 348441"/>
              <a:gd name="connsiteX3-37" fmla="*/ 854392 w 854392"/>
              <a:gd name="connsiteY3-38" fmla="*/ 0 h 348441"/>
            </a:gdLst>
            <a:ahLst/>
            <a:cxnLst>
              <a:cxn ang="0">
                <a:pos x="connsiteX0-1" y="connsiteY0-2"/>
              </a:cxn>
              <a:cxn ang="0">
                <a:pos x="connsiteX1-3" y="connsiteY1-4"/>
              </a:cxn>
              <a:cxn ang="0">
                <a:pos x="connsiteX2-5" y="connsiteY2-6"/>
              </a:cxn>
              <a:cxn ang="0">
                <a:pos x="connsiteX3-7" y="connsiteY3-8"/>
              </a:cxn>
            </a:cxnLst>
            <a:rect l="l" t="t" r="r" b="b"/>
            <a:pathLst>
              <a:path w="854392" h="348441">
                <a:moveTo>
                  <a:pt x="854392" y="348441"/>
                </a:moveTo>
                <a:lnTo>
                  <a:pt x="550975" y="348441"/>
                </a:lnTo>
                <a:lnTo>
                  <a:pt x="0" y="0"/>
                </a:lnTo>
                <a:lnTo>
                  <a:pt x="854392"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1" name="任意多边形: 形状 430"/>
          <p:cNvSpPr/>
          <p:nvPr userDrawn="1">
            <p:custDataLst>
              <p:tags r:id="rId147"/>
            </p:custDataLst>
          </p:nvPr>
        </p:nvSpPr>
        <p:spPr>
          <a:xfrm>
            <a:off x="11677340" y="5419322"/>
            <a:ext cx="514660" cy="278651"/>
          </a:xfrm>
          <a:custGeom>
            <a:avLst/>
            <a:gdLst>
              <a:gd name="connsiteX0" fmla="*/ 0 w 514660"/>
              <a:gd name="connsiteY0" fmla="*/ 0 h 278651"/>
              <a:gd name="connsiteX1" fmla="*/ 514660 w 514660"/>
              <a:gd name="connsiteY1" fmla="*/ 0 h 278651"/>
              <a:gd name="connsiteX2" fmla="*/ 514660 w 514660"/>
              <a:gd name="connsiteY2" fmla="*/ 278651 h 278651"/>
              <a:gd name="connsiteX0-1" fmla="*/ 0 w 514660"/>
              <a:gd name="connsiteY0-2" fmla="*/ 0 h 278651"/>
              <a:gd name="connsiteX1-3" fmla="*/ 514660 w 514660"/>
              <a:gd name="connsiteY1-4" fmla="*/ 0 h 278651"/>
              <a:gd name="connsiteX2-5" fmla="*/ 514660 w 514660"/>
              <a:gd name="connsiteY2-6" fmla="*/ 124228 h 278651"/>
              <a:gd name="connsiteX3" fmla="*/ 514660 w 514660"/>
              <a:gd name="connsiteY3" fmla="*/ 278651 h 278651"/>
              <a:gd name="connsiteX4" fmla="*/ 0 w 514660"/>
              <a:gd name="connsiteY4" fmla="*/ 0 h 278651"/>
              <a:gd name="connsiteX0-7" fmla="*/ 514660 w 606100"/>
              <a:gd name="connsiteY0-8" fmla="*/ 124228 h 278651"/>
              <a:gd name="connsiteX1-9" fmla="*/ 514660 w 606100"/>
              <a:gd name="connsiteY1-10" fmla="*/ 278651 h 278651"/>
              <a:gd name="connsiteX2-11" fmla="*/ 0 w 606100"/>
              <a:gd name="connsiteY2-12" fmla="*/ 0 h 278651"/>
              <a:gd name="connsiteX3-13" fmla="*/ 514660 w 606100"/>
              <a:gd name="connsiteY3-14" fmla="*/ 0 h 278651"/>
              <a:gd name="connsiteX4-15" fmla="*/ 606100 w 606100"/>
              <a:gd name="connsiteY4-16" fmla="*/ 215668 h 278651"/>
              <a:gd name="connsiteX0-17" fmla="*/ 514660 w 514660"/>
              <a:gd name="connsiteY0-18" fmla="*/ 124228 h 278651"/>
              <a:gd name="connsiteX1-19" fmla="*/ 514660 w 514660"/>
              <a:gd name="connsiteY1-20" fmla="*/ 278651 h 278651"/>
              <a:gd name="connsiteX2-21" fmla="*/ 0 w 514660"/>
              <a:gd name="connsiteY2-22" fmla="*/ 0 h 278651"/>
              <a:gd name="connsiteX3-23" fmla="*/ 514660 w 514660"/>
              <a:gd name="connsiteY3-24" fmla="*/ 0 h 278651"/>
              <a:gd name="connsiteX0-25" fmla="*/ 514660 w 514660"/>
              <a:gd name="connsiteY0-26" fmla="*/ 278651 h 278651"/>
              <a:gd name="connsiteX1-27" fmla="*/ 0 w 514660"/>
              <a:gd name="connsiteY1-28" fmla="*/ 0 h 278651"/>
              <a:gd name="connsiteX2-29" fmla="*/ 514660 w 514660"/>
              <a:gd name="connsiteY2-30" fmla="*/ 0 h 278651"/>
            </a:gdLst>
            <a:ahLst/>
            <a:cxnLst>
              <a:cxn ang="0">
                <a:pos x="connsiteX0-1" y="connsiteY0-2"/>
              </a:cxn>
              <a:cxn ang="0">
                <a:pos x="connsiteX1-3" y="connsiteY1-4"/>
              </a:cxn>
              <a:cxn ang="0">
                <a:pos x="connsiteX2-5" y="connsiteY2-6"/>
              </a:cxn>
            </a:cxnLst>
            <a:rect l="l" t="t" r="r" b="b"/>
            <a:pathLst>
              <a:path w="514660" h="278651">
                <a:moveTo>
                  <a:pt x="514660" y="278651"/>
                </a:moveTo>
                <a:lnTo>
                  <a:pt x="0" y="0"/>
                </a:lnTo>
                <a:lnTo>
                  <a:pt x="51466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50" name="任意多边形: 形状 649"/>
          <p:cNvSpPr/>
          <p:nvPr userDrawn="1">
            <p:custDataLst>
              <p:tags r:id="rId148"/>
            </p:custDataLst>
          </p:nvPr>
        </p:nvSpPr>
        <p:spPr>
          <a:xfrm>
            <a:off x="0" y="6055229"/>
            <a:ext cx="345482" cy="218467"/>
          </a:xfrm>
          <a:custGeom>
            <a:avLst/>
            <a:gdLst>
              <a:gd name="connsiteX0" fmla="*/ 0 w 345482"/>
              <a:gd name="connsiteY0" fmla="*/ 0 h 218467"/>
              <a:gd name="connsiteX1" fmla="*/ 345482 w 345482"/>
              <a:gd name="connsiteY1" fmla="*/ 0 h 218467"/>
              <a:gd name="connsiteX2" fmla="*/ 0 w 345482"/>
              <a:gd name="connsiteY2" fmla="*/ 218467 h 218467"/>
              <a:gd name="connsiteX0-1" fmla="*/ 2042 w 347524"/>
              <a:gd name="connsiteY0-2" fmla="*/ 0 h 218467"/>
              <a:gd name="connsiteX1-3" fmla="*/ 347524 w 347524"/>
              <a:gd name="connsiteY1-4" fmla="*/ 0 h 218467"/>
              <a:gd name="connsiteX2-5" fmla="*/ 2042 w 347524"/>
              <a:gd name="connsiteY2-6" fmla="*/ 218467 h 218467"/>
              <a:gd name="connsiteX3" fmla="*/ 0 w 347524"/>
              <a:gd name="connsiteY3" fmla="*/ 88396 h 218467"/>
              <a:gd name="connsiteX4" fmla="*/ 2042 w 347524"/>
              <a:gd name="connsiteY4" fmla="*/ 0 h 218467"/>
              <a:gd name="connsiteX0-7" fmla="*/ 0 w 347524"/>
              <a:gd name="connsiteY0-8" fmla="*/ 88396 h 218467"/>
              <a:gd name="connsiteX1-9" fmla="*/ 2042 w 347524"/>
              <a:gd name="connsiteY1-10" fmla="*/ 0 h 218467"/>
              <a:gd name="connsiteX2-11" fmla="*/ 347524 w 347524"/>
              <a:gd name="connsiteY2-12" fmla="*/ 0 h 218467"/>
              <a:gd name="connsiteX3-13" fmla="*/ 2042 w 347524"/>
              <a:gd name="connsiteY3-14" fmla="*/ 218467 h 218467"/>
              <a:gd name="connsiteX4-15" fmla="*/ 91440 w 347524"/>
              <a:gd name="connsiteY4-16" fmla="*/ 179836 h 218467"/>
              <a:gd name="connsiteX0-17" fmla="*/ 0 w 347524"/>
              <a:gd name="connsiteY0-18" fmla="*/ 88396 h 218467"/>
              <a:gd name="connsiteX1-19" fmla="*/ 2042 w 347524"/>
              <a:gd name="connsiteY1-20" fmla="*/ 0 h 218467"/>
              <a:gd name="connsiteX2-21" fmla="*/ 347524 w 347524"/>
              <a:gd name="connsiteY2-22" fmla="*/ 0 h 218467"/>
              <a:gd name="connsiteX3-23" fmla="*/ 2042 w 347524"/>
              <a:gd name="connsiteY3-24" fmla="*/ 218467 h 218467"/>
              <a:gd name="connsiteX0-25" fmla="*/ 0 w 345482"/>
              <a:gd name="connsiteY0-26" fmla="*/ 0 h 218467"/>
              <a:gd name="connsiteX1-27" fmla="*/ 345482 w 345482"/>
              <a:gd name="connsiteY1-28" fmla="*/ 0 h 218467"/>
              <a:gd name="connsiteX2-29" fmla="*/ 0 w 345482"/>
              <a:gd name="connsiteY2-30" fmla="*/ 218467 h 218467"/>
            </a:gdLst>
            <a:ahLst/>
            <a:cxnLst>
              <a:cxn ang="0">
                <a:pos x="connsiteX0-1" y="connsiteY0-2"/>
              </a:cxn>
              <a:cxn ang="0">
                <a:pos x="connsiteX1-3" y="connsiteY1-4"/>
              </a:cxn>
              <a:cxn ang="0">
                <a:pos x="connsiteX2-5" y="connsiteY2-6"/>
              </a:cxn>
            </a:cxnLst>
            <a:rect l="l" t="t" r="r" b="b"/>
            <a:pathLst>
              <a:path w="345482" h="218467">
                <a:moveTo>
                  <a:pt x="0" y="0"/>
                </a:moveTo>
                <a:lnTo>
                  <a:pt x="345482" y="0"/>
                </a:lnTo>
                <a:lnTo>
                  <a:pt x="0" y="21846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686" name="任意多边形: 形状 685"/>
          <p:cNvSpPr/>
          <p:nvPr userDrawn="1">
            <p:custDataLst>
              <p:tags r:id="rId149"/>
            </p:custDataLst>
          </p:nvPr>
        </p:nvSpPr>
        <p:spPr>
          <a:xfrm>
            <a:off x="0" y="6485988"/>
            <a:ext cx="740092" cy="372012"/>
          </a:xfrm>
          <a:custGeom>
            <a:avLst/>
            <a:gdLst>
              <a:gd name="connsiteX0" fmla="*/ 0 w 740092"/>
              <a:gd name="connsiteY0" fmla="*/ 0 h 372012"/>
              <a:gd name="connsiteX1" fmla="*/ 740092 w 740092"/>
              <a:gd name="connsiteY1" fmla="*/ 0 h 372012"/>
              <a:gd name="connsiteX2" fmla="*/ 250305 w 740092"/>
              <a:gd name="connsiteY2" fmla="*/ 372012 h 372012"/>
              <a:gd name="connsiteX3" fmla="*/ 0 w 740092"/>
              <a:gd name="connsiteY3" fmla="*/ 372012 h 372012"/>
              <a:gd name="connsiteX0-1" fmla="*/ 0 w 740092"/>
              <a:gd name="connsiteY0-2" fmla="*/ 372012 h 463452"/>
              <a:gd name="connsiteX1-3" fmla="*/ 0 w 740092"/>
              <a:gd name="connsiteY1-4" fmla="*/ 0 h 463452"/>
              <a:gd name="connsiteX2-5" fmla="*/ 740092 w 740092"/>
              <a:gd name="connsiteY2-6" fmla="*/ 0 h 463452"/>
              <a:gd name="connsiteX3-7" fmla="*/ 250305 w 740092"/>
              <a:gd name="connsiteY3-8" fmla="*/ 372012 h 463452"/>
              <a:gd name="connsiteX4" fmla="*/ 91440 w 740092"/>
              <a:gd name="connsiteY4" fmla="*/ 463452 h 463452"/>
              <a:gd name="connsiteX0-9" fmla="*/ 0 w 740092"/>
              <a:gd name="connsiteY0-10" fmla="*/ 372012 h 372012"/>
              <a:gd name="connsiteX1-11" fmla="*/ 0 w 740092"/>
              <a:gd name="connsiteY1-12" fmla="*/ 0 h 372012"/>
              <a:gd name="connsiteX2-13" fmla="*/ 740092 w 740092"/>
              <a:gd name="connsiteY2-14" fmla="*/ 0 h 372012"/>
              <a:gd name="connsiteX3-15" fmla="*/ 250305 w 740092"/>
              <a:gd name="connsiteY3-16" fmla="*/ 372012 h 372012"/>
              <a:gd name="connsiteX0-17" fmla="*/ 0 w 740092"/>
              <a:gd name="connsiteY0-18" fmla="*/ 0 h 372012"/>
              <a:gd name="connsiteX1-19" fmla="*/ 740092 w 740092"/>
              <a:gd name="connsiteY1-20" fmla="*/ 0 h 372012"/>
              <a:gd name="connsiteX2-21" fmla="*/ 250305 w 740092"/>
              <a:gd name="connsiteY2-22" fmla="*/ 372012 h 372012"/>
            </a:gdLst>
            <a:ahLst/>
            <a:cxnLst>
              <a:cxn ang="0">
                <a:pos x="connsiteX0-1" y="connsiteY0-2"/>
              </a:cxn>
              <a:cxn ang="0">
                <a:pos x="connsiteX1-3" y="connsiteY1-4"/>
              </a:cxn>
              <a:cxn ang="0">
                <a:pos x="connsiteX2-5" y="connsiteY2-6"/>
              </a:cxn>
            </a:cxnLst>
            <a:rect l="l" t="t" r="r" b="b"/>
            <a:pathLst>
              <a:path w="740092" h="372012">
                <a:moveTo>
                  <a:pt x="0" y="0"/>
                </a:moveTo>
                <a:lnTo>
                  <a:pt x="740092" y="0"/>
                </a:lnTo>
                <a:lnTo>
                  <a:pt x="250305" y="372012"/>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75" name="任意多边形: 形状 174"/>
          <p:cNvSpPr/>
          <p:nvPr userDrawn="1">
            <p:custDataLst>
              <p:tags r:id="rId150"/>
            </p:custDataLst>
          </p:nvPr>
        </p:nvSpPr>
        <p:spPr>
          <a:xfrm>
            <a:off x="739752" y="6055228"/>
            <a:ext cx="1530095" cy="430760"/>
          </a:xfrm>
          <a:custGeom>
            <a:avLst/>
            <a:gdLst>
              <a:gd name="connsiteX0" fmla="*/ 1075814 w 1530095"/>
              <a:gd name="connsiteY0" fmla="*/ 430761 h 430760"/>
              <a:gd name="connsiteX1" fmla="*/ 0 w 1530095"/>
              <a:gd name="connsiteY1" fmla="*/ 430761 h 430760"/>
              <a:gd name="connsiteX2" fmla="*/ 567525 w 1530095"/>
              <a:gd name="connsiteY2" fmla="*/ 0 h 430760"/>
              <a:gd name="connsiteX3" fmla="*/ 1530095 w 1530095"/>
              <a:gd name="connsiteY3" fmla="*/ 0 h 430760"/>
            </a:gdLst>
            <a:ahLst/>
            <a:cxnLst>
              <a:cxn ang="0">
                <a:pos x="connsiteX0" y="connsiteY0"/>
              </a:cxn>
              <a:cxn ang="0">
                <a:pos x="connsiteX1" y="connsiteY1"/>
              </a:cxn>
              <a:cxn ang="0">
                <a:pos x="connsiteX2" y="connsiteY2"/>
              </a:cxn>
              <a:cxn ang="0">
                <a:pos x="connsiteX3" y="connsiteY3"/>
              </a:cxn>
            </a:cxnLst>
            <a:rect l="l" t="t" r="r" b="b"/>
            <a:pathLst>
              <a:path w="1530095" h="430760">
                <a:moveTo>
                  <a:pt x="1075814" y="430761"/>
                </a:moveTo>
                <a:lnTo>
                  <a:pt x="0" y="430761"/>
                </a:lnTo>
                <a:lnTo>
                  <a:pt x="567525" y="0"/>
                </a:lnTo>
                <a:lnTo>
                  <a:pt x="153009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4" name="任意多边形: 形状 683"/>
          <p:cNvSpPr/>
          <p:nvPr userDrawn="1">
            <p:custDataLst>
              <p:tags r:id="rId151"/>
            </p:custDataLst>
          </p:nvPr>
        </p:nvSpPr>
        <p:spPr>
          <a:xfrm>
            <a:off x="1423679" y="6485988"/>
            <a:ext cx="1467703" cy="372012"/>
          </a:xfrm>
          <a:custGeom>
            <a:avLst/>
            <a:gdLst>
              <a:gd name="connsiteX0" fmla="*/ 391888 w 1467703"/>
              <a:gd name="connsiteY0" fmla="*/ 0 h 372012"/>
              <a:gd name="connsiteX1" fmla="*/ 1467703 w 1467703"/>
              <a:gd name="connsiteY1" fmla="*/ 0 h 372012"/>
              <a:gd name="connsiteX2" fmla="*/ 1174009 w 1467703"/>
              <a:gd name="connsiteY2" fmla="*/ 372012 h 372012"/>
              <a:gd name="connsiteX3" fmla="*/ 0 w 1467703"/>
              <a:gd name="connsiteY3" fmla="*/ 372012 h 372012"/>
              <a:gd name="connsiteX0-1" fmla="*/ 391888 w 1467703"/>
              <a:gd name="connsiteY0-2" fmla="*/ 0 h 372012"/>
              <a:gd name="connsiteX1-3" fmla="*/ 1467703 w 1467703"/>
              <a:gd name="connsiteY1-4" fmla="*/ 0 h 372012"/>
              <a:gd name="connsiteX2-5" fmla="*/ 1174009 w 1467703"/>
              <a:gd name="connsiteY2-6" fmla="*/ 372012 h 372012"/>
              <a:gd name="connsiteX3-7" fmla="*/ 655152 w 1467703"/>
              <a:gd name="connsiteY3-8" fmla="*/ 372012 h 372012"/>
              <a:gd name="connsiteX4" fmla="*/ 0 w 1467703"/>
              <a:gd name="connsiteY4" fmla="*/ 372012 h 372012"/>
              <a:gd name="connsiteX5" fmla="*/ 391888 w 1467703"/>
              <a:gd name="connsiteY5" fmla="*/ 0 h 372012"/>
              <a:gd name="connsiteX0-9" fmla="*/ 655152 w 1467703"/>
              <a:gd name="connsiteY0-10" fmla="*/ 372012 h 463452"/>
              <a:gd name="connsiteX1-11" fmla="*/ 0 w 1467703"/>
              <a:gd name="connsiteY1-12" fmla="*/ 372012 h 463452"/>
              <a:gd name="connsiteX2-13" fmla="*/ 391888 w 1467703"/>
              <a:gd name="connsiteY2-14" fmla="*/ 0 h 463452"/>
              <a:gd name="connsiteX3-15" fmla="*/ 1467703 w 1467703"/>
              <a:gd name="connsiteY3-16" fmla="*/ 0 h 463452"/>
              <a:gd name="connsiteX4-17" fmla="*/ 1174009 w 1467703"/>
              <a:gd name="connsiteY4-18" fmla="*/ 372012 h 463452"/>
              <a:gd name="connsiteX5-19" fmla="*/ 746592 w 1467703"/>
              <a:gd name="connsiteY5-20" fmla="*/ 463452 h 463452"/>
              <a:gd name="connsiteX0-21" fmla="*/ 655152 w 1467703"/>
              <a:gd name="connsiteY0-22" fmla="*/ 372012 h 372012"/>
              <a:gd name="connsiteX1-23" fmla="*/ 0 w 1467703"/>
              <a:gd name="connsiteY1-24" fmla="*/ 372012 h 372012"/>
              <a:gd name="connsiteX2-25" fmla="*/ 391888 w 1467703"/>
              <a:gd name="connsiteY2-26" fmla="*/ 0 h 372012"/>
              <a:gd name="connsiteX3-27" fmla="*/ 1467703 w 1467703"/>
              <a:gd name="connsiteY3-28" fmla="*/ 0 h 372012"/>
              <a:gd name="connsiteX4-29" fmla="*/ 1174009 w 1467703"/>
              <a:gd name="connsiteY4-30" fmla="*/ 372012 h 372012"/>
              <a:gd name="connsiteX0-31" fmla="*/ 0 w 1467703"/>
              <a:gd name="connsiteY0-32" fmla="*/ 372012 h 372012"/>
              <a:gd name="connsiteX1-33" fmla="*/ 391888 w 1467703"/>
              <a:gd name="connsiteY1-34" fmla="*/ 0 h 372012"/>
              <a:gd name="connsiteX2-35" fmla="*/ 1467703 w 1467703"/>
              <a:gd name="connsiteY2-36" fmla="*/ 0 h 372012"/>
              <a:gd name="connsiteX3-37" fmla="*/ 1174009 w 1467703"/>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467703" h="372012">
                <a:moveTo>
                  <a:pt x="0" y="372012"/>
                </a:moveTo>
                <a:lnTo>
                  <a:pt x="391888" y="0"/>
                </a:lnTo>
                <a:lnTo>
                  <a:pt x="1467703"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7" name="任意多边形: 形状 176"/>
          <p:cNvSpPr/>
          <p:nvPr userDrawn="1">
            <p:custDataLst>
              <p:tags r:id="rId152"/>
            </p:custDataLst>
          </p:nvPr>
        </p:nvSpPr>
        <p:spPr>
          <a:xfrm>
            <a:off x="2891380" y="6055228"/>
            <a:ext cx="1302736" cy="430760"/>
          </a:xfrm>
          <a:custGeom>
            <a:avLst/>
            <a:gdLst>
              <a:gd name="connsiteX0" fmla="*/ 1076249 w 1302736"/>
              <a:gd name="connsiteY0" fmla="*/ 430761 h 430760"/>
              <a:gd name="connsiteX1" fmla="*/ 0 w 1302736"/>
              <a:gd name="connsiteY1" fmla="*/ 430761 h 430760"/>
              <a:gd name="connsiteX2" fmla="*/ 340602 w 1302736"/>
              <a:gd name="connsiteY2" fmla="*/ 0 h 430760"/>
              <a:gd name="connsiteX3" fmla="*/ 1302737 w 1302736"/>
              <a:gd name="connsiteY3" fmla="*/ 0 h 430760"/>
            </a:gdLst>
            <a:ahLst/>
            <a:cxnLst>
              <a:cxn ang="0">
                <a:pos x="connsiteX0" y="connsiteY0"/>
              </a:cxn>
              <a:cxn ang="0">
                <a:pos x="connsiteX1" y="connsiteY1"/>
              </a:cxn>
              <a:cxn ang="0">
                <a:pos x="connsiteX2" y="connsiteY2"/>
              </a:cxn>
              <a:cxn ang="0">
                <a:pos x="connsiteX3" y="connsiteY3"/>
              </a:cxn>
            </a:cxnLst>
            <a:rect l="l" t="t" r="r" b="b"/>
            <a:pathLst>
              <a:path w="1302736" h="430760">
                <a:moveTo>
                  <a:pt x="1076249" y="430761"/>
                </a:moveTo>
                <a:lnTo>
                  <a:pt x="0" y="430761"/>
                </a:lnTo>
                <a:lnTo>
                  <a:pt x="340602" y="0"/>
                </a:lnTo>
                <a:lnTo>
                  <a:pt x="130273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2" name="任意多边形: 形状 681"/>
          <p:cNvSpPr/>
          <p:nvPr userDrawn="1">
            <p:custDataLst>
              <p:tags r:id="rId153"/>
            </p:custDataLst>
          </p:nvPr>
        </p:nvSpPr>
        <p:spPr>
          <a:xfrm>
            <a:off x="3771539" y="6485988"/>
            <a:ext cx="1271907" cy="372012"/>
          </a:xfrm>
          <a:custGeom>
            <a:avLst/>
            <a:gdLst>
              <a:gd name="connsiteX0" fmla="*/ 196092 w 1271907"/>
              <a:gd name="connsiteY0" fmla="*/ 0 h 372012"/>
              <a:gd name="connsiteX1" fmla="*/ 1271907 w 1271907"/>
              <a:gd name="connsiteY1" fmla="*/ 0 h 372012"/>
              <a:gd name="connsiteX2" fmla="*/ 1174009 w 1271907"/>
              <a:gd name="connsiteY2" fmla="*/ 372012 h 372012"/>
              <a:gd name="connsiteX3" fmla="*/ 0 w 1271907"/>
              <a:gd name="connsiteY3" fmla="*/ 372012 h 372012"/>
              <a:gd name="connsiteX0-1" fmla="*/ 196092 w 1271907"/>
              <a:gd name="connsiteY0-2" fmla="*/ 0 h 372012"/>
              <a:gd name="connsiteX1-3" fmla="*/ 1271907 w 1271907"/>
              <a:gd name="connsiteY1-4" fmla="*/ 0 h 372012"/>
              <a:gd name="connsiteX2-5" fmla="*/ 1174009 w 1271907"/>
              <a:gd name="connsiteY2-6" fmla="*/ 372012 h 372012"/>
              <a:gd name="connsiteX3-7" fmla="*/ 633774 w 1271907"/>
              <a:gd name="connsiteY3-8" fmla="*/ 369631 h 372012"/>
              <a:gd name="connsiteX4" fmla="*/ 0 w 1271907"/>
              <a:gd name="connsiteY4" fmla="*/ 372012 h 372012"/>
              <a:gd name="connsiteX5" fmla="*/ 196092 w 1271907"/>
              <a:gd name="connsiteY5" fmla="*/ 0 h 372012"/>
              <a:gd name="connsiteX0-9" fmla="*/ 633774 w 1271907"/>
              <a:gd name="connsiteY0-10" fmla="*/ 369631 h 461071"/>
              <a:gd name="connsiteX1-11" fmla="*/ 0 w 1271907"/>
              <a:gd name="connsiteY1-12" fmla="*/ 372012 h 461071"/>
              <a:gd name="connsiteX2-13" fmla="*/ 196092 w 1271907"/>
              <a:gd name="connsiteY2-14" fmla="*/ 0 h 461071"/>
              <a:gd name="connsiteX3-15" fmla="*/ 1271907 w 1271907"/>
              <a:gd name="connsiteY3-16" fmla="*/ 0 h 461071"/>
              <a:gd name="connsiteX4-17" fmla="*/ 1174009 w 1271907"/>
              <a:gd name="connsiteY4-18" fmla="*/ 372012 h 461071"/>
              <a:gd name="connsiteX5-19" fmla="*/ 725214 w 1271907"/>
              <a:gd name="connsiteY5-20" fmla="*/ 461071 h 461071"/>
              <a:gd name="connsiteX0-21" fmla="*/ 633774 w 1271907"/>
              <a:gd name="connsiteY0-22" fmla="*/ 369631 h 372012"/>
              <a:gd name="connsiteX1-23" fmla="*/ 0 w 1271907"/>
              <a:gd name="connsiteY1-24" fmla="*/ 372012 h 372012"/>
              <a:gd name="connsiteX2-25" fmla="*/ 196092 w 1271907"/>
              <a:gd name="connsiteY2-26" fmla="*/ 0 h 372012"/>
              <a:gd name="connsiteX3-27" fmla="*/ 1271907 w 1271907"/>
              <a:gd name="connsiteY3-28" fmla="*/ 0 h 372012"/>
              <a:gd name="connsiteX4-29" fmla="*/ 1174009 w 1271907"/>
              <a:gd name="connsiteY4-30" fmla="*/ 372012 h 372012"/>
              <a:gd name="connsiteX0-31" fmla="*/ 0 w 1271907"/>
              <a:gd name="connsiteY0-32" fmla="*/ 372012 h 372012"/>
              <a:gd name="connsiteX1-33" fmla="*/ 196092 w 1271907"/>
              <a:gd name="connsiteY1-34" fmla="*/ 0 h 372012"/>
              <a:gd name="connsiteX2-35" fmla="*/ 1271907 w 1271907"/>
              <a:gd name="connsiteY2-36" fmla="*/ 0 h 372012"/>
              <a:gd name="connsiteX3-37" fmla="*/ 1174009 w 1271907"/>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271907" h="372012">
                <a:moveTo>
                  <a:pt x="0" y="372012"/>
                </a:moveTo>
                <a:lnTo>
                  <a:pt x="196092" y="0"/>
                </a:lnTo>
                <a:lnTo>
                  <a:pt x="1271907"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9" name="任意多边形: 形状 178"/>
          <p:cNvSpPr/>
          <p:nvPr userDrawn="1">
            <p:custDataLst>
              <p:tags r:id="rId154"/>
            </p:custDataLst>
          </p:nvPr>
        </p:nvSpPr>
        <p:spPr>
          <a:xfrm>
            <a:off x="5043444" y="6055228"/>
            <a:ext cx="1075813" cy="430760"/>
          </a:xfrm>
          <a:custGeom>
            <a:avLst/>
            <a:gdLst>
              <a:gd name="connsiteX0" fmla="*/ 1075813 w 1075813"/>
              <a:gd name="connsiteY0" fmla="*/ 430761 h 430760"/>
              <a:gd name="connsiteX1" fmla="*/ 0 w 1075813"/>
              <a:gd name="connsiteY1" fmla="*/ 430761 h 430760"/>
              <a:gd name="connsiteX2" fmla="*/ 113243 w 1075813"/>
              <a:gd name="connsiteY2" fmla="*/ 0 h 430760"/>
              <a:gd name="connsiteX3" fmla="*/ 1075379 w 1075813"/>
              <a:gd name="connsiteY3" fmla="*/ 0 h 430760"/>
            </a:gdLst>
            <a:ahLst/>
            <a:cxnLst>
              <a:cxn ang="0">
                <a:pos x="connsiteX0" y="connsiteY0"/>
              </a:cxn>
              <a:cxn ang="0">
                <a:pos x="connsiteX1" y="connsiteY1"/>
              </a:cxn>
              <a:cxn ang="0">
                <a:pos x="connsiteX2" y="connsiteY2"/>
              </a:cxn>
              <a:cxn ang="0">
                <a:pos x="connsiteX3" y="connsiteY3"/>
              </a:cxn>
            </a:cxnLst>
            <a:rect l="l" t="t" r="r" b="b"/>
            <a:pathLst>
              <a:path w="1075813" h="430760">
                <a:moveTo>
                  <a:pt x="1075813" y="430761"/>
                </a:moveTo>
                <a:lnTo>
                  <a:pt x="0" y="430761"/>
                </a:lnTo>
                <a:lnTo>
                  <a:pt x="113243" y="0"/>
                </a:lnTo>
                <a:lnTo>
                  <a:pt x="10753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0" name="任意多边形: 形状 679"/>
          <p:cNvSpPr/>
          <p:nvPr userDrawn="1">
            <p:custDataLst>
              <p:tags r:id="rId155"/>
            </p:custDataLst>
          </p:nvPr>
        </p:nvSpPr>
        <p:spPr>
          <a:xfrm>
            <a:off x="6119258" y="6485988"/>
            <a:ext cx="1174009" cy="372012"/>
          </a:xfrm>
          <a:custGeom>
            <a:avLst/>
            <a:gdLst>
              <a:gd name="connsiteX0" fmla="*/ 0 w 1174009"/>
              <a:gd name="connsiteY0" fmla="*/ 0 h 372012"/>
              <a:gd name="connsiteX1" fmla="*/ 1075815 w 1174009"/>
              <a:gd name="connsiteY1" fmla="*/ 0 h 372012"/>
              <a:gd name="connsiteX2" fmla="*/ 1174009 w 1174009"/>
              <a:gd name="connsiteY2" fmla="*/ 372012 h 372012"/>
              <a:gd name="connsiteX3" fmla="*/ 0 w 1174009"/>
              <a:gd name="connsiteY3" fmla="*/ 372012 h 372012"/>
              <a:gd name="connsiteX0-1" fmla="*/ 0 w 1174009"/>
              <a:gd name="connsiteY0-2" fmla="*/ 0 h 372012"/>
              <a:gd name="connsiteX1-3" fmla="*/ 1075815 w 1174009"/>
              <a:gd name="connsiteY1-4" fmla="*/ 0 h 372012"/>
              <a:gd name="connsiteX2-5" fmla="*/ 1174009 w 1174009"/>
              <a:gd name="connsiteY2-6" fmla="*/ 372012 h 372012"/>
              <a:gd name="connsiteX3-7" fmla="*/ 586342 w 1174009"/>
              <a:gd name="connsiteY3-8" fmla="*/ 369631 h 372012"/>
              <a:gd name="connsiteX4" fmla="*/ 0 w 1174009"/>
              <a:gd name="connsiteY4" fmla="*/ 372012 h 372012"/>
              <a:gd name="connsiteX5" fmla="*/ 0 w 1174009"/>
              <a:gd name="connsiteY5" fmla="*/ 0 h 372012"/>
              <a:gd name="connsiteX0-9" fmla="*/ 586342 w 1174009"/>
              <a:gd name="connsiteY0-10" fmla="*/ 369631 h 461071"/>
              <a:gd name="connsiteX1-11" fmla="*/ 0 w 1174009"/>
              <a:gd name="connsiteY1-12" fmla="*/ 372012 h 461071"/>
              <a:gd name="connsiteX2-13" fmla="*/ 0 w 1174009"/>
              <a:gd name="connsiteY2-14" fmla="*/ 0 h 461071"/>
              <a:gd name="connsiteX3-15" fmla="*/ 1075815 w 1174009"/>
              <a:gd name="connsiteY3-16" fmla="*/ 0 h 461071"/>
              <a:gd name="connsiteX4-17" fmla="*/ 1174009 w 1174009"/>
              <a:gd name="connsiteY4-18" fmla="*/ 372012 h 461071"/>
              <a:gd name="connsiteX5-19" fmla="*/ 677782 w 1174009"/>
              <a:gd name="connsiteY5-20" fmla="*/ 461071 h 461071"/>
              <a:gd name="connsiteX0-21" fmla="*/ 586342 w 1174009"/>
              <a:gd name="connsiteY0-22" fmla="*/ 369631 h 372012"/>
              <a:gd name="connsiteX1-23" fmla="*/ 0 w 1174009"/>
              <a:gd name="connsiteY1-24" fmla="*/ 372012 h 372012"/>
              <a:gd name="connsiteX2-25" fmla="*/ 0 w 1174009"/>
              <a:gd name="connsiteY2-26" fmla="*/ 0 h 372012"/>
              <a:gd name="connsiteX3-27" fmla="*/ 1075815 w 1174009"/>
              <a:gd name="connsiteY3-28" fmla="*/ 0 h 372012"/>
              <a:gd name="connsiteX4-29" fmla="*/ 1174009 w 1174009"/>
              <a:gd name="connsiteY4-30" fmla="*/ 372012 h 372012"/>
              <a:gd name="connsiteX0-31" fmla="*/ 0 w 1174009"/>
              <a:gd name="connsiteY0-32" fmla="*/ 372012 h 372012"/>
              <a:gd name="connsiteX1-33" fmla="*/ 0 w 1174009"/>
              <a:gd name="connsiteY1-34" fmla="*/ 0 h 372012"/>
              <a:gd name="connsiteX2-35" fmla="*/ 1075815 w 1174009"/>
              <a:gd name="connsiteY2-36" fmla="*/ 0 h 372012"/>
              <a:gd name="connsiteX3-37" fmla="*/ 1174009 w 1174009"/>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174009" h="372012">
                <a:moveTo>
                  <a:pt x="0" y="372012"/>
                </a:moveTo>
                <a:lnTo>
                  <a:pt x="0" y="0"/>
                </a:lnTo>
                <a:lnTo>
                  <a:pt x="1075815"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81" name="任意多边形: 形状 180"/>
          <p:cNvSpPr/>
          <p:nvPr userDrawn="1">
            <p:custDataLst>
              <p:tags r:id="rId156"/>
            </p:custDataLst>
          </p:nvPr>
        </p:nvSpPr>
        <p:spPr>
          <a:xfrm>
            <a:off x="7080957" y="6055228"/>
            <a:ext cx="1189927" cy="430760"/>
          </a:xfrm>
          <a:custGeom>
            <a:avLst/>
            <a:gdLst>
              <a:gd name="connsiteX0" fmla="*/ 1189928 w 1189927"/>
              <a:gd name="connsiteY0" fmla="*/ 430761 h 430760"/>
              <a:gd name="connsiteX1" fmla="*/ 114114 w 1189927"/>
              <a:gd name="connsiteY1" fmla="*/ 430761 h 430760"/>
              <a:gd name="connsiteX2" fmla="*/ 0 w 1189927"/>
              <a:gd name="connsiteY2" fmla="*/ 0 h 430760"/>
              <a:gd name="connsiteX3" fmla="*/ 962569 w 1189927"/>
              <a:gd name="connsiteY3" fmla="*/ 0 h 430760"/>
            </a:gdLst>
            <a:ahLst/>
            <a:cxnLst>
              <a:cxn ang="0">
                <a:pos x="connsiteX0" y="connsiteY0"/>
              </a:cxn>
              <a:cxn ang="0">
                <a:pos x="connsiteX1" y="connsiteY1"/>
              </a:cxn>
              <a:cxn ang="0">
                <a:pos x="connsiteX2" y="connsiteY2"/>
              </a:cxn>
              <a:cxn ang="0">
                <a:pos x="connsiteX3" y="connsiteY3"/>
              </a:cxn>
            </a:cxnLst>
            <a:rect l="l" t="t" r="r" b="b"/>
            <a:pathLst>
              <a:path w="1189927" h="430760">
                <a:moveTo>
                  <a:pt x="1189928" y="430761"/>
                </a:moveTo>
                <a:lnTo>
                  <a:pt x="114114" y="430761"/>
                </a:lnTo>
                <a:lnTo>
                  <a:pt x="0" y="0"/>
                </a:lnTo>
                <a:lnTo>
                  <a:pt x="962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78" name="任意多边形: 形状 677"/>
          <p:cNvSpPr/>
          <p:nvPr userDrawn="1">
            <p:custDataLst>
              <p:tags r:id="rId157"/>
            </p:custDataLst>
          </p:nvPr>
        </p:nvSpPr>
        <p:spPr>
          <a:xfrm>
            <a:off x="8270885" y="6485988"/>
            <a:ext cx="1370102" cy="372012"/>
          </a:xfrm>
          <a:custGeom>
            <a:avLst/>
            <a:gdLst>
              <a:gd name="connsiteX0" fmla="*/ 0 w 1370102"/>
              <a:gd name="connsiteY0" fmla="*/ 0 h 372012"/>
              <a:gd name="connsiteX1" fmla="*/ 1075815 w 1370102"/>
              <a:gd name="connsiteY1" fmla="*/ 0 h 372012"/>
              <a:gd name="connsiteX2" fmla="*/ 1370102 w 1370102"/>
              <a:gd name="connsiteY2" fmla="*/ 372012 h 372012"/>
              <a:gd name="connsiteX3" fmla="*/ 196093 w 1370102"/>
              <a:gd name="connsiteY3" fmla="*/ 372012 h 372012"/>
              <a:gd name="connsiteX0-1" fmla="*/ 0 w 1370102"/>
              <a:gd name="connsiteY0-2" fmla="*/ 0 h 372012"/>
              <a:gd name="connsiteX1-3" fmla="*/ 1075815 w 1370102"/>
              <a:gd name="connsiteY1-4" fmla="*/ 0 h 372012"/>
              <a:gd name="connsiteX2-5" fmla="*/ 1370102 w 1370102"/>
              <a:gd name="connsiteY2-6" fmla="*/ 372012 h 372012"/>
              <a:gd name="connsiteX3-7" fmla="*/ 813584 w 1370102"/>
              <a:gd name="connsiteY3-8" fmla="*/ 369631 h 372012"/>
              <a:gd name="connsiteX4" fmla="*/ 196093 w 1370102"/>
              <a:gd name="connsiteY4" fmla="*/ 372012 h 372012"/>
              <a:gd name="connsiteX5" fmla="*/ 0 w 1370102"/>
              <a:gd name="connsiteY5" fmla="*/ 0 h 372012"/>
              <a:gd name="connsiteX0-9" fmla="*/ 813584 w 1370102"/>
              <a:gd name="connsiteY0-10" fmla="*/ 369631 h 461071"/>
              <a:gd name="connsiteX1-11" fmla="*/ 196093 w 1370102"/>
              <a:gd name="connsiteY1-12" fmla="*/ 372012 h 461071"/>
              <a:gd name="connsiteX2-13" fmla="*/ 0 w 1370102"/>
              <a:gd name="connsiteY2-14" fmla="*/ 0 h 461071"/>
              <a:gd name="connsiteX3-15" fmla="*/ 1075815 w 1370102"/>
              <a:gd name="connsiteY3-16" fmla="*/ 0 h 461071"/>
              <a:gd name="connsiteX4-17" fmla="*/ 1370102 w 1370102"/>
              <a:gd name="connsiteY4-18" fmla="*/ 372012 h 461071"/>
              <a:gd name="connsiteX5-19" fmla="*/ 905024 w 1370102"/>
              <a:gd name="connsiteY5-20" fmla="*/ 461071 h 461071"/>
              <a:gd name="connsiteX0-21" fmla="*/ 813584 w 1370102"/>
              <a:gd name="connsiteY0-22" fmla="*/ 369631 h 372012"/>
              <a:gd name="connsiteX1-23" fmla="*/ 196093 w 1370102"/>
              <a:gd name="connsiteY1-24" fmla="*/ 372012 h 372012"/>
              <a:gd name="connsiteX2-25" fmla="*/ 0 w 1370102"/>
              <a:gd name="connsiteY2-26" fmla="*/ 0 h 372012"/>
              <a:gd name="connsiteX3-27" fmla="*/ 1075815 w 1370102"/>
              <a:gd name="connsiteY3-28" fmla="*/ 0 h 372012"/>
              <a:gd name="connsiteX4-29" fmla="*/ 1370102 w 1370102"/>
              <a:gd name="connsiteY4-30" fmla="*/ 372012 h 372012"/>
              <a:gd name="connsiteX0-31" fmla="*/ 196093 w 1370102"/>
              <a:gd name="connsiteY0-32" fmla="*/ 372012 h 372012"/>
              <a:gd name="connsiteX1-33" fmla="*/ 0 w 1370102"/>
              <a:gd name="connsiteY1-34" fmla="*/ 0 h 372012"/>
              <a:gd name="connsiteX2-35" fmla="*/ 1075815 w 1370102"/>
              <a:gd name="connsiteY2-36" fmla="*/ 0 h 372012"/>
              <a:gd name="connsiteX3-37" fmla="*/ 1370102 w 1370102"/>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370102" h="372012">
                <a:moveTo>
                  <a:pt x="196093" y="372012"/>
                </a:moveTo>
                <a:lnTo>
                  <a:pt x="0" y="0"/>
                </a:lnTo>
                <a:lnTo>
                  <a:pt x="1075815" y="0"/>
                </a:lnTo>
                <a:lnTo>
                  <a:pt x="1370102"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83" name="任意多边形: 形状 182"/>
          <p:cNvSpPr/>
          <p:nvPr userDrawn="1">
            <p:custDataLst>
              <p:tags r:id="rId158"/>
            </p:custDataLst>
          </p:nvPr>
        </p:nvSpPr>
        <p:spPr>
          <a:xfrm>
            <a:off x="9005663" y="6055228"/>
            <a:ext cx="1416851" cy="430760"/>
          </a:xfrm>
          <a:custGeom>
            <a:avLst/>
            <a:gdLst>
              <a:gd name="connsiteX0" fmla="*/ 1416851 w 1416851"/>
              <a:gd name="connsiteY0" fmla="*/ 430761 h 430760"/>
              <a:gd name="connsiteX1" fmla="*/ 341037 w 1416851"/>
              <a:gd name="connsiteY1" fmla="*/ 430761 h 430760"/>
              <a:gd name="connsiteX2" fmla="*/ 0 w 1416851"/>
              <a:gd name="connsiteY2" fmla="*/ 0 h 430760"/>
              <a:gd name="connsiteX3" fmla="*/ 962135 w 1416851"/>
              <a:gd name="connsiteY3" fmla="*/ 0 h 430760"/>
            </a:gdLst>
            <a:ahLst/>
            <a:cxnLst>
              <a:cxn ang="0">
                <a:pos x="connsiteX0" y="connsiteY0"/>
              </a:cxn>
              <a:cxn ang="0">
                <a:pos x="connsiteX1" y="connsiteY1"/>
              </a:cxn>
              <a:cxn ang="0">
                <a:pos x="connsiteX2" y="connsiteY2"/>
              </a:cxn>
              <a:cxn ang="0">
                <a:pos x="connsiteX3" y="connsiteY3"/>
              </a:cxn>
            </a:cxnLst>
            <a:rect l="l" t="t" r="r" b="b"/>
            <a:pathLst>
              <a:path w="1416851" h="430760">
                <a:moveTo>
                  <a:pt x="1416851" y="430761"/>
                </a:moveTo>
                <a:lnTo>
                  <a:pt x="341037" y="430761"/>
                </a:lnTo>
                <a:lnTo>
                  <a:pt x="0" y="0"/>
                </a:lnTo>
                <a:lnTo>
                  <a:pt x="9621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76" name="任意多边形: 形状 675"/>
          <p:cNvSpPr/>
          <p:nvPr userDrawn="1">
            <p:custDataLst>
              <p:tags r:id="rId159"/>
            </p:custDataLst>
          </p:nvPr>
        </p:nvSpPr>
        <p:spPr>
          <a:xfrm>
            <a:off x="10415980" y="6483812"/>
            <a:ext cx="1568126" cy="374189"/>
          </a:xfrm>
          <a:custGeom>
            <a:avLst/>
            <a:gdLst>
              <a:gd name="connsiteX0" fmla="*/ 0 w 1568126"/>
              <a:gd name="connsiteY0" fmla="*/ 0 h 374189"/>
              <a:gd name="connsiteX1" fmla="*/ 1075379 w 1568126"/>
              <a:gd name="connsiteY1" fmla="*/ 0 h 374189"/>
              <a:gd name="connsiteX2" fmla="*/ 1568126 w 1568126"/>
              <a:gd name="connsiteY2" fmla="*/ 374189 h 374189"/>
              <a:gd name="connsiteX3" fmla="*/ 394198 w 1568126"/>
              <a:gd name="connsiteY3" fmla="*/ 374189 h 374189"/>
              <a:gd name="connsiteX0-1" fmla="*/ 0 w 1568126"/>
              <a:gd name="connsiteY0-2" fmla="*/ 0 h 374189"/>
              <a:gd name="connsiteX1-3" fmla="*/ 1075379 w 1568126"/>
              <a:gd name="connsiteY1-4" fmla="*/ 0 h 374189"/>
              <a:gd name="connsiteX2-5" fmla="*/ 1568126 w 1568126"/>
              <a:gd name="connsiteY2-6" fmla="*/ 374189 h 374189"/>
              <a:gd name="connsiteX3-7" fmla="*/ 983064 w 1568126"/>
              <a:gd name="connsiteY3-8" fmla="*/ 374188 h 374189"/>
              <a:gd name="connsiteX4" fmla="*/ 394198 w 1568126"/>
              <a:gd name="connsiteY4" fmla="*/ 374189 h 374189"/>
              <a:gd name="connsiteX5" fmla="*/ 0 w 1568126"/>
              <a:gd name="connsiteY5" fmla="*/ 0 h 374189"/>
              <a:gd name="connsiteX0-9" fmla="*/ 983064 w 1568126"/>
              <a:gd name="connsiteY0-10" fmla="*/ 374188 h 465628"/>
              <a:gd name="connsiteX1-11" fmla="*/ 394198 w 1568126"/>
              <a:gd name="connsiteY1-12" fmla="*/ 374189 h 465628"/>
              <a:gd name="connsiteX2-13" fmla="*/ 0 w 1568126"/>
              <a:gd name="connsiteY2-14" fmla="*/ 0 h 465628"/>
              <a:gd name="connsiteX3-15" fmla="*/ 1075379 w 1568126"/>
              <a:gd name="connsiteY3-16" fmla="*/ 0 h 465628"/>
              <a:gd name="connsiteX4-17" fmla="*/ 1568126 w 1568126"/>
              <a:gd name="connsiteY4-18" fmla="*/ 374189 h 465628"/>
              <a:gd name="connsiteX5-19" fmla="*/ 1074504 w 1568126"/>
              <a:gd name="connsiteY5-20" fmla="*/ 465628 h 465628"/>
              <a:gd name="connsiteX0-21" fmla="*/ 983064 w 1568126"/>
              <a:gd name="connsiteY0-22" fmla="*/ 374188 h 374189"/>
              <a:gd name="connsiteX1-23" fmla="*/ 394198 w 1568126"/>
              <a:gd name="connsiteY1-24" fmla="*/ 374189 h 374189"/>
              <a:gd name="connsiteX2-25" fmla="*/ 0 w 1568126"/>
              <a:gd name="connsiteY2-26" fmla="*/ 0 h 374189"/>
              <a:gd name="connsiteX3-27" fmla="*/ 1075379 w 1568126"/>
              <a:gd name="connsiteY3-28" fmla="*/ 0 h 374189"/>
              <a:gd name="connsiteX4-29" fmla="*/ 1568126 w 1568126"/>
              <a:gd name="connsiteY4-30" fmla="*/ 374189 h 374189"/>
              <a:gd name="connsiteX0-31" fmla="*/ 394198 w 1568126"/>
              <a:gd name="connsiteY0-32" fmla="*/ 374189 h 374189"/>
              <a:gd name="connsiteX1-33" fmla="*/ 0 w 1568126"/>
              <a:gd name="connsiteY1-34" fmla="*/ 0 h 374189"/>
              <a:gd name="connsiteX2-35" fmla="*/ 1075379 w 1568126"/>
              <a:gd name="connsiteY2-36" fmla="*/ 0 h 374189"/>
              <a:gd name="connsiteX3-37" fmla="*/ 1568126 w 1568126"/>
              <a:gd name="connsiteY3-38" fmla="*/ 374189 h 374189"/>
            </a:gdLst>
            <a:ahLst/>
            <a:cxnLst>
              <a:cxn ang="0">
                <a:pos x="connsiteX0-1" y="connsiteY0-2"/>
              </a:cxn>
              <a:cxn ang="0">
                <a:pos x="connsiteX1-3" y="connsiteY1-4"/>
              </a:cxn>
              <a:cxn ang="0">
                <a:pos x="connsiteX2-5" y="connsiteY2-6"/>
              </a:cxn>
              <a:cxn ang="0">
                <a:pos x="connsiteX3-7" y="connsiteY3-8"/>
              </a:cxn>
            </a:cxnLst>
            <a:rect l="l" t="t" r="r" b="b"/>
            <a:pathLst>
              <a:path w="1568126" h="374189">
                <a:moveTo>
                  <a:pt x="394198" y="374189"/>
                </a:moveTo>
                <a:lnTo>
                  <a:pt x="0" y="0"/>
                </a:lnTo>
                <a:lnTo>
                  <a:pt x="1075379" y="0"/>
                </a:lnTo>
                <a:lnTo>
                  <a:pt x="1568126" y="374189"/>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7" name="任意多边形: 形状 426"/>
          <p:cNvSpPr/>
          <p:nvPr userDrawn="1">
            <p:custDataLst>
              <p:tags r:id="rId160"/>
            </p:custDataLst>
          </p:nvPr>
        </p:nvSpPr>
        <p:spPr>
          <a:xfrm>
            <a:off x="10926447" y="6055228"/>
            <a:ext cx="1265553" cy="430761"/>
          </a:xfrm>
          <a:custGeom>
            <a:avLst/>
            <a:gdLst>
              <a:gd name="connsiteX0" fmla="*/ 0 w 1265553"/>
              <a:gd name="connsiteY0" fmla="*/ 0 h 430761"/>
              <a:gd name="connsiteX1" fmla="*/ 962136 w 1265553"/>
              <a:gd name="connsiteY1" fmla="*/ 0 h 430761"/>
              <a:gd name="connsiteX2" fmla="*/ 1265553 w 1265553"/>
              <a:gd name="connsiteY2" fmla="*/ 191867 h 430761"/>
              <a:gd name="connsiteX3" fmla="*/ 1265553 w 1265553"/>
              <a:gd name="connsiteY3" fmla="*/ 430761 h 430761"/>
              <a:gd name="connsiteX4" fmla="*/ 567525 w 1265553"/>
              <a:gd name="connsiteY4" fmla="*/ 430761 h 430761"/>
              <a:gd name="connsiteX0-1" fmla="*/ 0 w 1265553"/>
              <a:gd name="connsiteY0-2" fmla="*/ 0 h 430761"/>
              <a:gd name="connsiteX1-3" fmla="*/ 962136 w 1265553"/>
              <a:gd name="connsiteY1-4" fmla="*/ 0 h 430761"/>
              <a:gd name="connsiteX2-5" fmla="*/ 1265553 w 1265553"/>
              <a:gd name="connsiteY2-6" fmla="*/ 191867 h 430761"/>
              <a:gd name="connsiteX3-7" fmla="*/ 1265553 w 1265553"/>
              <a:gd name="connsiteY3-8" fmla="*/ 297947 h 430761"/>
              <a:gd name="connsiteX4-9" fmla="*/ 1265553 w 1265553"/>
              <a:gd name="connsiteY4-10" fmla="*/ 430761 h 430761"/>
              <a:gd name="connsiteX5" fmla="*/ 567525 w 1265553"/>
              <a:gd name="connsiteY5" fmla="*/ 430761 h 430761"/>
              <a:gd name="connsiteX6" fmla="*/ 0 w 1265553"/>
              <a:gd name="connsiteY6" fmla="*/ 0 h 430761"/>
              <a:gd name="connsiteX0-11" fmla="*/ 1265553 w 1356993"/>
              <a:gd name="connsiteY0-12" fmla="*/ 297947 h 430761"/>
              <a:gd name="connsiteX1-13" fmla="*/ 1265553 w 1356993"/>
              <a:gd name="connsiteY1-14" fmla="*/ 430761 h 430761"/>
              <a:gd name="connsiteX2-15" fmla="*/ 567525 w 1356993"/>
              <a:gd name="connsiteY2-16" fmla="*/ 430761 h 430761"/>
              <a:gd name="connsiteX3-17" fmla="*/ 0 w 1356993"/>
              <a:gd name="connsiteY3-18" fmla="*/ 0 h 430761"/>
              <a:gd name="connsiteX4-19" fmla="*/ 962136 w 1356993"/>
              <a:gd name="connsiteY4-20" fmla="*/ 0 h 430761"/>
              <a:gd name="connsiteX5-21" fmla="*/ 1265553 w 1356993"/>
              <a:gd name="connsiteY5-22" fmla="*/ 191867 h 430761"/>
              <a:gd name="connsiteX6-23" fmla="*/ 1356993 w 1356993"/>
              <a:gd name="connsiteY6-24" fmla="*/ 389387 h 430761"/>
              <a:gd name="connsiteX0-25" fmla="*/ 1265553 w 1265553"/>
              <a:gd name="connsiteY0-26" fmla="*/ 297947 h 430761"/>
              <a:gd name="connsiteX1-27" fmla="*/ 1265553 w 1265553"/>
              <a:gd name="connsiteY1-28" fmla="*/ 430761 h 430761"/>
              <a:gd name="connsiteX2-29" fmla="*/ 567525 w 1265553"/>
              <a:gd name="connsiteY2-30" fmla="*/ 430761 h 430761"/>
              <a:gd name="connsiteX3-31" fmla="*/ 0 w 1265553"/>
              <a:gd name="connsiteY3-32" fmla="*/ 0 h 430761"/>
              <a:gd name="connsiteX4-33" fmla="*/ 962136 w 1265553"/>
              <a:gd name="connsiteY4-34" fmla="*/ 0 h 430761"/>
              <a:gd name="connsiteX5-35" fmla="*/ 1265553 w 1265553"/>
              <a:gd name="connsiteY5-36" fmla="*/ 191867 h 430761"/>
              <a:gd name="connsiteX0-37" fmla="*/ 1265553 w 1265553"/>
              <a:gd name="connsiteY0-38" fmla="*/ 430761 h 430761"/>
              <a:gd name="connsiteX1-39" fmla="*/ 567525 w 1265553"/>
              <a:gd name="connsiteY1-40" fmla="*/ 430761 h 430761"/>
              <a:gd name="connsiteX2-41" fmla="*/ 0 w 1265553"/>
              <a:gd name="connsiteY2-42" fmla="*/ 0 h 430761"/>
              <a:gd name="connsiteX3-43" fmla="*/ 962136 w 1265553"/>
              <a:gd name="connsiteY3-44" fmla="*/ 0 h 430761"/>
              <a:gd name="connsiteX4-45" fmla="*/ 1265553 w 1265553"/>
              <a:gd name="connsiteY4-46" fmla="*/ 191867 h 43076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65553" h="430761">
                <a:moveTo>
                  <a:pt x="1265553" y="430761"/>
                </a:moveTo>
                <a:lnTo>
                  <a:pt x="567525" y="430761"/>
                </a:lnTo>
                <a:lnTo>
                  <a:pt x="0" y="0"/>
                </a:lnTo>
                <a:lnTo>
                  <a:pt x="962136" y="0"/>
                </a:lnTo>
                <a:lnTo>
                  <a:pt x="1265553" y="19186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93" name="任意多边形: 形状 192"/>
          <p:cNvSpPr/>
          <p:nvPr userDrawn="1">
            <p:custDataLst>
              <p:tags r:id="rId161"/>
            </p:custDataLst>
          </p:nvPr>
        </p:nvSpPr>
        <p:spPr>
          <a:xfrm>
            <a:off x="10000028" y="2533841"/>
            <a:ext cx="578849" cy="65332"/>
          </a:xfrm>
          <a:custGeom>
            <a:avLst/>
            <a:gdLst>
              <a:gd name="connsiteX0" fmla="*/ 172914 w 578849"/>
              <a:gd name="connsiteY0" fmla="*/ 0 h 65332"/>
              <a:gd name="connsiteX1" fmla="*/ 578849 w 578849"/>
              <a:gd name="connsiteY1" fmla="*/ 0 h 65332"/>
              <a:gd name="connsiteX2" fmla="*/ 388513 w 578849"/>
              <a:gd name="connsiteY2" fmla="*/ 65333 h 65332"/>
              <a:gd name="connsiteX3" fmla="*/ 0 w 57884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78849" h="65332">
                <a:moveTo>
                  <a:pt x="172914" y="0"/>
                </a:moveTo>
                <a:lnTo>
                  <a:pt x="578849"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4" name="任意多边形: 形状 193"/>
          <p:cNvSpPr/>
          <p:nvPr userDrawn="1">
            <p:custDataLst>
              <p:tags r:id="rId162"/>
            </p:custDataLst>
          </p:nvPr>
        </p:nvSpPr>
        <p:spPr>
          <a:xfrm>
            <a:off x="9767443" y="2461975"/>
            <a:ext cx="594528" cy="71865"/>
          </a:xfrm>
          <a:custGeom>
            <a:avLst/>
            <a:gdLst>
              <a:gd name="connsiteX0" fmla="*/ 169865 w 594528"/>
              <a:gd name="connsiteY0" fmla="*/ 0 h 71865"/>
              <a:gd name="connsiteX1" fmla="*/ 594529 w 594528"/>
              <a:gd name="connsiteY1" fmla="*/ 0 h 71865"/>
              <a:gd name="connsiteX2" fmla="*/ 405499 w 594528"/>
              <a:gd name="connsiteY2" fmla="*/ 71866 h 71865"/>
              <a:gd name="connsiteX3" fmla="*/ 0 w 59452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94528" h="71865">
                <a:moveTo>
                  <a:pt x="169865" y="0"/>
                </a:moveTo>
                <a:lnTo>
                  <a:pt x="59452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5" name="任意多边形: 形状 194"/>
          <p:cNvSpPr/>
          <p:nvPr userDrawn="1">
            <p:custDataLst>
              <p:tags r:id="rId163"/>
            </p:custDataLst>
          </p:nvPr>
        </p:nvSpPr>
        <p:spPr>
          <a:xfrm>
            <a:off x="9223439" y="2533841"/>
            <a:ext cx="544004" cy="65332"/>
          </a:xfrm>
          <a:custGeom>
            <a:avLst/>
            <a:gdLst>
              <a:gd name="connsiteX0" fmla="*/ 138069 w 544004"/>
              <a:gd name="connsiteY0" fmla="*/ 0 h 65332"/>
              <a:gd name="connsiteX1" fmla="*/ 544004 w 544004"/>
              <a:gd name="connsiteY1" fmla="*/ 0 h 65332"/>
              <a:gd name="connsiteX2" fmla="*/ 388512 w 544004"/>
              <a:gd name="connsiteY2" fmla="*/ 65333 h 65332"/>
              <a:gd name="connsiteX3" fmla="*/ 0 w 544004"/>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44004" h="65332">
                <a:moveTo>
                  <a:pt x="138069" y="0"/>
                </a:moveTo>
                <a:lnTo>
                  <a:pt x="544004"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6" name="任意多边形: 形状 195"/>
          <p:cNvSpPr/>
          <p:nvPr userDrawn="1">
            <p:custDataLst>
              <p:tags r:id="rId164"/>
            </p:custDataLst>
          </p:nvPr>
        </p:nvSpPr>
        <p:spPr>
          <a:xfrm>
            <a:off x="8956009" y="2461975"/>
            <a:ext cx="556635" cy="71865"/>
          </a:xfrm>
          <a:custGeom>
            <a:avLst/>
            <a:gdLst>
              <a:gd name="connsiteX0" fmla="*/ 131972 w 556635"/>
              <a:gd name="connsiteY0" fmla="*/ 0 h 71865"/>
              <a:gd name="connsiteX1" fmla="*/ 556636 w 556635"/>
              <a:gd name="connsiteY1" fmla="*/ 0 h 71865"/>
              <a:gd name="connsiteX2" fmla="*/ 405499 w 556635"/>
              <a:gd name="connsiteY2" fmla="*/ 71866 h 71865"/>
              <a:gd name="connsiteX3" fmla="*/ 0 w 556635"/>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56635" h="71865">
                <a:moveTo>
                  <a:pt x="131972" y="0"/>
                </a:moveTo>
                <a:lnTo>
                  <a:pt x="55663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7" name="任意多边形: 形状 196"/>
          <p:cNvSpPr/>
          <p:nvPr userDrawn="1">
            <p:custDataLst>
              <p:tags r:id="rId165"/>
            </p:custDataLst>
          </p:nvPr>
        </p:nvSpPr>
        <p:spPr>
          <a:xfrm>
            <a:off x="8446413" y="2533841"/>
            <a:ext cx="509596" cy="65332"/>
          </a:xfrm>
          <a:custGeom>
            <a:avLst/>
            <a:gdLst>
              <a:gd name="connsiteX0" fmla="*/ 103662 w 509596"/>
              <a:gd name="connsiteY0" fmla="*/ 0 h 65332"/>
              <a:gd name="connsiteX1" fmla="*/ 509597 w 509596"/>
              <a:gd name="connsiteY1" fmla="*/ 0 h 65332"/>
              <a:gd name="connsiteX2" fmla="*/ 388513 w 509596"/>
              <a:gd name="connsiteY2" fmla="*/ 65333 h 65332"/>
              <a:gd name="connsiteX3" fmla="*/ 0 w 509596"/>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09596" h="65332">
                <a:moveTo>
                  <a:pt x="103662" y="0"/>
                </a:moveTo>
                <a:lnTo>
                  <a:pt x="509597"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8" name="任意多边形: 形状 197"/>
          <p:cNvSpPr/>
          <p:nvPr userDrawn="1">
            <p:custDataLst>
              <p:tags r:id="rId166"/>
            </p:custDataLst>
          </p:nvPr>
        </p:nvSpPr>
        <p:spPr>
          <a:xfrm>
            <a:off x="8144575" y="2461975"/>
            <a:ext cx="519178" cy="71865"/>
          </a:xfrm>
          <a:custGeom>
            <a:avLst/>
            <a:gdLst>
              <a:gd name="connsiteX0" fmla="*/ 94515 w 519178"/>
              <a:gd name="connsiteY0" fmla="*/ 0 h 71865"/>
              <a:gd name="connsiteX1" fmla="*/ 519179 w 519178"/>
              <a:gd name="connsiteY1" fmla="*/ 0 h 71865"/>
              <a:gd name="connsiteX2" fmla="*/ 405499 w 519178"/>
              <a:gd name="connsiteY2" fmla="*/ 71866 h 71865"/>
              <a:gd name="connsiteX3" fmla="*/ 0 w 51917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19178" h="71865">
                <a:moveTo>
                  <a:pt x="94515" y="0"/>
                </a:moveTo>
                <a:lnTo>
                  <a:pt x="51917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9" name="任意多边形: 形状 198"/>
          <p:cNvSpPr/>
          <p:nvPr userDrawn="1">
            <p:custDataLst>
              <p:tags r:id="rId167"/>
            </p:custDataLst>
          </p:nvPr>
        </p:nvSpPr>
        <p:spPr>
          <a:xfrm>
            <a:off x="7669823" y="2533841"/>
            <a:ext cx="474751" cy="65332"/>
          </a:xfrm>
          <a:custGeom>
            <a:avLst/>
            <a:gdLst>
              <a:gd name="connsiteX0" fmla="*/ 68817 w 474751"/>
              <a:gd name="connsiteY0" fmla="*/ 0 h 65332"/>
              <a:gd name="connsiteX1" fmla="*/ 474752 w 474751"/>
              <a:gd name="connsiteY1" fmla="*/ 0 h 65332"/>
              <a:gd name="connsiteX2" fmla="*/ 388513 w 474751"/>
              <a:gd name="connsiteY2" fmla="*/ 65333 h 65332"/>
              <a:gd name="connsiteX3" fmla="*/ 0 w 47475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74751" h="65332">
                <a:moveTo>
                  <a:pt x="68817" y="0"/>
                </a:moveTo>
                <a:lnTo>
                  <a:pt x="474752"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0" name="任意多边形: 形状 199"/>
          <p:cNvSpPr/>
          <p:nvPr userDrawn="1">
            <p:custDataLst>
              <p:tags r:id="rId168"/>
            </p:custDataLst>
          </p:nvPr>
        </p:nvSpPr>
        <p:spPr>
          <a:xfrm>
            <a:off x="7333141" y="2461975"/>
            <a:ext cx="481286" cy="71865"/>
          </a:xfrm>
          <a:custGeom>
            <a:avLst/>
            <a:gdLst>
              <a:gd name="connsiteX0" fmla="*/ 56623 w 481286"/>
              <a:gd name="connsiteY0" fmla="*/ 0 h 71865"/>
              <a:gd name="connsiteX1" fmla="*/ 481286 w 481286"/>
              <a:gd name="connsiteY1" fmla="*/ 0 h 71865"/>
              <a:gd name="connsiteX2" fmla="*/ 405499 w 481286"/>
              <a:gd name="connsiteY2" fmla="*/ 71866 h 71865"/>
              <a:gd name="connsiteX3" fmla="*/ 0 w 48128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81286" h="71865">
                <a:moveTo>
                  <a:pt x="56623" y="0"/>
                </a:moveTo>
                <a:lnTo>
                  <a:pt x="48128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1" name="任意多边形: 形状 200"/>
          <p:cNvSpPr/>
          <p:nvPr userDrawn="1">
            <p:custDataLst>
              <p:tags r:id="rId169"/>
            </p:custDataLst>
          </p:nvPr>
        </p:nvSpPr>
        <p:spPr>
          <a:xfrm>
            <a:off x="6892798" y="2533841"/>
            <a:ext cx="440342" cy="65332"/>
          </a:xfrm>
          <a:custGeom>
            <a:avLst/>
            <a:gdLst>
              <a:gd name="connsiteX0" fmla="*/ 34409 w 440342"/>
              <a:gd name="connsiteY0" fmla="*/ 0 h 65332"/>
              <a:gd name="connsiteX1" fmla="*/ 440343 w 440342"/>
              <a:gd name="connsiteY1" fmla="*/ 0 h 65332"/>
              <a:gd name="connsiteX2" fmla="*/ 388512 w 440342"/>
              <a:gd name="connsiteY2" fmla="*/ 65333 h 65332"/>
              <a:gd name="connsiteX3" fmla="*/ 0 w 44034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40342" h="65332">
                <a:moveTo>
                  <a:pt x="34409" y="0"/>
                </a:moveTo>
                <a:lnTo>
                  <a:pt x="440343"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2" name="任意多边形: 形状 201"/>
          <p:cNvSpPr/>
          <p:nvPr userDrawn="1">
            <p:custDataLst>
              <p:tags r:id="rId170"/>
            </p:custDataLst>
          </p:nvPr>
        </p:nvSpPr>
        <p:spPr>
          <a:xfrm>
            <a:off x="6521708" y="2461975"/>
            <a:ext cx="443391" cy="71865"/>
          </a:xfrm>
          <a:custGeom>
            <a:avLst/>
            <a:gdLst>
              <a:gd name="connsiteX0" fmla="*/ 18728 w 443391"/>
              <a:gd name="connsiteY0" fmla="*/ 0 h 71865"/>
              <a:gd name="connsiteX1" fmla="*/ 443392 w 443391"/>
              <a:gd name="connsiteY1" fmla="*/ 0 h 71865"/>
              <a:gd name="connsiteX2" fmla="*/ 405499 w 443391"/>
              <a:gd name="connsiteY2" fmla="*/ 71866 h 71865"/>
              <a:gd name="connsiteX3" fmla="*/ 0 w 443391"/>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43391" h="71865">
                <a:moveTo>
                  <a:pt x="18728" y="0"/>
                </a:moveTo>
                <a:lnTo>
                  <a:pt x="443392"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3" name="任意多边形: 形状 202"/>
          <p:cNvSpPr/>
          <p:nvPr userDrawn="1">
            <p:custDataLst>
              <p:tags r:id="rId171"/>
            </p:custDataLst>
          </p:nvPr>
        </p:nvSpPr>
        <p:spPr>
          <a:xfrm>
            <a:off x="6116208" y="2533841"/>
            <a:ext cx="405500" cy="65332"/>
          </a:xfrm>
          <a:custGeom>
            <a:avLst/>
            <a:gdLst>
              <a:gd name="connsiteX0" fmla="*/ 0 w 405500"/>
              <a:gd name="connsiteY0" fmla="*/ 0 h 65332"/>
              <a:gd name="connsiteX1" fmla="*/ 405500 w 405500"/>
              <a:gd name="connsiteY1" fmla="*/ 0 h 65332"/>
              <a:gd name="connsiteX2" fmla="*/ 388077 w 405500"/>
              <a:gd name="connsiteY2" fmla="*/ 65333 h 65332"/>
              <a:gd name="connsiteX3" fmla="*/ 0 w 40550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05500" h="65332">
                <a:moveTo>
                  <a:pt x="0" y="0"/>
                </a:moveTo>
                <a:lnTo>
                  <a:pt x="405500" y="0"/>
                </a:lnTo>
                <a:lnTo>
                  <a:pt x="388077"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4" name="任意多边形: 形状 203"/>
          <p:cNvSpPr/>
          <p:nvPr userDrawn="1">
            <p:custDataLst>
              <p:tags r:id="rId172"/>
            </p:custDataLst>
          </p:nvPr>
        </p:nvSpPr>
        <p:spPr>
          <a:xfrm>
            <a:off x="5691545" y="2461975"/>
            <a:ext cx="424663" cy="71865"/>
          </a:xfrm>
          <a:custGeom>
            <a:avLst/>
            <a:gdLst>
              <a:gd name="connsiteX0" fmla="*/ 0 w 424663"/>
              <a:gd name="connsiteY0" fmla="*/ 0 h 71865"/>
              <a:gd name="connsiteX1" fmla="*/ 424229 w 424663"/>
              <a:gd name="connsiteY1" fmla="*/ 0 h 71865"/>
              <a:gd name="connsiteX2" fmla="*/ 424663 w 424663"/>
              <a:gd name="connsiteY2" fmla="*/ 71866 h 71865"/>
              <a:gd name="connsiteX3" fmla="*/ 18730 w 424663"/>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24663" h="71865">
                <a:moveTo>
                  <a:pt x="0" y="0"/>
                </a:moveTo>
                <a:lnTo>
                  <a:pt x="424229" y="0"/>
                </a:lnTo>
                <a:lnTo>
                  <a:pt x="424663" y="71866"/>
                </a:lnTo>
                <a:lnTo>
                  <a:pt x="1873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5" name="任意多边形: 形状 204"/>
          <p:cNvSpPr/>
          <p:nvPr userDrawn="1">
            <p:custDataLst>
              <p:tags r:id="rId173"/>
            </p:custDataLst>
          </p:nvPr>
        </p:nvSpPr>
        <p:spPr>
          <a:xfrm>
            <a:off x="5304775" y="2533841"/>
            <a:ext cx="422920" cy="65332"/>
          </a:xfrm>
          <a:custGeom>
            <a:avLst/>
            <a:gdLst>
              <a:gd name="connsiteX0" fmla="*/ 0 w 422920"/>
              <a:gd name="connsiteY0" fmla="*/ 0 h 65332"/>
              <a:gd name="connsiteX1" fmla="*/ 405499 w 422920"/>
              <a:gd name="connsiteY1" fmla="*/ 0 h 65332"/>
              <a:gd name="connsiteX2" fmla="*/ 422921 w 422920"/>
              <a:gd name="connsiteY2" fmla="*/ 65333 h 65332"/>
              <a:gd name="connsiteX3" fmla="*/ 34408 w 42292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22920" h="65332">
                <a:moveTo>
                  <a:pt x="0" y="0"/>
                </a:moveTo>
                <a:lnTo>
                  <a:pt x="405499" y="0"/>
                </a:lnTo>
                <a:lnTo>
                  <a:pt x="422921" y="65333"/>
                </a:lnTo>
                <a:lnTo>
                  <a:pt x="34408"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6" name="任意多边形: 形状 205"/>
          <p:cNvSpPr/>
          <p:nvPr userDrawn="1">
            <p:custDataLst>
              <p:tags r:id="rId174"/>
            </p:custDataLst>
          </p:nvPr>
        </p:nvSpPr>
        <p:spPr>
          <a:xfrm>
            <a:off x="4842218" y="2461975"/>
            <a:ext cx="462557" cy="71865"/>
          </a:xfrm>
          <a:custGeom>
            <a:avLst/>
            <a:gdLst>
              <a:gd name="connsiteX0" fmla="*/ 0 w 462557"/>
              <a:gd name="connsiteY0" fmla="*/ 0 h 71865"/>
              <a:gd name="connsiteX1" fmla="*/ 424663 w 462557"/>
              <a:gd name="connsiteY1" fmla="*/ 0 h 71865"/>
              <a:gd name="connsiteX2" fmla="*/ 462558 w 462557"/>
              <a:gd name="connsiteY2" fmla="*/ 71866 h 71865"/>
              <a:gd name="connsiteX3" fmla="*/ 56623 w 462557"/>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62557" h="71865">
                <a:moveTo>
                  <a:pt x="0" y="0"/>
                </a:moveTo>
                <a:lnTo>
                  <a:pt x="424663" y="0"/>
                </a:lnTo>
                <a:lnTo>
                  <a:pt x="462558" y="71866"/>
                </a:lnTo>
                <a:lnTo>
                  <a:pt x="56623"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7" name="任意多边形: 形状 206"/>
          <p:cNvSpPr/>
          <p:nvPr userDrawn="1">
            <p:custDataLst>
              <p:tags r:id="rId175"/>
            </p:custDataLst>
          </p:nvPr>
        </p:nvSpPr>
        <p:spPr>
          <a:xfrm>
            <a:off x="4493341" y="2533841"/>
            <a:ext cx="457329" cy="65332"/>
          </a:xfrm>
          <a:custGeom>
            <a:avLst/>
            <a:gdLst>
              <a:gd name="connsiteX0" fmla="*/ 0 w 457329"/>
              <a:gd name="connsiteY0" fmla="*/ 0 h 65332"/>
              <a:gd name="connsiteX1" fmla="*/ 405499 w 457329"/>
              <a:gd name="connsiteY1" fmla="*/ 0 h 65332"/>
              <a:gd name="connsiteX2" fmla="*/ 457330 w 457329"/>
              <a:gd name="connsiteY2" fmla="*/ 65333 h 65332"/>
              <a:gd name="connsiteX3" fmla="*/ 69253 w 45732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57329" h="65332">
                <a:moveTo>
                  <a:pt x="0" y="0"/>
                </a:moveTo>
                <a:lnTo>
                  <a:pt x="405499" y="0"/>
                </a:lnTo>
                <a:lnTo>
                  <a:pt x="457330" y="65333"/>
                </a:lnTo>
                <a:lnTo>
                  <a:pt x="69253"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8" name="任意多边形: 形状 207"/>
          <p:cNvSpPr/>
          <p:nvPr userDrawn="1">
            <p:custDataLst>
              <p:tags r:id="rId176"/>
            </p:custDataLst>
          </p:nvPr>
        </p:nvSpPr>
        <p:spPr>
          <a:xfrm>
            <a:off x="3995070" y="2462411"/>
            <a:ext cx="500014" cy="71866"/>
          </a:xfrm>
          <a:custGeom>
            <a:avLst/>
            <a:gdLst>
              <a:gd name="connsiteX0" fmla="*/ 0 w 500014"/>
              <a:gd name="connsiteY0" fmla="*/ 0 h 71866"/>
              <a:gd name="connsiteX1" fmla="*/ 424663 w 500014"/>
              <a:gd name="connsiteY1" fmla="*/ 0 h 71866"/>
              <a:gd name="connsiteX2" fmla="*/ 500014 w 500014"/>
              <a:gd name="connsiteY2" fmla="*/ 71866 h 71866"/>
              <a:gd name="connsiteX3" fmla="*/ 94514 w 500014"/>
              <a:gd name="connsiteY3" fmla="*/ 71866 h 71866"/>
            </a:gdLst>
            <a:ahLst/>
            <a:cxnLst>
              <a:cxn ang="0">
                <a:pos x="connsiteX0" y="connsiteY0"/>
              </a:cxn>
              <a:cxn ang="0">
                <a:pos x="connsiteX1" y="connsiteY1"/>
              </a:cxn>
              <a:cxn ang="0">
                <a:pos x="connsiteX2" y="connsiteY2"/>
              </a:cxn>
              <a:cxn ang="0">
                <a:pos x="connsiteX3" y="connsiteY3"/>
              </a:cxn>
            </a:cxnLst>
            <a:rect l="l" t="t" r="r" b="b"/>
            <a:pathLst>
              <a:path w="500014" h="71866">
                <a:moveTo>
                  <a:pt x="0" y="0"/>
                </a:moveTo>
                <a:lnTo>
                  <a:pt x="424663" y="0"/>
                </a:lnTo>
                <a:lnTo>
                  <a:pt x="500014" y="71866"/>
                </a:lnTo>
                <a:lnTo>
                  <a:pt x="94514"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9" name="任意多边形: 形状 208"/>
          <p:cNvSpPr/>
          <p:nvPr userDrawn="1">
            <p:custDataLst>
              <p:tags r:id="rId177"/>
            </p:custDataLst>
          </p:nvPr>
        </p:nvSpPr>
        <p:spPr>
          <a:xfrm>
            <a:off x="3683649" y="2533841"/>
            <a:ext cx="491738" cy="65332"/>
          </a:xfrm>
          <a:custGeom>
            <a:avLst/>
            <a:gdLst>
              <a:gd name="connsiteX0" fmla="*/ 0 w 491738"/>
              <a:gd name="connsiteY0" fmla="*/ 0 h 65332"/>
              <a:gd name="connsiteX1" fmla="*/ 405500 w 491738"/>
              <a:gd name="connsiteY1" fmla="*/ 0 h 65332"/>
              <a:gd name="connsiteX2" fmla="*/ 491738 w 491738"/>
              <a:gd name="connsiteY2" fmla="*/ 65333 h 65332"/>
              <a:gd name="connsiteX3" fmla="*/ 103662 w 491738"/>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91738" h="65332">
                <a:moveTo>
                  <a:pt x="0" y="0"/>
                </a:moveTo>
                <a:lnTo>
                  <a:pt x="405500" y="0"/>
                </a:lnTo>
                <a:lnTo>
                  <a:pt x="491738" y="65333"/>
                </a:lnTo>
                <a:lnTo>
                  <a:pt x="103662"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0" name="任意多边形: 形状 209"/>
          <p:cNvSpPr/>
          <p:nvPr userDrawn="1">
            <p:custDataLst>
              <p:tags r:id="rId178"/>
            </p:custDataLst>
          </p:nvPr>
        </p:nvSpPr>
        <p:spPr>
          <a:xfrm>
            <a:off x="3145743" y="2461975"/>
            <a:ext cx="537906" cy="71865"/>
          </a:xfrm>
          <a:custGeom>
            <a:avLst/>
            <a:gdLst>
              <a:gd name="connsiteX0" fmla="*/ 0 w 537906"/>
              <a:gd name="connsiteY0" fmla="*/ 0 h 71865"/>
              <a:gd name="connsiteX1" fmla="*/ 424227 w 537906"/>
              <a:gd name="connsiteY1" fmla="*/ 0 h 71865"/>
              <a:gd name="connsiteX2" fmla="*/ 537907 w 537906"/>
              <a:gd name="connsiteY2" fmla="*/ 71866 h 71865"/>
              <a:gd name="connsiteX3" fmla="*/ 131972 w 53790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37906" h="71865">
                <a:moveTo>
                  <a:pt x="0" y="0"/>
                </a:moveTo>
                <a:lnTo>
                  <a:pt x="424227" y="0"/>
                </a:lnTo>
                <a:lnTo>
                  <a:pt x="537907" y="71866"/>
                </a:lnTo>
                <a:lnTo>
                  <a:pt x="131972"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1" name="任意多边形: 形状 210"/>
          <p:cNvSpPr/>
          <p:nvPr userDrawn="1">
            <p:custDataLst>
              <p:tags r:id="rId179"/>
            </p:custDataLst>
          </p:nvPr>
        </p:nvSpPr>
        <p:spPr>
          <a:xfrm>
            <a:off x="2872216" y="2533841"/>
            <a:ext cx="526582" cy="65332"/>
          </a:xfrm>
          <a:custGeom>
            <a:avLst/>
            <a:gdLst>
              <a:gd name="connsiteX0" fmla="*/ 0 w 526582"/>
              <a:gd name="connsiteY0" fmla="*/ 0 h 65332"/>
              <a:gd name="connsiteX1" fmla="*/ 405499 w 526582"/>
              <a:gd name="connsiteY1" fmla="*/ 0 h 65332"/>
              <a:gd name="connsiteX2" fmla="*/ 526583 w 526582"/>
              <a:gd name="connsiteY2" fmla="*/ 65333 h 65332"/>
              <a:gd name="connsiteX3" fmla="*/ 138070 w 52658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26582" h="65332">
                <a:moveTo>
                  <a:pt x="0" y="0"/>
                </a:moveTo>
                <a:lnTo>
                  <a:pt x="405499" y="0"/>
                </a:lnTo>
                <a:lnTo>
                  <a:pt x="526583" y="65333"/>
                </a:lnTo>
                <a:lnTo>
                  <a:pt x="13807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2" name="任意多边形: 形状 211"/>
          <p:cNvSpPr/>
          <p:nvPr userDrawn="1">
            <p:custDataLst>
              <p:tags r:id="rId180"/>
            </p:custDataLst>
          </p:nvPr>
        </p:nvSpPr>
        <p:spPr>
          <a:xfrm>
            <a:off x="2296416" y="2461975"/>
            <a:ext cx="575800" cy="71865"/>
          </a:xfrm>
          <a:custGeom>
            <a:avLst/>
            <a:gdLst>
              <a:gd name="connsiteX0" fmla="*/ 0 w 575800"/>
              <a:gd name="connsiteY0" fmla="*/ 0 h 71865"/>
              <a:gd name="connsiteX1" fmla="*/ 424663 w 575800"/>
              <a:gd name="connsiteY1" fmla="*/ 0 h 71865"/>
              <a:gd name="connsiteX2" fmla="*/ 575800 w 575800"/>
              <a:gd name="connsiteY2" fmla="*/ 71866 h 71865"/>
              <a:gd name="connsiteX3" fmla="*/ 169865 w 575800"/>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75800" h="71865">
                <a:moveTo>
                  <a:pt x="0" y="0"/>
                </a:moveTo>
                <a:lnTo>
                  <a:pt x="424663" y="0"/>
                </a:lnTo>
                <a:lnTo>
                  <a:pt x="575800" y="71866"/>
                </a:lnTo>
                <a:lnTo>
                  <a:pt x="169865"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3" name="任意多边形: 形状 212"/>
          <p:cNvSpPr/>
          <p:nvPr userDrawn="1">
            <p:custDataLst>
              <p:tags r:id="rId181"/>
            </p:custDataLst>
          </p:nvPr>
        </p:nvSpPr>
        <p:spPr>
          <a:xfrm>
            <a:off x="2060782" y="2533841"/>
            <a:ext cx="560991" cy="65332"/>
          </a:xfrm>
          <a:custGeom>
            <a:avLst/>
            <a:gdLst>
              <a:gd name="connsiteX0" fmla="*/ 0 w 560991"/>
              <a:gd name="connsiteY0" fmla="*/ 0 h 65332"/>
              <a:gd name="connsiteX1" fmla="*/ 405499 w 560991"/>
              <a:gd name="connsiteY1" fmla="*/ 0 h 65332"/>
              <a:gd name="connsiteX2" fmla="*/ 560992 w 560991"/>
              <a:gd name="connsiteY2" fmla="*/ 65333 h 65332"/>
              <a:gd name="connsiteX3" fmla="*/ 172914 w 56099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60991" h="65332">
                <a:moveTo>
                  <a:pt x="0" y="0"/>
                </a:moveTo>
                <a:lnTo>
                  <a:pt x="405499" y="0"/>
                </a:lnTo>
                <a:lnTo>
                  <a:pt x="560992" y="65333"/>
                </a:lnTo>
                <a:lnTo>
                  <a:pt x="172914"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4" name="任意多边形: 形状 213"/>
          <p:cNvSpPr/>
          <p:nvPr userDrawn="1">
            <p:custDataLst>
              <p:tags r:id="rId182"/>
            </p:custDataLst>
          </p:nvPr>
        </p:nvSpPr>
        <p:spPr>
          <a:xfrm>
            <a:off x="1447089" y="2461975"/>
            <a:ext cx="613692" cy="71865"/>
          </a:xfrm>
          <a:custGeom>
            <a:avLst/>
            <a:gdLst>
              <a:gd name="connsiteX0" fmla="*/ 0 w 613692"/>
              <a:gd name="connsiteY0" fmla="*/ 0 h 71865"/>
              <a:gd name="connsiteX1" fmla="*/ 424663 w 613692"/>
              <a:gd name="connsiteY1" fmla="*/ 0 h 71865"/>
              <a:gd name="connsiteX2" fmla="*/ 613693 w 613692"/>
              <a:gd name="connsiteY2" fmla="*/ 71866 h 71865"/>
              <a:gd name="connsiteX3" fmla="*/ 207758 w 613692"/>
              <a:gd name="connsiteY3" fmla="*/ 71866 h 71865"/>
            </a:gdLst>
            <a:ahLst/>
            <a:cxnLst>
              <a:cxn ang="0">
                <a:pos x="connsiteX0" y="connsiteY0"/>
              </a:cxn>
              <a:cxn ang="0">
                <a:pos x="connsiteX1" y="connsiteY1"/>
              </a:cxn>
              <a:cxn ang="0">
                <a:pos x="connsiteX2" y="connsiteY2"/>
              </a:cxn>
              <a:cxn ang="0">
                <a:pos x="connsiteX3" y="connsiteY3"/>
              </a:cxn>
            </a:cxnLst>
            <a:rect l="l" t="t" r="r" b="b"/>
            <a:pathLst>
              <a:path w="613692" h="71865">
                <a:moveTo>
                  <a:pt x="0" y="0"/>
                </a:moveTo>
                <a:lnTo>
                  <a:pt x="424663" y="0"/>
                </a:lnTo>
                <a:lnTo>
                  <a:pt x="613693" y="71866"/>
                </a:lnTo>
                <a:lnTo>
                  <a:pt x="207758"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5" name="任意多边形: 形状 214"/>
          <p:cNvSpPr/>
          <p:nvPr userDrawn="1">
            <p:custDataLst>
              <p:tags r:id="rId183"/>
            </p:custDataLst>
          </p:nvPr>
        </p:nvSpPr>
        <p:spPr>
          <a:xfrm>
            <a:off x="10361972" y="2383576"/>
            <a:ext cx="652457" cy="78399"/>
          </a:xfrm>
          <a:custGeom>
            <a:avLst/>
            <a:gdLst>
              <a:gd name="connsiteX0" fmla="*/ 207323 w 652457"/>
              <a:gd name="connsiteY0" fmla="*/ 0 h 78399"/>
              <a:gd name="connsiteX1" fmla="*/ 652458 w 652457"/>
              <a:gd name="connsiteY1" fmla="*/ 0 h 78399"/>
              <a:gd name="connsiteX2" fmla="*/ 424663 w 652457"/>
              <a:gd name="connsiteY2" fmla="*/ 78399 h 78399"/>
              <a:gd name="connsiteX3" fmla="*/ 0 w 65245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52457" h="78399">
                <a:moveTo>
                  <a:pt x="207323" y="0"/>
                </a:moveTo>
                <a:lnTo>
                  <a:pt x="652458"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6" name="任意多边形: 形状 215"/>
          <p:cNvSpPr/>
          <p:nvPr userDrawn="1">
            <p:custDataLst>
              <p:tags r:id="rId184"/>
            </p:custDataLst>
          </p:nvPr>
        </p:nvSpPr>
        <p:spPr>
          <a:xfrm>
            <a:off x="10123725" y="2296901"/>
            <a:ext cx="674235" cy="86674"/>
          </a:xfrm>
          <a:custGeom>
            <a:avLst/>
            <a:gdLst>
              <a:gd name="connsiteX0" fmla="*/ 206017 w 674235"/>
              <a:gd name="connsiteY0" fmla="*/ 0 h 86674"/>
              <a:gd name="connsiteX1" fmla="*/ 674235 w 674235"/>
              <a:gd name="connsiteY1" fmla="*/ 0 h 86674"/>
              <a:gd name="connsiteX2" fmla="*/ 445570 w 674235"/>
              <a:gd name="connsiteY2" fmla="*/ 86675 h 86674"/>
              <a:gd name="connsiteX3" fmla="*/ 0 w 674235"/>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74235" h="86674">
                <a:moveTo>
                  <a:pt x="206017" y="0"/>
                </a:moveTo>
                <a:lnTo>
                  <a:pt x="674235" y="0"/>
                </a:lnTo>
                <a:lnTo>
                  <a:pt x="445570"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7" name="任意多边形: 形状 216"/>
          <p:cNvSpPr/>
          <p:nvPr userDrawn="1">
            <p:custDataLst>
              <p:tags r:id="rId185"/>
            </p:custDataLst>
          </p:nvPr>
        </p:nvSpPr>
        <p:spPr>
          <a:xfrm>
            <a:off x="9512645" y="2383576"/>
            <a:ext cx="611079" cy="78399"/>
          </a:xfrm>
          <a:custGeom>
            <a:avLst/>
            <a:gdLst>
              <a:gd name="connsiteX0" fmla="*/ 165945 w 611079"/>
              <a:gd name="connsiteY0" fmla="*/ 0 h 78399"/>
              <a:gd name="connsiteX1" fmla="*/ 611080 w 611079"/>
              <a:gd name="connsiteY1" fmla="*/ 0 h 78399"/>
              <a:gd name="connsiteX2" fmla="*/ 424663 w 611079"/>
              <a:gd name="connsiteY2" fmla="*/ 78399 h 78399"/>
              <a:gd name="connsiteX3" fmla="*/ 0 w 61107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11079" h="78399">
                <a:moveTo>
                  <a:pt x="165945" y="0"/>
                </a:moveTo>
                <a:lnTo>
                  <a:pt x="611080"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8" name="任意多边形: 形状 217"/>
          <p:cNvSpPr/>
          <p:nvPr userDrawn="1">
            <p:custDataLst>
              <p:tags r:id="rId186"/>
            </p:custDataLst>
          </p:nvPr>
        </p:nvSpPr>
        <p:spPr>
          <a:xfrm>
            <a:off x="9233021" y="2296901"/>
            <a:ext cx="628501" cy="86674"/>
          </a:xfrm>
          <a:custGeom>
            <a:avLst/>
            <a:gdLst>
              <a:gd name="connsiteX0" fmla="*/ 160283 w 628501"/>
              <a:gd name="connsiteY0" fmla="*/ 0 h 86674"/>
              <a:gd name="connsiteX1" fmla="*/ 628502 w 628501"/>
              <a:gd name="connsiteY1" fmla="*/ 0 h 86674"/>
              <a:gd name="connsiteX2" fmla="*/ 445569 w 628501"/>
              <a:gd name="connsiteY2" fmla="*/ 86675 h 86674"/>
              <a:gd name="connsiteX3" fmla="*/ 0 w 62850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28501" h="86674">
                <a:moveTo>
                  <a:pt x="160283" y="0"/>
                </a:moveTo>
                <a:lnTo>
                  <a:pt x="628502" y="0"/>
                </a:lnTo>
                <a:lnTo>
                  <a:pt x="445569"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9" name="任意多边形: 形状 218"/>
          <p:cNvSpPr/>
          <p:nvPr userDrawn="1">
            <p:custDataLst>
              <p:tags r:id="rId187"/>
            </p:custDataLst>
          </p:nvPr>
        </p:nvSpPr>
        <p:spPr>
          <a:xfrm>
            <a:off x="8663318" y="2383576"/>
            <a:ext cx="569703" cy="78399"/>
          </a:xfrm>
          <a:custGeom>
            <a:avLst/>
            <a:gdLst>
              <a:gd name="connsiteX0" fmla="*/ 124569 w 569703"/>
              <a:gd name="connsiteY0" fmla="*/ 0 h 78399"/>
              <a:gd name="connsiteX1" fmla="*/ 569703 w 569703"/>
              <a:gd name="connsiteY1" fmla="*/ 0 h 78399"/>
              <a:gd name="connsiteX2" fmla="*/ 424663 w 569703"/>
              <a:gd name="connsiteY2" fmla="*/ 78399 h 78399"/>
              <a:gd name="connsiteX3" fmla="*/ 0 w 569703"/>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69703" h="78399">
                <a:moveTo>
                  <a:pt x="124569" y="0"/>
                </a:moveTo>
                <a:lnTo>
                  <a:pt x="569703"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0" name="任意多边形: 形状 219"/>
          <p:cNvSpPr/>
          <p:nvPr userDrawn="1">
            <p:custDataLst>
              <p:tags r:id="rId188"/>
            </p:custDataLst>
          </p:nvPr>
        </p:nvSpPr>
        <p:spPr>
          <a:xfrm>
            <a:off x="8342752" y="2296901"/>
            <a:ext cx="582333" cy="86674"/>
          </a:xfrm>
          <a:custGeom>
            <a:avLst/>
            <a:gdLst>
              <a:gd name="connsiteX0" fmla="*/ 114114 w 582333"/>
              <a:gd name="connsiteY0" fmla="*/ 0 h 86674"/>
              <a:gd name="connsiteX1" fmla="*/ 582333 w 582333"/>
              <a:gd name="connsiteY1" fmla="*/ 0 h 86674"/>
              <a:gd name="connsiteX2" fmla="*/ 445134 w 582333"/>
              <a:gd name="connsiteY2" fmla="*/ 86675 h 86674"/>
              <a:gd name="connsiteX3" fmla="*/ 0 w 58233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82333" h="86674">
                <a:moveTo>
                  <a:pt x="114114" y="0"/>
                </a:moveTo>
                <a:lnTo>
                  <a:pt x="582333"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1" name="任意多边形: 形状 220"/>
          <p:cNvSpPr/>
          <p:nvPr userDrawn="1">
            <p:custDataLst>
              <p:tags r:id="rId189"/>
            </p:custDataLst>
          </p:nvPr>
        </p:nvSpPr>
        <p:spPr>
          <a:xfrm>
            <a:off x="7814427" y="2383576"/>
            <a:ext cx="528325" cy="78399"/>
          </a:xfrm>
          <a:custGeom>
            <a:avLst/>
            <a:gdLst>
              <a:gd name="connsiteX0" fmla="*/ 82755 w 528325"/>
              <a:gd name="connsiteY0" fmla="*/ 0 h 78399"/>
              <a:gd name="connsiteX1" fmla="*/ 528325 w 528325"/>
              <a:gd name="connsiteY1" fmla="*/ 0 h 78399"/>
              <a:gd name="connsiteX2" fmla="*/ 424663 w 528325"/>
              <a:gd name="connsiteY2" fmla="*/ 78399 h 78399"/>
              <a:gd name="connsiteX3" fmla="*/ 0 w 52832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28325" h="78399">
                <a:moveTo>
                  <a:pt x="82755" y="0"/>
                </a:moveTo>
                <a:lnTo>
                  <a:pt x="528325"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2" name="任意多边形: 形状 221"/>
          <p:cNvSpPr/>
          <p:nvPr userDrawn="1">
            <p:custDataLst>
              <p:tags r:id="rId190"/>
            </p:custDataLst>
          </p:nvPr>
        </p:nvSpPr>
        <p:spPr>
          <a:xfrm>
            <a:off x="7452047" y="2296901"/>
            <a:ext cx="536600" cy="86674"/>
          </a:xfrm>
          <a:custGeom>
            <a:avLst/>
            <a:gdLst>
              <a:gd name="connsiteX0" fmla="*/ 68382 w 536600"/>
              <a:gd name="connsiteY0" fmla="*/ 0 h 86674"/>
              <a:gd name="connsiteX1" fmla="*/ 536601 w 536600"/>
              <a:gd name="connsiteY1" fmla="*/ 0 h 86674"/>
              <a:gd name="connsiteX2" fmla="*/ 445134 w 536600"/>
              <a:gd name="connsiteY2" fmla="*/ 86675 h 86674"/>
              <a:gd name="connsiteX3" fmla="*/ 0 w 536600"/>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36600" h="86674">
                <a:moveTo>
                  <a:pt x="68382" y="0"/>
                </a:moveTo>
                <a:lnTo>
                  <a:pt x="536601"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3" name="任意多边形: 形状 222"/>
          <p:cNvSpPr/>
          <p:nvPr userDrawn="1">
            <p:custDataLst>
              <p:tags r:id="rId191"/>
            </p:custDataLst>
          </p:nvPr>
        </p:nvSpPr>
        <p:spPr>
          <a:xfrm>
            <a:off x="6965100" y="2383576"/>
            <a:ext cx="486947" cy="78399"/>
          </a:xfrm>
          <a:custGeom>
            <a:avLst/>
            <a:gdLst>
              <a:gd name="connsiteX0" fmla="*/ 41377 w 486947"/>
              <a:gd name="connsiteY0" fmla="*/ 0 h 78399"/>
              <a:gd name="connsiteX1" fmla="*/ 486947 w 486947"/>
              <a:gd name="connsiteY1" fmla="*/ 0 h 78399"/>
              <a:gd name="connsiteX2" fmla="*/ 424663 w 486947"/>
              <a:gd name="connsiteY2" fmla="*/ 78399 h 78399"/>
              <a:gd name="connsiteX3" fmla="*/ 0 w 48694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86947" h="78399">
                <a:moveTo>
                  <a:pt x="41377" y="0"/>
                </a:moveTo>
                <a:lnTo>
                  <a:pt x="486947"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4" name="任意多边形: 形状 223"/>
          <p:cNvSpPr/>
          <p:nvPr userDrawn="1">
            <p:custDataLst>
              <p:tags r:id="rId192"/>
            </p:custDataLst>
          </p:nvPr>
        </p:nvSpPr>
        <p:spPr>
          <a:xfrm>
            <a:off x="6561343" y="2296901"/>
            <a:ext cx="490868" cy="86674"/>
          </a:xfrm>
          <a:custGeom>
            <a:avLst/>
            <a:gdLst>
              <a:gd name="connsiteX0" fmla="*/ 22650 w 490868"/>
              <a:gd name="connsiteY0" fmla="*/ 0 h 86674"/>
              <a:gd name="connsiteX1" fmla="*/ 490868 w 490868"/>
              <a:gd name="connsiteY1" fmla="*/ 0 h 86674"/>
              <a:gd name="connsiteX2" fmla="*/ 445134 w 490868"/>
              <a:gd name="connsiteY2" fmla="*/ 86675 h 86674"/>
              <a:gd name="connsiteX3" fmla="*/ 0 w 49086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90868" h="86674">
                <a:moveTo>
                  <a:pt x="22650" y="0"/>
                </a:moveTo>
                <a:lnTo>
                  <a:pt x="490868"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5" name="任意多边形: 形状 224"/>
          <p:cNvSpPr/>
          <p:nvPr userDrawn="1">
            <p:custDataLst>
              <p:tags r:id="rId193"/>
            </p:custDataLst>
          </p:nvPr>
        </p:nvSpPr>
        <p:spPr>
          <a:xfrm>
            <a:off x="6115773" y="2383576"/>
            <a:ext cx="445569" cy="78399"/>
          </a:xfrm>
          <a:custGeom>
            <a:avLst/>
            <a:gdLst>
              <a:gd name="connsiteX0" fmla="*/ 0 w 445569"/>
              <a:gd name="connsiteY0" fmla="*/ 0 h 78399"/>
              <a:gd name="connsiteX1" fmla="*/ 445569 w 445569"/>
              <a:gd name="connsiteY1" fmla="*/ 0 h 78399"/>
              <a:gd name="connsiteX2" fmla="*/ 424663 w 445569"/>
              <a:gd name="connsiteY2" fmla="*/ 78399 h 78399"/>
              <a:gd name="connsiteX3" fmla="*/ 0 w 44556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45569" h="78399">
                <a:moveTo>
                  <a:pt x="0" y="0"/>
                </a:moveTo>
                <a:lnTo>
                  <a:pt x="445569"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6" name="任意多边形: 形状 225"/>
          <p:cNvSpPr/>
          <p:nvPr userDrawn="1">
            <p:custDataLst>
              <p:tags r:id="rId194"/>
            </p:custDataLst>
          </p:nvPr>
        </p:nvSpPr>
        <p:spPr>
          <a:xfrm>
            <a:off x="5647555" y="2296901"/>
            <a:ext cx="468218" cy="86674"/>
          </a:xfrm>
          <a:custGeom>
            <a:avLst/>
            <a:gdLst>
              <a:gd name="connsiteX0" fmla="*/ 0 w 468218"/>
              <a:gd name="connsiteY0" fmla="*/ 0 h 86674"/>
              <a:gd name="connsiteX1" fmla="*/ 468219 w 468218"/>
              <a:gd name="connsiteY1" fmla="*/ 0 h 86674"/>
              <a:gd name="connsiteX2" fmla="*/ 468219 w 468218"/>
              <a:gd name="connsiteY2" fmla="*/ 86675 h 86674"/>
              <a:gd name="connsiteX3" fmla="*/ 23084 w 46821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68218" h="86674">
                <a:moveTo>
                  <a:pt x="0" y="0"/>
                </a:moveTo>
                <a:lnTo>
                  <a:pt x="468219" y="0"/>
                </a:lnTo>
                <a:lnTo>
                  <a:pt x="468219" y="86675"/>
                </a:lnTo>
                <a:lnTo>
                  <a:pt x="230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7" name="任意多边形: 形状 226"/>
          <p:cNvSpPr/>
          <p:nvPr userDrawn="1">
            <p:custDataLst>
              <p:tags r:id="rId195"/>
            </p:custDataLst>
          </p:nvPr>
        </p:nvSpPr>
        <p:spPr>
          <a:xfrm>
            <a:off x="5225069" y="2383576"/>
            <a:ext cx="466476" cy="78399"/>
          </a:xfrm>
          <a:custGeom>
            <a:avLst/>
            <a:gdLst>
              <a:gd name="connsiteX0" fmla="*/ 0 w 466476"/>
              <a:gd name="connsiteY0" fmla="*/ 0 h 78399"/>
              <a:gd name="connsiteX1" fmla="*/ 445570 w 466476"/>
              <a:gd name="connsiteY1" fmla="*/ 0 h 78399"/>
              <a:gd name="connsiteX2" fmla="*/ 466476 w 466476"/>
              <a:gd name="connsiteY2" fmla="*/ 78399 h 78399"/>
              <a:gd name="connsiteX3" fmla="*/ 41813 w 46647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66476" h="78399">
                <a:moveTo>
                  <a:pt x="0" y="0"/>
                </a:moveTo>
                <a:lnTo>
                  <a:pt x="445570" y="0"/>
                </a:lnTo>
                <a:lnTo>
                  <a:pt x="466476" y="78399"/>
                </a:lnTo>
                <a:lnTo>
                  <a:pt x="4181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8" name="任意多边形: 形状 227"/>
          <p:cNvSpPr/>
          <p:nvPr userDrawn="1">
            <p:custDataLst>
              <p:tags r:id="rId196"/>
            </p:custDataLst>
          </p:nvPr>
        </p:nvSpPr>
        <p:spPr>
          <a:xfrm>
            <a:off x="4711118" y="2296901"/>
            <a:ext cx="513951" cy="86674"/>
          </a:xfrm>
          <a:custGeom>
            <a:avLst/>
            <a:gdLst>
              <a:gd name="connsiteX0" fmla="*/ 0 w 513951"/>
              <a:gd name="connsiteY0" fmla="*/ 0 h 86674"/>
              <a:gd name="connsiteX1" fmla="*/ 468219 w 513951"/>
              <a:gd name="connsiteY1" fmla="*/ 0 h 86674"/>
              <a:gd name="connsiteX2" fmla="*/ 513951 w 513951"/>
              <a:gd name="connsiteY2" fmla="*/ 86675 h 86674"/>
              <a:gd name="connsiteX3" fmla="*/ 68817 w 5139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13951" h="86674">
                <a:moveTo>
                  <a:pt x="0" y="0"/>
                </a:moveTo>
                <a:lnTo>
                  <a:pt x="468219" y="0"/>
                </a:lnTo>
                <a:lnTo>
                  <a:pt x="513951" y="86675"/>
                </a:lnTo>
                <a:lnTo>
                  <a:pt x="688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9" name="任意多边形: 形状 228"/>
          <p:cNvSpPr/>
          <p:nvPr userDrawn="1">
            <p:custDataLst>
              <p:tags r:id="rId197"/>
            </p:custDataLst>
          </p:nvPr>
        </p:nvSpPr>
        <p:spPr>
          <a:xfrm>
            <a:off x="4334800" y="2383576"/>
            <a:ext cx="507418" cy="78399"/>
          </a:xfrm>
          <a:custGeom>
            <a:avLst/>
            <a:gdLst>
              <a:gd name="connsiteX0" fmla="*/ 0 w 507418"/>
              <a:gd name="connsiteY0" fmla="*/ 0 h 78399"/>
              <a:gd name="connsiteX1" fmla="*/ 445134 w 507418"/>
              <a:gd name="connsiteY1" fmla="*/ 0 h 78399"/>
              <a:gd name="connsiteX2" fmla="*/ 507418 w 507418"/>
              <a:gd name="connsiteY2" fmla="*/ 78399 h 78399"/>
              <a:gd name="connsiteX3" fmla="*/ 82755 w 50741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07418" h="78399">
                <a:moveTo>
                  <a:pt x="0" y="0"/>
                </a:moveTo>
                <a:lnTo>
                  <a:pt x="445134" y="0"/>
                </a:lnTo>
                <a:lnTo>
                  <a:pt x="507418" y="78399"/>
                </a:lnTo>
                <a:lnTo>
                  <a:pt x="8275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0" name="任意多边形: 形状 229"/>
          <p:cNvSpPr/>
          <p:nvPr userDrawn="1">
            <p:custDataLst>
              <p:tags r:id="rId198"/>
            </p:custDataLst>
          </p:nvPr>
        </p:nvSpPr>
        <p:spPr>
          <a:xfrm>
            <a:off x="3777294" y="2297336"/>
            <a:ext cx="559684" cy="86675"/>
          </a:xfrm>
          <a:custGeom>
            <a:avLst/>
            <a:gdLst>
              <a:gd name="connsiteX0" fmla="*/ 0 w 559684"/>
              <a:gd name="connsiteY0" fmla="*/ 0 h 86675"/>
              <a:gd name="connsiteX1" fmla="*/ 468219 w 559684"/>
              <a:gd name="connsiteY1" fmla="*/ 0 h 86675"/>
              <a:gd name="connsiteX2" fmla="*/ 559685 w 559684"/>
              <a:gd name="connsiteY2" fmla="*/ 86675 h 86675"/>
              <a:gd name="connsiteX3" fmla="*/ 114114 w 559684"/>
              <a:gd name="connsiteY3" fmla="*/ 86675 h 86675"/>
            </a:gdLst>
            <a:ahLst/>
            <a:cxnLst>
              <a:cxn ang="0">
                <a:pos x="connsiteX0" y="connsiteY0"/>
              </a:cxn>
              <a:cxn ang="0">
                <a:pos x="connsiteX1" y="connsiteY1"/>
              </a:cxn>
              <a:cxn ang="0">
                <a:pos x="connsiteX2" y="connsiteY2"/>
              </a:cxn>
              <a:cxn ang="0">
                <a:pos x="connsiteX3" y="connsiteY3"/>
              </a:cxn>
            </a:cxnLst>
            <a:rect l="l" t="t" r="r" b="b"/>
            <a:pathLst>
              <a:path w="559684" h="86675">
                <a:moveTo>
                  <a:pt x="0" y="0"/>
                </a:moveTo>
                <a:lnTo>
                  <a:pt x="468219" y="0"/>
                </a:lnTo>
                <a:lnTo>
                  <a:pt x="559685" y="86675"/>
                </a:lnTo>
                <a:lnTo>
                  <a:pt x="11411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1" name="任意多边形: 形状 230"/>
          <p:cNvSpPr/>
          <p:nvPr userDrawn="1">
            <p:custDataLst>
              <p:tags r:id="rId199"/>
            </p:custDataLst>
          </p:nvPr>
        </p:nvSpPr>
        <p:spPr>
          <a:xfrm>
            <a:off x="3445838" y="2383576"/>
            <a:ext cx="548795" cy="78399"/>
          </a:xfrm>
          <a:custGeom>
            <a:avLst/>
            <a:gdLst>
              <a:gd name="connsiteX0" fmla="*/ 0 w 548795"/>
              <a:gd name="connsiteY0" fmla="*/ 0 h 78399"/>
              <a:gd name="connsiteX1" fmla="*/ 445134 w 548795"/>
              <a:gd name="connsiteY1" fmla="*/ 0 h 78399"/>
              <a:gd name="connsiteX2" fmla="*/ 548795 w 548795"/>
              <a:gd name="connsiteY2" fmla="*/ 78399 h 78399"/>
              <a:gd name="connsiteX3" fmla="*/ 124568 w 54879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48795" h="78399">
                <a:moveTo>
                  <a:pt x="0" y="0"/>
                </a:moveTo>
                <a:lnTo>
                  <a:pt x="445134" y="0"/>
                </a:lnTo>
                <a:lnTo>
                  <a:pt x="548795" y="78399"/>
                </a:lnTo>
                <a:lnTo>
                  <a:pt x="124568"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2" name="任意多边形: 形状 231"/>
          <p:cNvSpPr/>
          <p:nvPr userDrawn="1">
            <p:custDataLst>
              <p:tags r:id="rId200"/>
            </p:custDataLst>
          </p:nvPr>
        </p:nvSpPr>
        <p:spPr>
          <a:xfrm>
            <a:off x="2840420" y="2296901"/>
            <a:ext cx="605417" cy="86674"/>
          </a:xfrm>
          <a:custGeom>
            <a:avLst/>
            <a:gdLst>
              <a:gd name="connsiteX0" fmla="*/ 0 w 605417"/>
              <a:gd name="connsiteY0" fmla="*/ 0 h 86674"/>
              <a:gd name="connsiteX1" fmla="*/ 468219 w 605417"/>
              <a:gd name="connsiteY1" fmla="*/ 0 h 86674"/>
              <a:gd name="connsiteX2" fmla="*/ 605418 w 605417"/>
              <a:gd name="connsiteY2" fmla="*/ 86675 h 86674"/>
              <a:gd name="connsiteX3" fmla="*/ 160284 w 605417"/>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05417" h="86674">
                <a:moveTo>
                  <a:pt x="0" y="0"/>
                </a:moveTo>
                <a:lnTo>
                  <a:pt x="468219" y="0"/>
                </a:lnTo>
                <a:lnTo>
                  <a:pt x="605418" y="86675"/>
                </a:lnTo>
                <a:lnTo>
                  <a:pt x="1602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3" name="任意多边形: 形状 232"/>
          <p:cNvSpPr/>
          <p:nvPr userDrawn="1">
            <p:custDataLst>
              <p:tags r:id="rId201"/>
            </p:custDataLst>
          </p:nvPr>
        </p:nvSpPr>
        <p:spPr>
          <a:xfrm>
            <a:off x="2555134" y="2383576"/>
            <a:ext cx="590608" cy="78399"/>
          </a:xfrm>
          <a:custGeom>
            <a:avLst/>
            <a:gdLst>
              <a:gd name="connsiteX0" fmla="*/ 0 w 590608"/>
              <a:gd name="connsiteY0" fmla="*/ 0 h 78399"/>
              <a:gd name="connsiteX1" fmla="*/ 445570 w 590608"/>
              <a:gd name="connsiteY1" fmla="*/ 0 h 78399"/>
              <a:gd name="connsiteX2" fmla="*/ 590609 w 590608"/>
              <a:gd name="connsiteY2" fmla="*/ 78399 h 78399"/>
              <a:gd name="connsiteX3" fmla="*/ 165945 w 59060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90608" h="78399">
                <a:moveTo>
                  <a:pt x="0" y="0"/>
                </a:moveTo>
                <a:lnTo>
                  <a:pt x="445570" y="0"/>
                </a:lnTo>
                <a:lnTo>
                  <a:pt x="590609" y="78399"/>
                </a:lnTo>
                <a:lnTo>
                  <a:pt x="16594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4" name="任意多边形: 形状 233"/>
          <p:cNvSpPr/>
          <p:nvPr userDrawn="1">
            <p:custDataLst>
              <p:tags r:id="rId202"/>
            </p:custDataLst>
          </p:nvPr>
        </p:nvSpPr>
        <p:spPr>
          <a:xfrm>
            <a:off x="1903983" y="2296901"/>
            <a:ext cx="651151" cy="86674"/>
          </a:xfrm>
          <a:custGeom>
            <a:avLst/>
            <a:gdLst>
              <a:gd name="connsiteX0" fmla="*/ 0 w 651151"/>
              <a:gd name="connsiteY0" fmla="*/ 0 h 86674"/>
              <a:gd name="connsiteX1" fmla="*/ 468219 w 651151"/>
              <a:gd name="connsiteY1" fmla="*/ 0 h 86674"/>
              <a:gd name="connsiteX2" fmla="*/ 651151 w 651151"/>
              <a:gd name="connsiteY2" fmla="*/ 86675 h 86674"/>
              <a:gd name="connsiteX3" fmla="*/ 206017 w 6511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51151" h="86674">
                <a:moveTo>
                  <a:pt x="0" y="0"/>
                </a:moveTo>
                <a:lnTo>
                  <a:pt x="468219" y="0"/>
                </a:lnTo>
                <a:lnTo>
                  <a:pt x="651151" y="86675"/>
                </a:lnTo>
                <a:lnTo>
                  <a:pt x="2060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5" name="任意多边形: 形状 234"/>
          <p:cNvSpPr/>
          <p:nvPr userDrawn="1">
            <p:custDataLst>
              <p:tags r:id="rId203"/>
            </p:custDataLst>
          </p:nvPr>
        </p:nvSpPr>
        <p:spPr>
          <a:xfrm>
            <a:off x="1664429" y="2383576"/>
            <a:ext cx="631986" cy="78399"/>
          </a:xfrm>
          <a:custGeom>
            <a:avLst/>
            <a:gdLst>
              <a:gd name="connsiteX0" fmla="*/ 0 w 631986"/>
              <a:gd name="connsiteY0" fmla="*/ 0 h 78399"/>
              <a:gd name="connsiteX1" fmla="*/ 445570 w 631986"/>
              <a:gd name="connsiteY1" fmla="*/ 0 h 78399"/>
              <a:gd name="connsiteX2" fmla="*/ 631987 w 631986"/>
              <a:gd name="connsiteY2" fmla="*/ 78399 h 78399"/>
              <a:gd name="connsiteX3" fmla="*/ 207323 w 63198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31986" h="78399">
                <a:moveTo>
                  <a:pt x="0" y="0"/>
                </a:moveTo>
                <a:lnTo>
                  <a:pt x="445570" y="0"/>
                </a:lnTo>
                <a:lnTo>
                  <a:pt x="631987" y="78399"/>
                </a:lnTo>
                <a:lnTo>
                  <a:pt x="20732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6" name="任意多边形: 形状 235"/>
          <p:cNvSpPr/>
          <p:nvPr userDrawn="1">
            <p:custDataLst>
              <p:tags r:id="rId204"/>
            </p:custDataLst>
          </p:nvPr>
        </p:nvSpPr>
        <p:spPr>
          <a:xfrm>
            <a:off x="967546" y="2296901"/>
            <a:ext cx="696883" cy="86674"/>
          </a:xfrm>
          <a:custGeom>
            <a:avLst/>
            <a:gdLst>
              <a:gd name="connsiteX0" fmla="*/ 0 w 696883"/>
              <a:gd name="connsiteY0" fmla="*/ 0 h 86674"/>
              <a:gd name="connsiteX1" fmla="*/ 468219 w 696883"/>
              <a:gd name="connsiteY1" fmla="*/ 0 h 86674"/>
              <a:gd name="connsiteX2" fmla="*/ 696884 w 696883"/>
              <a:gd name="connsiteY2" fmla="*/ 86675 h 86674"/>
              <a:gd name="connsiteX3" fmla="*/ 251749 w 69688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96883" h="86674">
                <a:moveTo>
                  <a:pt x="0" y="0"/>
                </a:moveTo>
                <a:lnTo>
                  <a:pt x="468219" y="0"/>
                </a:lnTo>
                <a:lnTo>
                  <a:pt x="696884" y="86675"/>
                </a:lnTo>
                <a:lnTo>
                  <a:pt x="251749"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7" name="任意多边形: 形状 236"/>
          <p:cNvSpPr/>
          <p:nvPr userDrawn="1">
            <p:custDataLst>
              <p:tags r:id="rId205"/>
            </p:custDataLst>
          </p:nvPr>
        </p:nvSpPr>
        <p:spPr>
          <a:xfrm>
            <a:off x="10797960" y="2200644"/>
            <a:ext cx="746971" cy="96257"/>
          </a:xfrm>
          <a:custGeom>
            <a:avLst/>
            <a:gdLst>
              <a:gd name="connsiteX0" fmla="*/ 253492 w 746971"/>
              <a:gd name="connsiteY0" fmla="*/ 0 h 96257"/>
              <a:gd name="connsiteX1" fmla="*/ 746972 w 746971"/>
              <a:gd name="connsiteY1" fmla="*/ 0 h 96257"/>
              <a:gd name="connsiteX2" fmla="*/ 468219 w 746971"/>
              <a:gd name="connsiteY2" fmla="*/ 96257 h 96257"/>
              <a:gd name="connsiteX3" fmla="*/ 0 w 74697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46971" h="96257">
                <a:moveTo>
                  <a:pt x="253492" y="0"/>
                </a:moveTo>
                <a:lnTo>
                  <a:pt x="74697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8" name="任意多边形: 形状 237"/>
          <p:cNvSpPr/>
          <p:nvPr userDrawn="1">
            <p:custDataLst>
              <p:tags r:id="rId206"/>
            </p:custDataLst>
          </p:nvPr>
        </p:nvSpPr>
        <p:spPr>
          <a:xfrm>
            <a:off x="10557534" y="2093498"/>
            <a:ext cx="776154" cy="107145"/>
          </a:xfrm>
          <a:custGeom>
            <a:avLst/>
            <a:gdLst>
              <a:gd name="connsiteX0" fmla="*/ 254364 w 776154"/>
              <a:gd name="connsiteY0" fmla="*/ 0 h 107145"/>
              <a:gd name="connsiteX1" fmla="*/ 776154 w 776154"/>
              <a:gd name="connsiteY1" fmla="*/ 0 h 107145"/>
              <a:gd name="connsiteX2" fmla="*/ 493917 w 776154"/>
              <a:gd name="connsiteY2" fmla="*/ 107146 h 107145"/>
              <a:gd name="connsiteX3" fmla="*/ 0 w 776154"/>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76154" h="107145">
                <a:moveTo>
                  <a:pt x="254364" y="0"/>
                </a:moveTo>
                <a:lnTo>
                  <a:pt x="776154" y="0"/>
                </a:lnTo>
                <a:lnTo>
                  <a:pt x="493917"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9" name="任意多边形: 形状 238"/>
          <p:cNvSpPr/>
          <p:nvPr userDrawn="1">
            <p:custDataLst>
              <p:tags r:id="rId207"/>
            </p:custDataLst>
          </p:nvPr>
        </p:nvSpPr>
        <p:spPr>
          <a:xfrm>
            <a:off x="9861523" y="2200644"/>
            <a:ext cx="696011" cy="96257"/>
          </a:xfrm>
          <a:custGeom>
            <a:avLst/>
            <a:gdLst>
              <a:gd name="connsiteX0" fmla="*/ 202532 w 696011"/>
              <a:gd name="connsiteY0" fmla="*/ 0 h 96257"/>
              <a:gd name="connsiteX1" fmla="*/ 696012 w 696011"/>
              <a:gd name="connsiteY1" fmla="*/ 0 h 96257"/>
              <a:gd name="connsiteX2" fmla="*/ 468219 w 696011"/>
              <a:gd name="connsiteY2" fmla="*/ 96257 h 96257"/>
              <a:gd name="connsiteX3" fmla="*/ 0 w 69601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96011" h="96257">
                <a:moveTo>
                  <a:pt x="202532" y="0"/>
                </a:moveTo>
                <a:lnTo>
                  <a:pt x="69601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0" name="任意多边形: 形状 239"/>
          <p:cNvSpPr/>
          <p:nvPr userDrawn="1">
            <p:custDataLst>
              <p:tags r:id="rId208"/>
            </p:custDataLst>
          </p:nvPr>
        </p:nvSpPr>
        <p:spPr>
          <a:xfrm>
            <a:off x="9570574" y="2093498"/>
            <a:ext cx="719531" cy="107145"/>
          </a:xfrm>
          <a:custGeom>
            <a:avLst/>
            <a:gdLst>
              <a:gd name="connsiteX0" fmla="*/ 197740 w 719531"/>
              <a:gd name="connsiteY0" fmla="*/ 0 h 107145"/>
              <a:gd name="connsiteX1" fmla="*/ 719532 w 719531"/>
              <a:gd name="connsiteY1" fmla="*/ 0 h 107145"/>
              <a:gd name="connsiteX2" fmla="*/ 493480 w 719531"/>
              <a:gd name="connsiteY2" fmla="*/ 107146 h 107145"/>
              <a:gd name="connsiteX3" fmla="*/ 0 w 71953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19531" h="107145">
                <a:moveTo>
                  <a:pt x="197740" y="0"/>
                </a:moveTo>
                <a:lnTo>
                  <a:pt x="719532"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1" name="任意多边形: 形状 240"/>
          <p:cNvSpPr/>
          <p:nvPr userDrawn="1">
            <p:custDataLst>
              <p:tags r:id="rId209"/>
            </p:custDataLst>
          </p:nvPr>
        </p:nvSpPr>
        <p:spPr>
          <a:xfrm>
            <a:off x="8925085" y="2200644"/>
            <a:ext cx="645488" cy="96257"/>
          </a:xfrm>
          <a:custGeom>
            <a:avLst/>
            <a:gdLst>
              <a:gd name="connsiteX0" fmla="*/ 152007 w 645488"/>
              <a:gd name="connsiteY0" fmla="*/ 0 h 96257"/>
              <a:gd name="connsiteX1" fmla="*/ 645489 w 645488"/>
              <a:gd name="connsiteY1" fmla="*/ 0 h 96257"/>
              <a:gd name="connsiteX2" fmla="*/ 468219 w 645488"/>
              <a:gd name="connsiteY2" fmla="*/ 96257 h 96257"/>
              <a:gd name="connsiteX3" fmla="*/ 0 w 645488"/>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45488" h="96257">
                <a:moveTo>
                  <a:pt x="152007" y="0"/>
                </a:moveTo>
                <a:lnTo>
                  <a:pt x="645489"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2" name="任意多边形: 形状 241"/>
          <p:cNvSpPr/>
          <p:nvPr userDrawn="1">
            <p:custDataLst>
              <p:tags r:id="rId210"/>
            </p:custDataLst>
          </p:nvPr>
        </p:nvSpPr>
        <p:spPr>
          <a:xfrm>
            <a:off x="8583613" y="2093498"/>
            <a:ext cx="662910" cy="107145"/>
          </a:xfrm>
          <a:custGeom>
            <a:avLst/>
            <a:gdLst>
              <a:gd name="connsiteX0" fmla="*/ 141119 w 662910"/>
              <a:gd name="connsiteY0" fmla="*/ 0 h 107145"/>
              <a:gd name="connsiteX1" fmla="*/ 662911 w 662910"/>
              <a:gd name="connsiteY1" fmla="*/ 0 h 107145"/>
              <a:gd name="connsiteX2" fmla="*/ 493480 w 662910"/>
              <a:gd name="connsiteY2" fmla="*/ 107146 h 107145"/>
              <a:gd name="connsiteX3" fmla="*/ 0 w 662910"/>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62910" h="107145">
                <a:moveTo>
                  <a:pt x="141119" y="0"/>
                </a:moveTo>
                <a:lnTo>
                  <a:pt x="662911"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3" name="任意多边形: 形状 242"/>
          <p:cNvSpPr/>
          <p:nvPr userDrawn="1">
            <p:custDataLst>
              <p:tags r:id="rId211"/>
            </p:custDataLst>
          </p:nvPr>
        </p:nvSpPr>
        <p:spPr>
          <a:xfrm>
            <a:off x="7988648" y="2200644"/>
            <a:ext cx="594964" cy="96257"/>
          </a:xfrm>
          <a:custGeom>
            <a:avLst/>
            <a:gdLst>
              <a:gd name="connsiteX0" fmla="*/ 101483 w 594964"/>
              <a:gd name="connsiteY0" fmla="*/ 0 h 96257"/>
              <a:gd name="connsiteX1" fmla="*/ 594965 w 594964"/>
              <a:gd name="connsiteY1" fmla="*/ 0 h 96257"/>
              <a:gd name="connsiteX2" fmla="*/ 468219 w 594964"/>
              <a:gd name="connsiteY2" fmla="*/ 96257 h 96257"/>
              <a:gd name="connsiteX3" fmla="*/ 0 w 594964"/>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94964" h="96257">
                <a:moveTo>
                  <a:pt x="101483" y="0"/>
                </a:moveTo>
                <a:lnTo>
                  <a:pt x="594965"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4" name="任意多边形: 形状 243"/>
          <p:cNvSpPr/>
          <p:nvPr userDrawn="1">
            <p:custDataLst>
              <p:tags r:id="rId212"/>
            </p:custDataLst>
          </p:nvPr>
        </p:nvSpPr>
        <p:spPr>
          <a:xfrm>
            <a:off x="7596651" y="2093498"/>
            <a:ext cx="606287" cy="107145"/>
          </a:xfrm>
          <a:custGeom>
            <a:avLst/>
            <a:gdLst>
              <a:gd name="connsiteX0" fmla="*/ 84497 w 606287"/>
              <a:gd name="connsiteY0" fmla="*/ 0 h 107145"/>
              <a:gd name="connsiteX1" fmla="*/ 606288 w 606287"/>
              <a:gd name="connsiteY1" fmla="*/ 0 h 107145"/>
              <a:gd name="connsiteX2" fmla="*/ 493480 w 606287"/>
              <a:gd name="connsiteY2" fmla="*/ 107146 h 107145"/>
              <a:gd name="connsiteX3" fmla="*/ 0 w 606287"/>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06287" h="107145">
                <a:moveTo>
                  <a:pt x="84497" y="0"/>
                </a:moveTo>
                <a:lnTo>
                  <a:pt x="606288"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5" name="任意多边形: 形状 244"/>
          <p:cNvSpPr/>
          <p:nvPr userDrawn="1">
            <p:custDataLst>
              <p:tags r:id="rId213"/>
            </p:custDataLst>
          </p:nvPr>
        </p:nvSpPr>
        <p:spPr>
          <a:xfrm>
            <a:off x="7052211" y="2200644"/>
            <a:ext cx="544440" cy="96257"/>
          </a:xfrm>
          <a:custGeom>
            <a:avLst/>
            <a:gdLst>
              <a:gd name="connsiteX0" fmla="*/ 50524 w 544440"/>
              <a:gd name="connsiteY0" fmla="*/ 0 h 96257"/>
              <a:gd name="connsiteX1" fmla="*/ 544440 w 544440"/>
              <a:gd name="connsiteY1" fmla="*/ 0 h 96257"/>
              <a:gd name="connsiteX2" fmla="*/ 468219 w 544440"/>
              <a:gd name="connsiteY2" fmla="*/ 96257 h 96257"/>
              <a:gd name="connsiteX3" fmla="*/ 0 w 54444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44440" h="96257">
                <a:moveTo>
                  <a:pt x="50524" y="0"/>
                </a:moveTo>
                <a:lnTo>
                  <a:pt x="54444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6" name="任意多边形: 形状 245"/>
          <p:cNvSpPr/>
          <p:nvPr userDrawn="1">
            <p:custDataLst>
              <p:tags r:id="rId214"/>
            </p:custDataLst>
          </p:nvPr>
        </p:nvSpPr>
        <p:spPr>
          <a:xfrm>
            <a:off x="6609254" y="2093498"/>
            <a:ext cx="550102" cy="107145"/>
          </a:xfrm>
          <a:custGeom>
            <a:avLst/>
            <a:gdLst>
              <a:gd name="connsiteX0" fmla="*/ 28311 w 550102"/>
              <a:gd name="connsiteY0" fmla="*/ 0 h 107145"/>
              <a:gd name="connsiteX1" fmla="*/ 550103 w 550102"/>
              <a:gd name="connsiteY1" fmla="*/ 0 h 107145"/>
              <a:gd name="connsiteX2" fmla="*/ 493481 w 550102"/>
              <a:gd name="connsiteY2" fmla="*/ 107146 h 107145"/>
              <a:gd name="connsiteX3" fmla="*/ 0 w 55010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50102" h="107145">
                <a:moveTo>
                  <a:pt x="28311" y="0"/>
                </a:moveTo>
                <a:lnTo>
                  <a:pt x="550103" y="0"/>
                </a:lnTo>
                <a:lnTo>
                  <a:pt x="493481"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7" name="任意多边形: 形状 246"/>
          <p:cNvSpPr/>
          <p:nvPr userDrawn="1">
            <p:custDataLst>
              <p:tags r:id="rId215"/>
            </p:custDataLst>
          </p:nvPr>
        </p:nvSpPr>
        <p:spPr>
          <a:xfrm>
            <a:off x="6115773" y="2200644"/>
            <a:ext cx="493480" cy="96257"/>
          </a:xfrm>
          <a:custGeom>
            <a:avLst/>
            <a:gdLst>
              <a:gd name="connsiteX0" fmla="*/ 0 w 493480"/>
              <a:gd name="connsiteY0" fmla="*/ 0 h 96257"/>
              <a:gd name="connsiteX1" fmla="*/ 493480 w 493480"/>
              <a:gd name="connsiteY1" fmla="*/ 0 h 96257"/>
              <a:gd name="connsiteX2" fmla="*/ 468219 w 493480"/>
              <a:gd name="connsiteY2" fmla="*/ 96257 h 96257"/>
              <a:gd name="connsiteX3" fmla="*/ 0 w 49348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493480" h="96257">
                <a:moveTo>
                  <a:pt x="0" y="0"/>
                </a:moveTo>
                <a:lnTo>
                  <a:pt x="49348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8" name="任意多边形: 形状 247"/>
          <p:cNvSpPr/>
          <p:nvPr userDrawn="1">
            <p:custDataLst>
              <p:tags r:id="rId216"/>
            </p:custDataLst>
          </p:nvPr>
        </p:nvSpPr>
        <p:spPr>
          <a:xfrm>
            <a:off x="5593981" y="2093498"/>
            <a:ext cx="521792" cy="107145"/>
          </a:xfrm>
          <a:custGeom>
            <a:avLst/>
            <a:gdLst>
              <a:gd name="connsiteX0" fmla="*/ 0 w 521792"/>
              <a:gd name="connsiteY0" fmla="*/ 0 h 107145"/>
              <a:gd name="connsiteX1" fmla="*/ 521792 w 521792"/>
              <a:gd name="connsiteY1" fmla="*/ 0 h 107145"/>
              <a:gd name="connsiteX2" fmla="*/ 521792 w 521792"/>
              <a:gd name="connsiteY2" fmla="*/ 107146 h 107145"/>
              <a:gd name="connsiteX3" fmla="*/ 28311 w 52179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21792" h="107145">
                <a:moveTo>
                  <a:pt x="0" y="0"/>
                </a:moveTo>
                <a:lnTo>
                  <a:pt x="521792" y="0"/>
                </a:lnTo>
                <a:lnTo>
                  <a:pt x="521792" y="107146"/>
                </a:lnTo>
                <a:lnTo>
                  <a:pt x="2831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9" name="任意多边形: 形状 248"/>
          <p:cNvSpPr/>
          <p:nvPr userDrawn="1">
            <p:custDataLst>
              <p:tags r:id="rId217"/>
            </p:custDataLst>
          </p:nvPr>
        </p:nvSpPr>
        <p:spPr>
          <a:xfrm>
            <a:off x="5128812" y="2200644"/>
            <a:ext cx="518742" cy="96257"/>
          </a:xfrm>
          <a:custGeom>
            <a:avLst/>
            <a:gdLst>
              <a:gd name="connsiteX0" fmla="*/ 0 w 518742"/>
              <a:gd name="connsiteY0" fmla="*/ 0 h 96257"/>
              <a:gd name="connsiteX1" fmla="*/ 493480 w 518742"/>
              <a:gd name="connsiteY1" fmla="*/ 0 h 96257"/>
              <a:gd name="connsiteX2" fmla="*/ 518743 w 518742"/>
              <a:gd name="connsiteY2" fmla="*/ 96257 h 96257"/>
              <a:gd name="connsiteX3" fmla="*/ 50524 w 518742"/>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18742" h="96257">
                <a:moveTo>
                  <a:pt x="0" y="0"/>
                </a:moveTo>
                <a:lnTo>
                  <a:pt x="493480" y="0"/>
                </a:lnTo>
                <a:lnTo>
                  <a:pt x="518743" y="96257"/>
                </a:lnTo>
                <a:lnTo>
                  <a:pt x="50524"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0" name="任意多边形: 形状 249"/>
          <p:cNvSpPr/>
          <p:nvPr userDrawn="1">
            <p:custDataLst>
              <p:tags r:id="rId218"/>
            </p:custDataLst>
          </p:nvPr>
        </p:nvSpPr>
        <p:spPr>
          <a:xfrm>
            <a:off x="4550399" y="2093498"/>
            <a:ext cx="578413" cy="107145"/>
          </a:xfrm>
          <a:custGeom>
            <a:avLst/>
            <a:gdLst>
              <a:gd name="connsiteX0" fmla="*/ 0 w 578413"/>
              <a:gd name="connsiteY0" fmla="*/ 0 h 107145"/>
              <a:gd name="connsiteX1" fmla="*/ 521792 w 578413"/>
              <a:gd name="connsiteY1" fmla="*/ 0 h 107145"/>
              <a:gd name="connsiteX2" fmla="*/ 578413 w 578413"/>
              <a:gd name="connsiteY2" fmla="*/ 107146 h 107145"/>
              <a:gd name="connsiteX3" fmla="*/ 84932 w 57841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78413" h="107145">
                <a:moveTo>
                  <a:pt x="0" y="0"/>
                </a:moveTo>
                <a:lnTo>
                  <a:pt x="521792" y="0"/>
                </a:lnTo>
                <a:lnTo>
                  <a:pt x="578413" y="107146"/>
                </a:lnTo>
                <a:lnTo>
                  <a:pt x="8493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1" name="任意多边形: 形状 250"/>
          <p:cNvSpPr/>
          <p:nvPr userDrawn="1">
            <p:custDataLst>
              <p:tags r:id="rId219"/>
            </p:custDataLst>
          </p:nvPr>
        </p:nvSpPr>
        <p:spPr>
          <a:xfrm>
            <a:off x="4141851" y="2200644"/>
            <a:ext cx="569267" cy="96257"/>
          </a:xfrm>
          <a:custGeom>
            <a:avLst/>
            <a:gdLst>
              <a:gd name="connsiteX0" fmla="*/ 0 w 569267"/>
              <a:gd name="connsiteY0" fmla="*/ 0 h 96257"/>
              <a:gd name="connsiteX1" fmla="*/ 493480 w 569267"/>
              <a:gd name="connsiteY1" fmla="*/ 0 h 96257"/>
              <a:gd name="connsiteX2" fmla="*/ 569267 w 569267"/>
              <a:gd name="connsiteY2" fmla="*/ 96257 h 96257"/>
              <a:gd name="connsiteX3" fmla="*/ 101048 w 569267"/>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69267" h="96257">
                <a:moveTo>
                  <a:pt x="0" y="0"/>
                </a:moveTo>
                <a:lnTo>
                  <a:pt x="493480" y="0"/>
                </a:lnTo>
                <a:lnTo>
                  <a:pt x="569267" y="96257"/>
                </a:lnTo>
                <a:lnTo>
                  <a:pt x="101048"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2" name="任意多边形: 形状 251"/>
          <p:cNvSpPr/>
          <p:nvPr userDrawn="1">
            <p:custDataLst>
              <p:tags r:id="rId220"/>
            </p:custDataLst>
          </p:nvPr>
        </p:nvSpPr>
        <p:spPr>
          <a:xfrm>
            <a:off x="3509428" y="2093934"/>
            <a:ext cx="634599" cy="107145"/>
          </a:xfrm>
          <a:custGeom>
            <a:avLst/>
            <a:gdLst>
              <a:gd name="connsiteX0" fmla="*/ 0 w 634599"/>
              <a:gd name="connsiteY0" fmla="*/ 0 h 107145"/>
              <a:gd name="connsiteX1" fmla="*/ 521791 w 634599"/>
              <a:gd name="connsiteY1" fmla="*/ 0 h 107145"/>
              <a:gd name="connsiteX2" fmla="*/ 634599 w 634599"/>
              <a:gd name="connsiteY2" fmla="*/ 107146 h 107145"/>
              <a:gd name="connsiteX3" fmla="*/ 141119 w 63459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34599" h="107145">
                <a:moveTo>
                  <a:pt x="0" y="0"/>
                </a:moveTo>
                <a:lnTo>
                  <a:pt x="521791" y="0"/>
                </a:lnTo>
                <a:lnTo>
                  <a:pt x="634599" y="107146"/>
                </a:lnTo>
                <a:lnTo>
                  <a:pt x="14111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3" name="任意多边形: 形状 252"/>
          <p:cNvSpPr/>
          <p:nvPr userDrawn="1">
            <p:custDataLst>
              <p:tags r:id="rId221"/>
            </p:custDataLst>
          </p:nvPr>
        </p:nvSpPr>
        <p:spPr>
          <a:xfrm>
            <a:off x="3156632" y="2200644"/>
            <a:ext cx="620225" cy="96257"/>
          </a:xfrm>
          <a:custGeom>
            <a:avLst/>
            <a:gdLst>
              <a:gd name="connsiteX0" fmla="*/ 0 w 620225"/>
              <a:gd name="connsiteY0" fmla="*/ 0 h 96257"/>
              <a:gd name="connsiteX1" fmla="*/ 493481 w 620225"/>
              <a:gd name="connsiteY1" fmla="*/ 0 h 96257"/>
              <a:gd name="connsiteX2" fmla="*/ 620226 w 620225"/>
              <a:gd name="connsiteY2" fmla="*/ 96257 h 96257"/>
              <a:gd name="connsiteX3" fmla="*/ 152007 w 620225"/>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20225" h="96257">
                <a:moveTo>
                  <a:pt x="0" y="0"/>
                </a:moveTo>
                <a:lnTo>
                  <a:pt x="493481" y="0"/>
                </a:lnTo>
                <a:lnTo>
                  <a:pt x="620226" y="96257"/>
                </a:lnTo>
                <a:lnTo>
                  <a:pt x="152007"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4" name="任意多边形: 形状 253"/>
          <p:cNvSpPr/>
          <p:nvPr userDrawn="1">
            <p:custDataLst>
              <p:tags r:id="rId222"/>
            </p:custDataLst>
          </p:nvPr>
        </p:nvSpPr>
        <p:spPr>
          <a:xfrm>
            <a:off x="2465410" y="2093498"/>
            <a:ext cx="691221" cy="107145"/>
          </a:xfrm>
          <a:custGeom>
            <a:avLst/>
            <a:gdLst>
              <a:gd name="connsiteX0" fmla="*/ 0 w 691221"/>
              <a:gd name="connsiteY0" fmla="*/ 0 h 107145"/>
              <a:gd name="connsiteX1" fmla="*/ 521792 w 691221"/>
              <a:gd name="connsiteY1" fmla="*/ 0 h 107145"/>
              <a:gd name="connsiteX2" fmla="*/ 691222 w 691221"/>
              <a:gd name="connsiteY2" fmla="*/ 107146 h 107145"/>
              <a:gd name="connsiteX3" fmla="*/ 197741 w 69122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91221" h="107145">
                <a:moveTo>
                  <a:pt x="0" y="0"/>
                </a:moveTo>
                <a:lnTo>
                  <a:pt x="521792" y="0"/>
                </a:lnTo>
                <a:lnTo>
                  <a:pt x="691222" y="107146"/>
                </a:lnTo>
                <a:lnTo>
                  <a:pt x="19774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5" name="任意多边形: 形状 254"/>
          <p:cNvSpPr/>
          <p:nvPr userDrawn="1">
            <p:custDataLst>
              <p:tags r:id="rId223"/>
            </p:custDataLst>
          </p:nvPr>
        </p:nvSpPr>
        <p:spPr>
          <a:xfrm>
            <a:off x="2169670" y="2200644"/>
            <a:ext cx="670750" cy="96257"/>
          </a:xfrm>
          <a:custGeom>
            <a:avLst/>
            <a:gdLst>
              <a:gd name="connsiteX0" fmla="*/ 0 w 670750"/>
              <a:gd name="connsiteY0" fmla="*/ 0 h 96257"/>
              <a:gd name="connsiteX1" fmla="*/ 493481 w 670750"/>
              <a:gd name="connsiteY1" fmla="*/ 0 h 96257"/>
              <a:gd name="connsiteX2" fmla="*/ 670750 w 670750"/>
              <a:gd name="connsiteY2" fmla="*/ 96257 h 96257"/>
              <a:gd name="connsiteX3" fmla="*/ 202532 w 67075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70750" h="96257">
                <a:moveTo>
                  <a:pt x="0" y="0"/>
                </a:moveTo>
                <a:lnTo>
                  <a:pt x="493481" y="0"/>
                </a:lnTo>
                <a:lnTo>
                  <a:pt x="670750" y="96257"/>
                </a:lnTo>
                <a:lnTo>
                  <a:pt x="202532"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6" name="任意多边形: 形状 255"/>
          <p:cNvSpPr/>
          <p:nvPr userDrawn="1">
            <p:custDataLst>
              <p:tags r:id="rId224"/>
            </p:custDataLst>
          </p:nvPr>
        </p:nvSpPr>
        <p:spPr>
          <a:xfrm>
            <a:off x="1421827" y="2093498"/>
            <a:ext cx="747843" cy="107145"/>
          </a:xfrm>
          <a:custGeom>
            <a:avLst/>
            <a:gdLst>
              <a:gd name="connsiteX0" fmla="*/ 0 w 747843"/>
              <a:gd name="connsiteY0" fmla="*/ 0 h 107145"/>
              <a:gd name="connsiteX1" fmla="*/ 521791 w 747843"/>
              <a:gd name="connsiteY1" fmla="*/ 0 h 107145"/>
              <a:gd name="connsiteX2" fmla="*/ 747843 w 747843"/>
              <a:gd name="connsiteY2" fmla="*/ 107146 h 107145"/>
              <a:gd name="connsiteX3" fmla="*/ 254362 w 74784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47843" h="107145">
                <a:moveTo>
                  <a:pt x="0" y="0"/>
                </a:moveTo>
                <a:lnTo>
                  <a:pt x="521791" y="0"/>
                </a:lnTo>
                <a:lnTo>
                  <a:pt x="747843" y="107146"/>
                </a:lnTo>
                <a:lnTo>
                  <a:pt x="25436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7" name="任意多边形: 形状 256"/>
          <p:cNvSpPr/>
          <p:nvPr userDrawn="1">
            <p:custDataLst>
              <p:tags r:id="rId225"/>
            </p:custDataLst>
          </p:nvPr>
        </p:nvSpPr>
        <p:spPr>
          <a:xfrm>
            <a:off x="1182273" y="2200644"/>
            <a:ext cx="721709" cy="96257"/>
          </a:xfrm>
          <a:custGeom>
            <a:avLst/>
            <a:gdLst>
              <a:gd name="connsiteX0" fmla="*/ 0 w 721709"/>
              <a:gd name="connsiteY0" fmla="*/ 0 h 96257"/>
              <a:gd name="connsiteX1" fmla="*/ 493916 w 721709"/>
              <a:gd name="connsiteY1" fmla="*/ 0 h 96257"/>
              <a:gd name="connsiteX2" fmla="*/ 721710 w 721709"/>
              <a:gd name="connsiteY2" fmla="*/ 96257 h 96257"/>
              <a:gd name="connsiteX3" fmla="*/ 253491 w 721709"/>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21709" h="96257">
                <a:moveTo>
                  <a:pt x="0" y="0"/>
                </a:moveTo>
                <a:lnTo>
                  <a:pt x="493916" y="0"/>
                </a:lnTo>
                <a:lnTo>
                  <a:pt x="721710" y="96257"/>
                </a:lnTo>
                <a:lnTo>
                  <a:pt x="253491"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8" name="任意多边形: 形状 257"/>
          <p:cNvSpPr/>
          <p:nvPr userDrawn="1">
            <p:custDataLst>
              <p:tags r:id="rId226"/>
            </p:custDataLst>
          </p:nvPr>
        </p:nvSpPr>
        <p:spPr>
          <a:xfrm>
            <a:off x="378244" y="2093498"/>
            <a:ext cx="804029" cy="107145"/>
          </a:xfrm>
          <a:custGeom>
            <a:avLst/>
            <a:gdLst>
              <a:gd name="connsiteX0" fmla="*/ 0 w 804029"/>
              <a:gd name="connsiteY0" fmla="*/ 0 h 107145"/>
              <a:gd name="connsiteX1" fmla="*/ 521792 w 804029"/>
              <a:gd name="connsiteY1" fmla="*/ 0 h 107145"/>
              <a:gd name="connsiteX2" fmla="*/ 804030 w 804029"/>
              <a:gd name="connsiteY2" fmla="*/ 107146 h 107145"/>
              <a:gd name="connsiteX3" fmla="*/ 310549 w 80402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804029" h="107145">
                <a:moveTo>
                  <a:pt x="0" y="0"/>
                </a:moveTo>
                <a:lnTo>
                  <a:pt x="521792" y="0"/>
                </a:lnTo>
                <a:lnTo>
                  <a:pt x="804030" y="107146"/>
                </a:lnTo>
                <a:lnTo>
                  <a:pt x="31054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8" name="任意多边形: 形状 417"/>
          <p:cNvSpPr/>
          <p:nvPr userDrawn="1">
            <p:custDataLst>
              <p:tags r:id="rId227"/>
            </p:custDataLst>
          </p:nvPr>
        </p:nvSpPr>
        <p:spPr>
          <a:xfrm>
            <a:off x="11333689" y="1973286"/>
            <a:ext cx="858311" cy="120212"/>
          </a:xfrm>
          <a:custGeom>
            <a:avLst/>
            <a:gdLst>
              <a:gd name="connsiteX0" fmla="*/ 316647 w 858311"/>
              <a:gd name="connsiteY0" fmla="*/ 0 h 120212"/>
              <a:gd name="connsiteX1" fmla="*/ 858311 w 858311"/>
              <a:gd name="connsiteY1" fmla="*/ 0 h 120212"/>
              <a:gd name="connsiteX2" fmla="*/ 858311 w 858311"/>
              <a:gd name="connsiteY2" fmla="*/ 4114 h 120212"/>
              <a:gd name="connsiteX3" fmla="*/ 521792 w 858311"/>
              <a:gd name="connsiteY3" fmla="*/ 120212 h 120212"/>
              <a:gd name="connsiteX4" fmla="*/ 0 w 858311"/>
              <a:gd name="connsiteY4" fmla="*/ 120212 h 120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8311" h="120212">
                <a:moveTo>
                  <a:pt x="316647" y="0"/>
                </a:moveTo>
                <a:lnTo>
                  <a:pt x="858311" y="0"/>
                </a:lnTo>
                <a:lnTo>
                  <a:pt x="858311" y="4114"/>
                </a:lnTo>
                <a:lnTo>
                  <a:pt x="521792" y="120212"/>
                </a:lnTo>
                <a:lnTo>
                  <a:pt x="0" y="120212"/>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260" name="任意多边形: 形状 259"/>
          <p:cNvSpPr/>
          <p:nvPr userDrawn="1">
            <p:custDataLst>
              <p:tags r:id="rId228"/>
            </p:custDataLst>
          </p:nvPr>
        </p:nvSpPr>
        <p:spPr>
          <a:xfrm>
            <a:off x="11096748" y="1837830"/>
            <a:ext cx="911175" cy="135456"/>
          </a:xfrm>
          <a:custGeom>
            <a:avLst/>
            <a:gdLst>
              <a:gd name="connsiteX0" fmla="*/ 321874 w 911175"/>
              <a:gd name="connsiteY0" fmla="*/ 0 h 135456"/>
              <a:gd name="connsiteX1" fmla="*/ 911176 w 911175"/>
              <a:gd name="connsiteY1" fmla="*/ 0 h 135456"/>
              <a:gd name="connsiteX2" fmla="*/ 553588 w 911175"/>
              <a:gd name="connsiteY2" fmla="*/ 135457 h 135456"/>
              <a:gd name="connsiteX3" fmla="*/ 0 w 911175"/>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911175" h="135456">
                <a:moveTo>
                  <a:pt x="321874" y="0"/>
                </a:moveTo>
                <a:lnTo>
                  <a:pt x="911176" y="0"/>
                </a:lnTo>
                <a:lnTo>
                  <a:pt x="553588"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1" name="任意多边形: 形状 260"/>
          <p:cNvSpPr/>
          <p:nvPr userDrawn="1">
            <p:custDataLst>
              <p:tags r:id="rId229"/>
            </p:custDataLst>
          </p:nvPr>
        </p:nvSpPr>
        <p:spPr>
          <a:xfrm>
            <a:off x="10290106" y="1973286"/>
            <a:ext cx="806642" cy="120212"/>
          </a:xfrm>
          <a:custGeom>
            <a:avLst/>
            <a:gdLst>
              <a:gd name="connsiteX0" fmla="*/ 253056 w 806642"/>
              <a:gd name="connsiteY0" fmla="*/ 0 h 120212"/>
              <a:gd name="connsiteX1" fmla="*/ 806642 w 806642"/>
              <a:gd name="connsiteY1" fmla="*/ 0 h 120212"/>
              <a:gd name="connsiteX2" fmla="*/ 521792 w 806642"/>
              <a:gd name="connsiteY2" fmla="*/ 120212 h 120212"/>
              <a:gd name="connsiteX3" fmla="*/ 0 w 8066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06642" h="120212">
                <a:moveTo>
                  <a:pt x="253056" y="0"/>
                </a:moveTo>
                <a:lnTo>
                  <a:pt x="8066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2" name="任意多边形: 形状 261"/>
          <p:cNvSpPr/>
          <p:nvPr userDrawn="1">
            <p:custDataLst>
              <p:tags r:id="rId230"/>
            </p:custDataLst>
          </p:nvPr>
        </p:nvSpPr>
        <p:spPr>
          <a:xfrm>
            <a:off x="9990010" y="1837830"/>
            <a:ext cx="839309" cy="135456"/>
          </a:xfrm>
          <a:custGeom>
            <a:avLst/>
            <a:gdLst>
              <a:gd name="connsiteX0" fmla="*/ 250008 w 839309"/>
              <a:gd name="connsiteY0" fmla="*/ 0 h 135456"/>
              <a:gd name="connsiteX1" fmla="*/ 839310 w 839309"/>
              <a:gd name="connsiteY1" fmla="*/ 0 h 135456"/>
              <a:gd name="connsiteX2" fmla="*/ 553152 w 839309"/>
              <a:gd name="connsiteY2" fmla="*/ 135457 h 135456"/>
              <a:gd name="connsiteX3" fmla="*/ 0 w 839309"/>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39309" h="135456">
                <a:moveTo>
                  <a:pt x="250008" y="0"/>
                </a:moveTo>
                <a:lnTo>
                  <a:pt x="839310"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3" name="任意多边形: 形状 262"/>
          <p:cNvSpPr/>
          <p:nvPr userDrawn="1">
            <p:custDataLst>
              <p:tags r:id="rId231"/>
            </p:custDataLst>
          </p:nvPr>
        </p:nvSpPr>
        <p:spPr>
          <a:xfrm>
            <a:off x="9246523" y="1973286"/>
            <a:ext cx="743486" cy="120212"/>
          </a:xfrm>
          <a:custGeom>
            <a:avLst/>
            <a:gdLst>
              <a:gd name="connsiteX0" fmla="*/ 189900 w 743486"/>
              <a:gd name="connsiteY0" fmla="*/ 0 h 120212"/>
              <a:gd name="connsiteX1" fmla="*/ 743487 w 743486"/>
              <a:gd name="connsiteY1" fmla="*/ 0 h 120212"/>
              <a:gd name="connsiteX2" fmla="*/ 521791 w 743486"/>
              <a:gd name="connsiteY2" fmla="*/ 120212 h 120212"/>
              <a:gd name="connsiteX3" fmla="*/ 0 w 7434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43486" h="120212">
                <a:moveTo>
                  <a:pt x="189900" y="0"/>
                </a:moveTo>
                <a:lnTo>
                  <a:pt x="7434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4" name="任意多边形: 形状 263"/>
          <p:cNvSpPr/>
          <p:nvPr userDrawn="1">
            <p:custDataLst>
              <p:tags r:id="rId232"/>
            </p:custDataLst>
          </p:nvPr>
        </p:nvSpPr>
        <p:spPr>
          <a:xfrm>
            <a:off x="8882837" y="1837830"/>
            <a:ext cx="768313" cy="135456"/>
          </a:xfrm>
          <a:custGeom>
            <a:avLst/>
            <a:gdLst>
              <a:gd name="connsiteX0" fmla="*/ 179011 w 768313"/>
              <a:gd name="connsiteY0" fmla="*/ 0 h 135456"/>
              <a:gd name="connsiteX1" fmla="*/ 768313 w 768313"/>
              <a:gd name="connsiteY1" fmla="*/ 0 h 135456"/>
              <a:gd name="connsiteX2" fmla="*/ 553587 w 768313"/>
              <a:gd name="connsiteY2" fmla="*/ 135457 h 135456"/>
              <a:gd name="connsiteX3" fmla="*/ 0 w 76831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68313" h="135456">
                <a:moveTo>
                  <a:pt x="179011" y="0"/>
                </a:moveTo>
                <a:lnTo>
                  <a:pt x="768313"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5" name="任意多边形: 形状 264"/>
          <p:cNvSpPr/>
          <p:nvPr userDrawn="1">
            <p:custDataLst>
              <p:tags r:id="rId233"/>
            </p:custDataLst>
          </p:nvPr>
        </p:nvSpPr>
        <p:spPr>
          <a:xfrm>
            <a:off x="8202939" y="1973286"/>
            <a:ext cx="679897" cy="120212"/>
          </a:xfrm>
          <a:custGeom>
            <a:avLst/>
            <a:gdLst>
              <a:gd name="connsiteX0" fmla="*/ 126746 w 679897"/>
              <a:gd name="connsiteY0" fmla="*/ 0 h 120212"/>
              <a:gd name="connsiteX1" fmla="*/ 679898 w 679897"/>
              <a:gd name="connsiteY1" fmla="*/ 0 h 120212"/>
              <a:gd name="connsiteX2" fmla="*/ 521792 w 679897"/>
              <a:gd name="connsiteY2" fmla="*/ 120212 h 120212"/>
              <a:gd name="connsiteX3" fmla="*/ 0 w 67989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79897" h="120212">
                <a:moveTo>
                  <a:pt x="126746" y="0"/>
                </a:moveTo>
                <a:lnTo>
                  <a:pt x="679898"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6" name="任意多边形: 形状 265"/>
          <p:cNvSpPr/>
          <p:nvPr userDrawn="1">
            <p:custDataLst>
              <p:tags r:id="rId234"/>
            </p:custDataLst>
          </p:nvPr>
        </p:nvSpPr>
        <p:spPr>
          <a:xfrm>
            <a:off x="7776098" y="1837830"/>
            <a:ext cx="696447" cy="135456"/>
          </a:xfrm>
          <a:custGeom>
            <a:avLst/>
            <a:gdLst>
              <a:gd name="connsiteX0" fmla="*/ 107145 w 696447"/>
              <a:gd name="connsiteY0" fmla="*/ 0 h 135456"/>
              <a:gd name="connsiteX1" fmla="*/ 696448 w 696447"/>
              <a:gd name="connsiteY1" fmla="*/ 0 h 135456"/>
              <a:gd name="connsiteX2" fmla="*/ 553587 w 696447"/>
              <a:gd name="connsiteY2" fmla="*/ 135457 h 135456"/>
              <a:gd name="connsiteX3" fmla="*/ 0 w 696447"/>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96447" h="135456">
                <a:moveTo>
                  <a:pt x="107145" y="0"/>
                </a:moveTo>
                <a:lnTo>
                  <a:pt x="696448"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7" name="任意多边形: 形状 266"/>
          <p:cNvSpPr/>
          <p:nvPr userDrawn="1">
            <p:custDataLst>
              <p:tags r:id="rId235"/>
            </p:custDataLst>
          </p:nvPr>
        </p:nvSpPr>
        <p:spPr>
          <a:xfrm>
            <a:off x="7159356" y="1973286"/>
            <a:ext cx="616742" cy="120212"/>
          </a:xfrm>
          <a:custGeom>
            <a:avLst/>
            <a:gdLst>
              <a:gd name="connsiteX0" fmla="*/ 63156 w 616742"/>
              <a:gd name="connsiteY0" fmla="*/ 0 h 120212"/>
              <a:gd name="connsiteX1" fmla="*/ 616742 w 616742"/>
              <a:gd name="connsiteY1" fmla="*/ 0 h 120212"/>
              <a:gd name="connsiteX2" fmla="*/ 521792 w 616742"/>
              <a:gd name="connsiteY2" fmla="*/ 120212 h 120212"/>
              <a:gd name="connsiteX3" fmla="*/ 0 w 6167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16742" h="120212">
                <a:moveTo>
                  <a:pt x="63156" y="0"/>
                </a:moveTo>
                <a:lnTo>
                  <a:pt x="6167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8" name="任意多边形: 形状 267"/>
          <p:cNvSpPr/>
          <p:nvPr userDrawn="1">
            <p:custDataLst>
              <p:tags r:id="rId236"/>
            </p:custDataLst>
          </p:nvPr>
        </p:nvSpPr>
        <p:spPr>
          <a:xfrm>
            <a:off x="6669360" y="1837830"/>
            <a:ext cx="624581" cy="135456"/>
          </a:xfrm>
          <a:custGeom>
            <a:avLst/>
            <a:gdLst>
              <a:gd name="connsiteX0" fmla="*/ 35716 w 624581"/>
              <a:gd name="connsiteY0" fmla="*/ 0 h 135456"/>
              <a:gd name="connsiteX1" fmla="*/ 624582 w 624581"/>
              <a:gd name="connsiteY1" fmla="*/ 0 h 135456"/>
              <a:gd name="connsiteX2" fmla="*/ 553152 w 624581"/>
              <a:gd name="connsiteY2" fmla="*/ 135457 h 135456"/>
              <a:gd name="connsiteX3" fmla="*/ 0 w 62458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24581" h="135456">
                <a:moveTo>
                  <a:pt x="35716" y="0"/>
                </a:moveTo>
                <a:lnTo>
                  <a:pt x="624582"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9" name="任意多边形: 形状 268"/>
          <p:cNvSpPr/>
          <p:nvPr userDrawn="1">
            <p:custDataLst>
              <p:tags r:id="rId237"/>
            </p:custDataLst>
          </p:nvPr>
        </p:nvSpPr>
        <p:spPr>
          <a:xfrm>
            <a:off x="6115773" y="1973286"/>
            <a:ext cx="553586" cy="120212"/>
          </a:xfrm>
          <a:custGeom>
            <a:avLst/>
            <a:gdLst>
              <a:gd name="connsiteX0" fmla="*/ 0 w 553586"/>
              <a:gd name="connsiteY0" fmla="*/ 0 h 120212"/>
              <a:gd name="connsiteX1" fmla="*/ 553587 w 553586"/>
              <a:gd name="connsiteY1" fmla="*/ 0 h 120212"/>
              <a:gd name="connsiteX2" fmla="*/ 521791 w 553586"/>
              <a:gd name="connsiteY2" fmla="*/ 120212 h 120212"/>
              <a:gd name="connsiteX3" fmla="*/ 0 w 5535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53586" h="120212">
                <a:moveTo>
                  <a:pt x="0" y="0"/>
                </a:moveTo>
                <a:lnTo>
                  <a:pt x="5535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0" name="任意多边形: 形状 269"/>
          <p:cNvSpPr/>
          <p:nvPr userDrawn="1">
            <p:custDataLst>
              <p:tags r:id="rId238"/>
            </p:custDataLst>
          </p:nvPr>
        </p:nvSpPr>
        <p:spPr>
          <a:xfrm>
            <a:off x="5526471" y="1837830"/>
            <a:ext cx="589302" cy="135456"/>
          </a:xfrm>
          <a:custGeom>
            <a:avLst/>
            <a:gdLst>
              <a:gd name="connsiteX0" fmla="*/ 0 w 589302"/>
              <a:gd name="connsiteY0" fmla="*/ 0 h 135456"/>
              <a:gd name="connsiteX1" fmla="*/ 589302 w 589302"/>
              <a:gd name="connsiteY1" fmla="*/ 0 h 135456"/>
              <a:gd name="connsiteX2" fmla="*/ 589302 w 589302"/>
              <a:gd name="connsiteY2" fmla="*/ 135457 h 135456"/>
              <a:gd name="connsiteX3" fmla="*/ 35716 w 589302"/>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589302" h="135456">
                <a:moveTo>
                  <a:pt x="0" y="0"/>
                </a:moveTo>
                <a:lnTo>
                  <a:pt x="589302" y="0"/>
                </a:lnTo>
                <a:lnTo>
                  <a:pt x="589302" y="135457"/>
                </a:lnTo>
                <a:lnTo>
                  <a:pt x="35716"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1" name="任意多边形: 形状 270"/>
          <p:cNvSpPr/>
          <p:nvPr userDrawn="1">
            <p:custDataLst>
              <p:tags r:id="rId239"/>
            </p:custDataLst>
          </p:nvPr>
        </p:nvSpPr>
        <p:spPr>
          <a:xfrm>
            <a:off x="5008599" y="1973286"/>
            <a:ext cx="585382" cy="120212"/>
          </a:xfrm>
          <a:custGeom>
            <a:avLst/>
            <a:gdLst>
              <a:gd name="connsiteX0" fmla="*/ 0 w 585382"/>
              <a:gd name="connsiteY0" fmla="*/ 0 h 120212"/>
              <a:gd name="connsiteX1" fmla="*/ 553588 w 585382"/>
              <a:gd name="connsiteY1" fmla="*/ 0 h 120212"/>
              <a:gd name="connsiteX2" fmla="*/ 585382 w 585382"/>
              <a:gd name="connsiteY2" fmla="*/ 120212 h 120212"/>
              <a:gd name="connsiteX3" fmla="*/ 63592 w 58538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85382" h="120212">
                <a:moveTo>
                  <a:pt x="0" y="0"/>
                </a:moveTo>
                <a:lnTo>
                  <a:pt x="553588" y="0"/>
                </a:lnTo>
                <a:lnTo>
                  <a:pt x="585382" y="120212"/>
                </a:lnTo>
                <a:lnTo>
                  <a:pt x="63592"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2" name="任意多边形: 形状 271"/>
          <p:cNvSpPr/>
          <p:nvPr userDrawn="1">
            <p:custDataLst>
              <p:tags r:id="rId240"/>
            </p:custDataLst>
          </p:nvPr>
        </p:nvSpPr>
        <p:spPr>
          <a:xfrm>
            <a:off x="4347867" y="1837830"/>
            <a:ext cx="660731" cy="135456"/>
          </a:xfrm>
          <a:custGeom>
            <a:avLst/>
            <a:gdLst>
              <a:gd name="connsiteX0" fmla="*/ 0 w 660731"/>
              <a:gd name="connsiteY0" fmla="*/ 0 h 135456"/>
              <a:gd name="connsiteX1" fmla="*/ 589302 w 660731"/>
              <a:gd name="connsiteY1" fmla="*/ 0 h 135456"/>
              <a:gd name="connsiteX2" fmla="*/ 660732 w 660731"/>
              <a:gd name="connsiteY2" fmla="*/ 135457 h 135456"/>
              <a:gd name="connsiteX3" fmla="*/ 107581 w 66073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60731" h="135456">
                <a:moveTo>
                  <a:pt x="0" y="0"/>
                </a:moveTo>
                <a:lnTo>
                  <a:pt x="589302" y="0"/>
                </a:lnTo>
                <a:lnTo>
                  <a:pt x="660732" y="135457"/>
                </a:lnTo>
                <a:lnTo>
                  <a:pt x="107581"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3" name="任意多边形: 形状 272"/>
          <p:cNvSpPr/>
          <p:nvPr userDrawn="1">
            <p:custDataLst>
              <p:tags r:id="rId241"/>
            </p:custDataLst>
          </p:nvPr>
        </p:nvSpPr>
        <p:spPr>
          <a:xfrm>
            <a:off x="3901861" y="1973286"/>
            <a:ext cx="648537" cy="120212"/>
          </a:xfrm>
          <a:custGeom>
            <a:avLst/>
            <a:gdLst>
              <a:gd name="connsiteX0" fmla="*/ 0 w 648537"/>
              <a:gd name="connsiteY0" fmla="*/ 0 h 120212"/>
              <a:gd name="connsiteX1" fmla="*/ 553588 w 648537"/>
              <a:gd name="connsiteY1" fmla="*/ 0 h 120212"/>
              <a:gd name="connsiteX2" fmla="*/ 648538 w 648537"/>
              <a:gd name="connsiteY2" fmla="*/ 120212 h 120212"/>
              <a:gd name="connsiteX3" fmla="*/ 126746 w 64853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48537" h="120212">
                <a:moveTo>
                  <a:pt x="0" y="0"/>
                </a:moveTo>
                <a:lnTo>
                  <a:pt x="553588" y="0"/>
                </a:lnTo>
                <a:lnTo>
                  <a:pt x="648538" y="120212"/>
                </a:lnTo>
                <a:lnTo>
                  <a:pt x="12674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4" name="任意多边形: 形状 273"/>
          <p:cNvSpPr/>
          <p:nvPr userDrawn="1">
            <p:custDataLst>
              <p:tags r:id="rId242"/>
            </p:custDataLst>
          </p:nvPr>
        </p:nvSpPr>
        <p:spPr>
          <a:xfrm>
            <a:off x="3172747" y="1838265"/>
            <a:ext cx="732163" cy="135456"/>
          </a:xfrm>
          <a:custGeom>
            <a:avLst/>
            <a:gdLst>
              <a:gd name="connsiteX0" fmla="*/ 0 w 732163"/>
              <a:gd name="connsiteY0" fmla="*/ 0 h 135456"/>
              <a:gd name="connsiteX1" fmla="*/ 588867 w 732163"/>
              <a:gd name="connsiteY1" fmla="*/ 0 h 135456"/>
              <a:gd name="connsiteX2" fmla="*/ 732163 w 732163"/>
              <a:gd name="connsiteY2" fmla="*/ 135457 h 135456"/>
              <a:gd name="connsiteX3" fmla="*/ 178577 w 73216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32163" h="135456">
                <a:moveTo>
                  <a:pt x="0" y="0"/>
                </a:moveTo>
                <a:lnTo>
                  <a:pt x="588867" y="0"/>
                </a:lnTo>
                <a:lnTo>
                  <a:pt x="732163" y="135457"/>
                </a:lnTo>
                <a:lnTo>
                  <a:pt x="17857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5" name="任意多边形: 形状 274"/>
          <p:cNvSpPr/>
          <p:nvPr userDrawn="1">
            <p:custDataLst>
              <p:tags r:id="rId243"/>
            </p:custDataLst>
          </p:nvPr>
        </p:nvSpPr>
        <p:spPr>
          <a:xfrm>
            <a:off x="2797301" y="1973286"/>
            <a:ext cx="711692" cy="120212"/>
          </a:xfrm>
          <a:custGeom>
            <a:avLst/>
            <a:gdLst>
              <a:gd name="connsiteX0" fmla="*/ 0 w 711692"/>
              <a:gd name="connsiteY0" fmla="*/ 0 h 120212"/>
              <a:gd name="connsiteX1" fmla="*/ 553587 w 711692"/>
              <a:gd name="connsiteY1" fmla="*/ 0 h 120212"/>
              <a:gd name="connsiteX2" fmla="*/ 711692 w 711692"/>
              <a:gd name="connsiteY2" fmla="*/ 120212 h 120212"/>
              <a:gd name="connsiteX3" fmla="*/ 189901 w 71169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11692" h="120212">
                <a:moveTo>
                  <a:pt x="0" y="0"/>
                </a:moveTo>
                <a:lnTo>
                  <a:pt x="553587" y="0"/>
                </a:lnTo>
                <a:lnTo>
                  <a:pt x="711692" y="120212"/>
                </a:lnTo>
                <a:lnTo>
                  <a:pt x="189901"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6" name="任意多边形: 形状 275"/>
          <p:cNvSpPr/>
          <p:nvPr userDrawn="1">
            <p:custDataLst>
              <p:tags r:id="rId244"/>
            </p:custDataLst>
          </p:nvPr>
        </p:nvSpPr>
        <p:spPr>
          <a:xfrm>
            <a:off x="1993707" y="1837830"/>
            <a:ext cx="803593" cy="135456"/>
          </a:xfrm>
          <a:custGeom>
            <a:avLst/>
            <a:gdLst>
              <a:gd name="connsiteX0" fmla="*/ 0 w 803593"/>
              <a:gd name="connsiteY0" fmla="*/ 0 h 135456"/>
              <a:gd name="connsiteX1" fmla="*/ 588866 w 803593"/>
              <a:gd name="connsiteY1" fmla="*/ 0 h 135456"/>
              <a:gd name="connsiteX2" fmla="*/ 803594 w 803593"/>
              <a:gd name="connsiteY2" fmla="*/ 135457 h 135456"/>
              <a:gd name="connsiteX3" fmla="*/ 250007 w 80359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03593" h="135456">
                <a:moveTo>
                  <a:pt x="0" y="0"/>
                </a:moveTo>
                <a:lnTo>
                  <a:pt x="588866" y="0"/>
                </a:lnTo>
                <a:lnTo>
                  <a:pt x="803594" y="135457"/>
                </a:lnTo>
                <a:lnTo>
                  <a:pt x="25000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7" name="任意多边形: 形状 276"/>
          <p:cNvSpPr/>
          <p:nvPr userDrawn="1">
            <p:custDataLst>
              <p:tags r:id="rId245"/>
            </p:custDataLst>
          </p:nvPr>
        </p:nvSpPr>
        <p:spPr>
          <a:xfrm>
            <a:off x="1690563" y="1973286"/>
            <a:ext cx="774847" cy="120212"/>
          </a:xfrm>
          <a:custGeom>
            <a:avLst/>
            <a:gdLst>
              <a:gd name="connsiteX0" fmla="*/ 0 w 774847"/>
              <a:gd name="connsiteY0" fmla="*/ 0 h 120212"/>
              <a:gd name="connsiteX1" fmla="*/ 553151 w 774847"/>
              <a:gd name="connsiteY1" fmla="*/ 0 h 120212"/>
              <a:gd name="connsiteX2" fmla="*/ 774847 w 774847"/>
              <a:gd name="connsiteY2" fmla="*/ 120212 h 120212"/>
              <a:gd name="connsiteX3" fmla="*/ 253056 w 77484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74847" h="120212">
                <a:moveTo>
                  <a:pt x="0" y="0"/>
                </a:moveTo>
                <a:lnTo>
                  <a:pt x="553151" y="0"/>
                </a:lnTo>
                <a:lnTo>
                  <a:pt x="774847" y="120212"/>
                </a:lnTo>
                <a:lnTo>
                  <a:pt x="25305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8" name="任意多边形: 形状 277"/>
          <p:cNvSpPr/>
          <p:nvPr userDrawn="1">
            <p:custDataLst>
              <p:tags r:id="rId246"/>
            </p:custDataLst>
          </p:nvPr>
        </p:nvSpPr>
        <p:spPr>
          <a:xfrm>
            <a:off x="815102" y="1837830"/>
            <a:ext cx="875460" cy="135456"/>
          </a:xfrm>
          <a:custGeom>
            <a:avLst/>
            <a:gdLst>
              <a:gd name="connsiteX0" fmla="*/ 0 w 875460"/>
              <a:gd name="connsiteY0" fmla="*/ 0 h 135456"/>
              <a:gd name="connsiteX1" fmla="*/ 589302 w 875460"/>
              <a:gd name="connsiteY1" fmla="*/ 0 h 135456"/>
              <a:gd name="connsiteX2" fmla="*/ 875460 w 875460"/>
              <a:gd name="connsiteY2" fmla="*/ 135457 h 135456"/>
              <a:gd name="connsiteX3" fmla="*/ 321873 w 875460"/>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75460" h="135456">
                <a:moveTo>
                  <a:pt x="0" y="0"/>
                </a:moveTo>
                <a:lnTo>
                  <a:pt x="589302" y="0"/>
                </a:lnTo>
                <a:lnTo>
                  <a:pt x="875460" y="135457"/>
                </a:lnTo>
                <a:lnTo>
                  <a:pt x="321873"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9" name="任意多边形: 形状 278"/>
          <p:cNvSpPr/>
          <p:nvPr userDrawn="1">
            <p:custDataLst>
              <p:tags r:id="rId247"/>
            </p:custDataLst>
          </p:nvPr>
        </p:nvSpPr>
        <p:spPr>
          <a:xfrm>
            <a:off x="583389" y="1973286"/>
            <a:ext cx="838438" cy="120212"/>
          </a:xfrm>
          <a:custGeom>
            <a:avLst/>
            <a:gdLst>
              <a:gd name="connsiteX0" fmla="*/ 0 w 838438"/>
              <a:gd name="connsiteY0" fmla="*/ 0 h 120212"/>
              <a:gd name="connsiteX1" fmla="*/ 553587 w 838438"/>
              <a:gd name="connsiteY1" fmla="*/ 0 h 120212"/>
              <a:gd name="connsiteX2" fmla="*/ 838438 w 838438"/>
              <a:gd name="connsiteY2" fmla="*/ 120212 h 120212"/>
              <a:gd name="connsiteX3" fmla="*/ 316647 w 838438"/>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38438" h="120212">
                <a:moveTo>
                  <a:pt x="0" y="0"/>
                </a:moveTo>
                <a:lnTo>
                  <a:pt x="553587" y="0"/>
                </a:lnTo>
                <a:lnTo>
                  <a:pt x="838438" y="120212"/>
                </a:lnTo>
                <a:lnTo>
                  <a:pt x="316647"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7" name="任意多边形: 形状 456"/>
          <p:cNvSpPr/>
          <p:nvPr userDrawn="1">
            <p:custDataLst>
              <p:tags r:id="rId248"/>
            </p:custDataLst>
          </p:nvPr>
        </p:nvSpPr>
        <p:spPr>
          <a:xfrm>
            <a:off x="0" y="1837830"/>
            <a:ext cx="584445" cy="135457"/>
          </a:xfrm>
          <a:custGeom>
            <a:avLst/>
            <a:gdLst>
              <a:gd name="connsiteX0" fmla="*/ 0 w 584445"/>
              <a:gd name="connsiteY0" fmla="*/ 0 h 135457"/>
              <a:gd name="connsiteX1" fmla="*/ 226856 w 584445"/>
              <a:gd name="connsiteY1" fmla="*/ 0 h 135457"/>
              <a:gd name="connsiteX2" fmla="*/ 584445 w 584445"/>
              <a:gd name="connsiteY2" fmla="*/ 135457 h 135457"/>
              <a:gd name="connsiteX3" fmla="*/ 30858 w 584445"/>
              <a:gd name="connsiteY3" fmla="*/ 135457 h 135457"/>
              <a:gd name="connsiteX4" fmla="*/ 0 w 584445"/>
              <a:gd name="connsiteY4" fmla="*/ 124829 h 135457"/>
              <a:gd name="connsiteX0-1" fmla="*/ 6090 w 590535"/>
              <a:gd name="connsiteY0-2" fmla="*/ 0 h 135457"/>
              <a:gd name="connsiteX1-3" fmla="*/ 232946 w 590535"/>
              <a:gd name="connsiteY1-4" fmla="*/ 0 h 135457"/>
              <a:gd name="connsiteX2-5" fmla="*/ 590535 w 590535"/>
              <a:gd name="connsiteY2-6" fmla="*/ 135457 h 135457"/>
              <a:gd name="connsiteX3-7" fmla="*/ 36948 w 590535"/>
              <a:gd name="connsiteY3-8" fmla="*/ 135457 h 135457"/>
              <a:gd name="connsiteX4-9" fmla="*/ 6090 w 590535"/>
              <a:gd name="connsiteY4-10" fmla="*/ 124829 h 135457"/>
              <a:gd name="connsiteX5" fmla="*/ 0 w 590535"/>
              <a:gd name="connsiteY5" fmla="*/ 62408 h 135457"/>
              <a:gd name="connsiteX6" fmla="*/ 6090 w 590535"/>
              <a:gd name="connsiteY6" fmla="*/ 0 h 135457"/>
              <a:gd name="connsiteX0-11" fmla="*/ 0 w 590535"/>
              <a:gd name="connsiteY0-12" fmla="*/ 62408 h 153848"/>
              <a:gd name="connsiteX1-13" fmla="*/ 6090 w 590535"/>
              <a:gd name="connsiteY1-14" fmla="*/ 0 h 153848"/>
              <a:gd name="connsiteX2-15" fmla="*/ 232946 w 590535"/>
              <a:gd name="connsiteY2-16" fmla="*/ 0 h 153848"/>
              <a:gd name="connsiteX3-17" fmla="*/ 590535 w 590535"/>
              <a:gd name="connsiteY3-18" fmla="*/ 135457 h 153848"/>
              <a:gd name="connsiteX4-19" fmla="*/ 36948 w 590535"/>
              <a:gd name="connsiteY4-20" fmla="*/ 135457 h 153848"/>
              <a:gd name="connsiteX5-21" fmla="*/ 6090 w 590535"/>
              <a:gd name="connsiteY5-22" fmla="*/ 124829 h 153848"/>
              <a:gd name="connsiteX6-23" fmla="*/ 91440 w 590535"/>
              <a:gd name="connsiteY6-24" fmla="*/ 153848 h 153848"/>
              <a:gd name="connsiteX0-25" fmla="*/ 0 w 590535"/>
              <a:gd name="connsiteY0-26" fmla="*/ 62408 h 135457"/>
              <a:gd name="connsiteX1-27" fmla="*/ 6090 w 590535"/>
              <a:gd name="connsiteY1-28" fmla="*/ 0 h 135457"/>
              <a:gd name="connsiteX2-29" fmla="*/ 232946 w 590535"/>
              <a:gd name="connsiteY2-30" fmla="*/ 0 h 135457"/>
              <a:gd name="connsiteX3-31" fmla="*/ 590535 w 590535"/>
              <a:gd name="connsiteY3-32" fmla="*/ 135457 h 135457"/>
              <a:gd name="connsiteX4-33" fmla="*/ 36948 w 590535"/>
              <a:gd name="connsiteY4-34" fmla="*/ 135457 h 135457"/>
              <a:gd name="connsiteX5-35" fmla="*/ 6090 w 590535"/>
              <a:gd name="connsiteY5-36" fmla="*/ 124829 h 135457"/>
              <a:gd name="connsiteX0-37" fmla="*/ 0 w 584445"/>
              <a:gd name="connsiteY0-38" fmla="*/ 0 h 135457"/>
              <a:gd name="connsiteX1-39" fmla="*/ 226856 w 584445"/>
              <a:gd name="connsiteY1-40" fmla="*/ 0 h 135457"/>
              <a:gd name="connsiteX2-41" fmla="*/ 584445 w 584445"/>
              <a:gd name="connsiteY2-42" fmla="*/ 135457 h 135457"/>
              <a:gd name="connsiteX3-43" fmla="*/ 30858 w 584445"/>
              <a:gd name="connsiteY3-44" fmla="*/ 135457 h 135457"/>
              <a:gd name="connsiteX4-45" fmla="*/ 0 w 584445"/>
              <a:gd name="connsiteY4-46" fmla="*/ 124829 h 135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4445" h="135457">
                <a:moveTo>
                  <a:pt x="0" y="0"/>
                </a:moveTo>
                <a:lnTo>
                  <a:pt x="226856" y="0"/>
                </a:lnTo>
                <a:lnTo>
                  <a:pt x="584445" y="135457"/>
                </a:lnTo>
                <a:lnTo>
                  <a:pt x="30858" y="135457"/>
                </a:lnTo>
                <a:lnTo>
                  <a:pt x="0" y="124829"/>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6" name="任意多边形: 形状 415"/>
          <p:cNvSpPr/>
          <p:nvPr userDrawn="1">
            <p:custDataLst>
              <p:tags r:id="rId249"/>
            </p:custDataLst>
          </p:nvPr>
        </p:nvSpPr>
        <p:spPr>
          <a:xfrm>
            <a:off x="12007488" y="1767776"/>
            <a:ext cx="184512" cy="70055"/>
          </a:xfrm>
          <a:custGeom>
            <a:avLst/>
            <a:gdLst>
              <a:gd name="connsiteX0" fmla="*/ 184512 w 184512"/>
              <a:gd name="connsiteY0" fmla="*/ 0 h 70055"/>
              <a:gd name="connsiteX1" fmla="*/ 184512 w 184512"/>
              <a:gd name="connsiteY1" fmla="*/ 70055 h 70055"/>
              <a:gd name="connsiteX2" fmla="*/ 0 w 184512"/>
              <a:gd name="connsiteY2" fmla="*/ 70055 h 70055"/>
              <a:gd name="connsiteX0-1" fmla="*/ 184512 w 184512"/>
              <a:gd name="connsiteY0-2" fmla="*/ 0 h 70055"/>
              <a:gd name="connsiteX1-3" fmla="*/ 184512 w 184512"/>
              <a:gd name="connsiteY1-4" fmla="*/ 30068 h 70055"/>
              <a:gd name="connsiteX2-5" fmla="*/ 184512 w 184512"/>
              <a:gd name="connsiteY2-6" fmla="*/ 70055 h 70055"/>
              <a:gd name="connsiteX3" fmla="*/ 0 w 184512"/>
              <a:gd name="connsiteY3" fmla="*/ 70055 h 70055"/>
              <a:gd name="connsiteX4" fmla="*/ 184512 w 184512"/>
              <a:gd name="connsiteY4" fmla="*/ 0 h 70055"/>
              <a:gd name="connsiteX0-7" fmla="*/ 184512 w 275952"/>
              <a:gd name="connsiteY0-8" fmla="*/ 30068 h 121508"/>
              <a:gd name="connsiteX1-9" fmla="*/ 184512 w 275952"/>
              <a:gd name="connsiteY1-10" fmla="*/ 70055 h 121508"/>
              <a:gd name="connsiteX2-11" fmla="*/ 0 w 275952"/>
              <a:gd name="connsiteY2-12" fmla="*/ 70055 h 121508"/>
              <a:gd name="connsiteX3-13" fmla="*/ 184512 w 275952"/>
              <a:gd name="connsiteY3-14" fmla="*/ 0 h 121508"/>
              <a:gd name="connsiteX4-15" fmla="*/ 275952 w 275952"/>
              <a:gd name="connsiteY4-16" fmla="*/ 121508 h 121508"/>
              <a:gd name="connsiteX0-17" fmla="*/ 184512 w 184512"/>
              <a:gd name="connsiteY0-18" fmla="*/ 30068 h 70055"/>
              <a:gd name="connsiteX1-19" fmla="*/ 184512 w 184512"/>
              <a:gd name="connsiteY1-20" fmla="*/ 70055 h 70055"/>
              <a:gd name="connsiteX2-21" fmla="*/ 0 w 184512"/>
              <a:gd name="connsiteY2-22" fmla="*/ 70055 h 70055"/>
              <a:gd name="connsiteX3-23" fmla="*/ 184512 w 184512"/>
              <a:gd name="connsiteY3-24" fmla="*/ 0 h 70055"/>
              <a:gd name="connsiteX0-25" fmla="*/ 184512 w 184512"/>
              <a:gd name="connsiteY0-26" fmla="*/ 70055 h 70055"/>
              <a:gd name="connsiteX1-27" fmla="*/ 0 w 184512"/>
              <a:gd name="connsiteY1-28" fmla="*/ 70055 h 70055"/>
              <a:gd name="connsiteX2-29" fmla="*/ 184512 w 184512"/>
              <a:gd name="connsiteY2-30" fmla="*/ 0 h 70055"/>
            </a:gdLst>
            <a:ahLst/>
            <a:cxnLst>
              <a:cxn ang="0">
                <a:pos x="connsiteX0-1" y="connsiteY0-2"/>
              </a:cxn>
              <a:cxn ang="0">
                <a:pos x="connsiteX1-3" y="connsiteY1-4"/>
              </a:cxn>
              <a:cxn ang="0">
                <a:pos x="connsiteX2-5" y="connsiteY2-6"/>
              </a:cxn>
            </a:cxnLst>
            <a:rect l="l" t="t" r="r" b="b"/>
            <a:pathLst>
              <a:path w="184512" h="70055">
                <a:moveTo>
                  <a:pt x="184512" y="70055"/>
                </a:moveTo>
                <a:lnTo>
                  <a:pt x="0" y="70055"/>
                </a:lnTo>
                <a:lnTo>
                  <a:pt x="184512"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4" name="任意多边形: 形状 413"/>
          <p:cNvSpPr/>
          <p:nvPr userDrawn="1">
            <p:custDataLst>
              <p:tags r:id="rId250"/>
            </p:custDataLst>
          </p:nvPr>
        </p:nvSpPr>
        <p:spPr>
          <a:xfrm>
            <a:off x="11784486" y="1511513"/>
            <a:ext cx="407515" cy="171696"/>
          </a:xfrm>
          <a:custGeom>
            <a:avLst/>
            <a:gdLst>
              <a:gd name="connsiteX0" fmla="*/ 407515 w 407515"/>
              <a:gd name="connsiteY0" fmla="*/ 0 h 171696"/>
              <a:gd name="connsiteX1" fmla="*/ 407515 w 407515"/>
              <a:gd name="connsiteY1" fmla="*/ 171696 h 171696"/>
              <a:gd name="connsiteX2" fmla="*/ 0 w 407515"/>
              <a:gd name="connsiteY2" fmla="*/ 171696 h 171696"/>
              <a:gd name="connsiteX0-1" fmla="*/ 407515 w 407515"/>
              <a:gd name="connsiteY0-2" fmla="*/ 0 h 171696"/>
              <a:gd name="connsiteX1-3" fmla="*/ 407514 w 407515"/>
              <a:gd name="connsiteY1-4" fmla="*/ 86306 h 171696"/>
              <a:gd name="connsiteX2-5" fmla="*/ 407515 w 407515"/>
              <a:gd name="connsiteY2-6" fmla="*/ 171696 h 171696"/>
              <a:gd name="connsiteX3" fmla="*/ 0 w 407515"/>
              <a:gd name="connsiteY3" fmla="*/ 171696 h 171696"/>
              <a:gd name="connsiteX4" fmla="*/ 407515 w 407515"/>
              <a:gd name="connsiteY4" fmla="*/ 0 h 171696"/>
              <a:gd name="connsiteX0-7" fmla="*/ 407514 w 498954"/>
              <a:gd name="connsiteY0-8" fmla="*/ 86306 h 177746"/>
              <a:gd name="connsiteX1-9" fmla="*/ 407515 w 498954"/>
              <a:gd name="connsiteY1-10" fmla="*/ 171696 h 177746"/>
              <a:gd name="connsiteX2-11" fmla="*/ 0 w 498954"/>
              <a:gd name="connsiteY2-12" fmla="*/ 171696 h 177746"/>
              <a:gd name="connsiteX3-13" fmla="*/ 407515 w 498954"/>
              <a:gd name="connsiteY3-14" fmla="*/ 0 h 177746"/>
              <a:gd name="connsiteX4-15" fmla="*/ 498954 w 498954"/>
              <a:gd name="connsiteY4-16" fmla="*/ 177746 h 177746"/>
              <a:gd name="connsiteX0-17" fmla="*/ 407514 w 407515"/>
              <a:gd name="connsiteY0-18" fmla="*/ 86306 h 171696"/>
              <a:gd name="connsiteX1-19" fmla="*/ 407515 w 407515"/>
              <a:gd name="connsiteY1-20" fmla="*/ 171696 h 171696"/>
              <a:gd name="connsiteX2-21" fmla="*/ 0 w 407515"/>
              <a:gd name="connsiteY2-22" fmla="*/ 171696 h 171696"/>
              <a:gd name="connsiteX3-23" fmla="*/ 407515 w 407515"/>
              <a:gd name="connsiteY3-24" fmla="*/ 0 h 171696"/>
              <a:gd name="connsiteX0-25" fmla="*/ 407515 w 407515"/>
              <a:gd name="connsiteY0-26" fmla="*/ 171696 h 171696"/>
              <a:gd name="connsiteX1-27" fmla="*/ 0 w 407515"/>
              <a:gd name="connsiteY1-28" fmla="*/ 171696 h 171696"/>
              <a:gd name="connsiteX2-29" fmla="*/ 407515 w 407515"/>
              <a:gd name="connsiteY2-30" fmla="*/ 0 h 171696"/>
            </a:gdLst>
            <a:ahLst/>
            <a:cxnLst>
              <a:cxn ang="0">
                <a:pos x="connsiteX0-1" y="connsiteY0-2"/>
              </a:cxn>
              <a:cxn ang="0">
                <a:pos x="connsiteX1-3" y="connsiteY1-4"/>
              </a:cxn>
              <a:cxn ang="0">
                <a:pos x="connsiteX2-5" y="connsiteY2-6"/>
              </a:cxn>
            </a:cxnLst>
            <a:rect l="l" t="t" r="r" b="b"/>
            <a:pathLst>
              <a:path w="407515" h="171696">
                <a:moveTo>
                  <a:pt x="407515" y="171696"/>
                </a:moveTo>
                <a:lnTo>
                  <a:pt x="0" y="171696"/>
                </a:lnTo>
                <a:lnTo>
                  <a:pt x="407515"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283" name="任意多边形: 形状 282"/>
          <p:cNvSpPr/>
          <p:nvPr userDrawn="1">
            <p:custDataLst>
              <p:tags r:id="rId251"/>
            </p:custDataLst>
          </p:nvPr>
        </p:nvSpPr>
        <p:spPr>
          <a:xfrm>
            <a:off x="10829320" y="1683209"/>
            <a:ext cx="955165" cy="154620"/>
          </a:xfrm>
          <a:custGeom>
            <a:avLst/>
            <a:gdLst>
              <a:gd name="connsiteX0" fmla="*/ 325358 w 955165"/>
              <a:gd name="connsiteY0" fmla="*/ 0 h 154620"/>
              <a:gd name="connsiteX1" fmla="*/ 955166 w 955165"/>
              <a:gd name="connsiteY1" fmla="*/ 0 h 154620"/>
              <a:gd name="connsiteX2" fmla="*/ 588866 w 955165"/>
              <a:gd name="connsiteY2" fmla="*/ 154621 h 154620"/>
              <a:gd name="connsiteX3" fmla="*/ 0 w 95516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55165" h="154620">
                <a:moveTo>
                  <a:pt x="325358" y="0"/>
                </a:moveTo>
                <a:lnTo>
                  <a:pt x="955166" y="0"/>
                </a:lnTo>
                <a:lnTo>
                  <a:pt x="588866"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4" name="任意多边形: 形状 283"/>
          <p:cNvSpPr/>
          <p:nvPr userDrawn="1">
            <p:custDataLst>
              <p:tags r:id="rId252"/>
            </p:custDataLst>
          </p:nvPr>
        </p:nvSpPr>
        <p:spPr>
          <a:xfrm>
            <a:off x="10524868" y="1505939"/>
            <a:ext cx="1003948" cy="177269"/>
          </a:xfrm>
          <a:custGeom>
            <a:avLst/>
            <a:gdLst>
              <a:gd name="connsiteX0" fmla="*/ 327100 w 1003948"/>
              <a:gd name="connsiteY0" fmla="*/ 0 h 177269"/>
              <a:gd name="connsiteX1" fmla="*/ 1003949 w 1003948"/>
              <a:gd name="connsiteY1" fmla="*/ 0 h 177269"/>
              <a:gd name="connsiteX2" fmla="*/ 629809 w 1003948"/>
              <a:gd name="connsiteY2" fmla="*/ 177270 h 177269"/>
              <a:gd name="connsiteX3" fmla="*/ 0 w 100394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327100" y="0"/>
                </a:moveTo>
                <a:lnTo>
                  <a:pt x="1003949" y="0"/>
                </a:lnTo>
                <a:lnTo>
                  <a:pt x="629809"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5" name="任意多边形: 形状 284"/>
          <p:cNvSpPr/>
          <p:nvPr userDrawn="1">
            <p:custDataLst>
              <p:tags r:id="rId253"/>
            </p:custDataLst>
          </p:nvPr>
        </p:nvSpPr>
        <p:spPr>
          <a:xfrm>
            <a:off x="9650715" y="1683209"/>
            <a:ext cx="874152" cy="154620"/>
          </a:xfrm>
          <a:custGeom>
            <a:avLst/>
            <a:gdLst>
              <a:gd name="connsiteX0" fmla="*/ 244344 w 874152"/>
              <a:gd name="connsiteY0" fmla="*/ 0 h 154620"/>
              <a:gd name="connsiteX1" fmla="*/ 874152 w 874152"/>
              <a:gd name="connsiteY1" fmla="*/ 0 h 154620"/>
              <a:gd name="connsiteX2" fmla="*/ 589302 w 874152"/>
              <a:gd name="connsiteY2" fmla="*/ 154621 h 154620"/>
              <a:gd name="connsiteX3" fmla="*/ 0 w 874152"/>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74152" h="154620">
                <a:moveTo>
                  <a:pt x="244344" y="0"/>
                </a:moveTo>
                <a:lnTo>
                  <a:pt x="874152"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6" name="任意多边形: 形状 285"/>
          <p:cNvSpPr/>
          <p:nvPr userDrawn="1">
            <p:custDataLst>
              <p:tags r:id="rId254"/>
            </p:custDataLst>
          </p:nvPr>
        </p:nvSpPr>
        <p:spPr>
          <a:xfrm>
            <a:off x="9265251" y="1505939"/>
            <a:ext cx="910303" cy="177269"/>
          </a:xfrm>
          <a:custGeom>
            <a:avLst/>
            <a:gdLst>
              <a:gd name="connsiteX0" fmla="*/ 233455 w 910303"/>
              <a:gd name="connsiteY0" fmla="*/ 0 h 177269"/>
              <a:gd name="connsiteX1" fmla="*/ 910304 w 910303"/>
              <a:gd name="connsiteY1" fmla="*/ 0 h 177269"/>
              <a:gd name="connsiteX2" fmla="*/ 629808 w 910303"/>
              <a:gd name="connsiteY2" fmla="*/ 177270 h 177269"/>
              <a:gd name="connsiteX3" fmla="*/ 0 w 910303"/>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10303" h="177269">
                <a:moveTo>
                  <a:pt x="233455" y="0"/>
                </a:moveTo>
                <a:lnTo>
                  <a:pt x="910304"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7" name="任意多边形: 形状 286"/>
          <p:cNvSpPr/>
          <p:nvPr userDrawn="1">
            <p:custDataLst>
              <p:tags r:id="rId255"/>
            </p:custDataLst>
          </p:nvPr>
        </p:nvSpPr>
        <p:spPr>
          <a:xfrm>
            <a:off x="8472546" y="1683209"/>
            <a:ext cx="792705" cy="154620"/>
          </a:xfrm>
          <a:custGeom>
            <a:avLst/>
            <a:gdLst>
              <a:gd name="connsiteX0" fmla="*/ 162461 w 792705"/>
              <a:gd name="connsiteY0" fmla="*/ 0 h 154620"/>
              <a:gd name="connsiteX1" fmla="*/ 792706 w 792705"/>
              <a:gd name="connsiteY1" fmla="*/ 0 h 154620"/>
              <a:gd name="connsiteX2" fmla="*/ 588867 w 792705"/>
              <a:gd name="connsiteY2" fmla="*/ 154621 h 154620"/>
              <a:gd name="connsiteX3" fmla="*/ 0 w 79270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92705" h="154620">
                <a:moveTo>
                  <a:pt x="162461" y="0"/>
                </a:moveTo>
                <a:lnTo>
                  <a:pt x="792706" y="0"/>
                </a:lnTo>
                <a:lnTo>
                  <a:pt x="588867"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8" name="任意多边形: 形状 287"/>
          <p:cNvSpPr/>
          <p:nvPr userDrawn="1">
            <p:custDataLst>
              <p:tags r:id="rId256"/>
            </p:custDataLst>
          </p:nvPr>
        </p:nvSpPr>
        <p:spPr>
          <a:xfrm>
            <a:off x="8005199" y="1505939"/>
            <a:ext cx="816660" cy="177269"/>
          </a:xfrm>
          <a:custGeom>
            <a:avLst/>
            <a:gdLst>
              <a:gd name="connsiteX0" fmla="*/ 140248 w 816660"/>
              <a:gd name="connsiteY0" fmla="*/ 0 h 177269"/>
              <a:gd name="connsiteX1" fmla="*/ 816660 w 816660"/>
              <a:gd name="connsiteY1" fmla="*/ 0 h 177269"/>
              <a:gd name="connsiteX2" fmla="*/ 629808 w 816660"/>
              <a:gd name="connsiteY2" fmla="*/ 177270 h 177269"/>
              <a:gd name="connsiteX3" fmla="*/ 0 w 816660"/>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16660" h="177269">
                <a:moveTo>
                  <a:pt x="140248" y="0"/>
                </a:moveTo>
                <a:lnTo>
                  <a:pt x="816660"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9" name="任意多边形: 形状 288"/>
          <p:cNvSpPr/>
          <p:nvPr userDrawn="1">
            <p:custDataLst>
              <p:tags r:id="rId257"/>
            </p:custDataLst>
          </p:nvPr>
        </p:nvSpPr>
        <p:spPr>
          <a:xfrm>
            <a:off x="7293942" y="1683209"/>
            <a:ext cx="711257" cy="154620"/>
          </a:xfrm>
          <a:custGeom>
            <a:avLst/>
            <a:gdLst>
              <a:gd name="connsiteX0" fmla="*/ 81448 w 711257"/>
              <a:gd name="connsiteY0" fmla="*/ 0 h 154620"/>
              <a:gd name="connsiteX1" fmla="*/ 711258 w 711257"/>
              <a:gd name="connsiteY1" fmla="*/ 0 h 154620"/>
              <a:gd name="connsiteX2" fmla="*/ 589302 w 711257"/>
              <a:gd name="connsiteY2" fmla="*/ 154621 h 154620"/>
              <a:gd name="connsiteX3" fmla="*/ 0 w 711257"/>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11257" h="154620">
                <a:moveTo>
                  <a:pt x="81448" y="0"/>
                </a:moveTo>
                <a:lnTo>
                  <a:pt x="711258"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0" name="任意多边形: 形状 289"/>
          <p:cNvSpPr/>
          <p:nvPr userDrawn="1">
            <p:custDataLst>
              <p:tags r:id="rId258"/>
            </p:custDataLst>
          </p:nvPr>
        </p:nvSpPr>
        <p:spPr>
          <a:xfrm>
            <a:off x="6745582" y="1505939"/>
            <a:ext cx="723016" cy="177269"/>
          </a:xfrm>
          <a:custGeom>
            <a:avLst/>
            <a:gdLst>
              <a:gd name="connsiteX0" fmla="*/ 46604 w 723016"/>
              <a:gd name="connsiteY0" fmla="*/ 0 h 177269"/>
              <a:gd name="connsiteX1" fmla="*/ 723017 w 723016"/>
              <a:gd name="connsiteY1" fmla="*/ 0 h 177269"/>
              <a:gd name="connsiteX2" fmla="*/ 629808 w 723016"/>
              <a:gd name="connsiteY2" fmla="*/ 177270 h 177269"/>
              <a:gd name="connsiteX3" fmla="*/ 0 w 723016"/>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23016" h="177269">
                <a:moveTo>
                  <a:pt x="46604" y="0"/>
                </a:moveTo>
                <a:lnTo>
                  <a:pt x="723017"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1" name="任意多边形: 形状 290"/>
          <p:cNvSpPr/>
          <p:nvPr userDrawn="1">
            <p:custDataLst>
              <p:tags r:id="rId259"/>
            </p:custDataLst>
          </p:nvPr>
        </p:nvSpPr>
        <p:spPr>
          <a:xfrm>
            <a:off x="6115338" y="1683209"/>
            <a:ext cx="630244" cy="154620"/>
          </a:xfrm>
          <a:custGeom>
            <a:avLst/>
            <a:gdLst>
              <a:gd name="connsiteX0" fmla="*/ 0 w 630244"/>
              <a:gd name="connsiteY0" fmla="*/ 0 h 154620"/>
              <a:gd name="connsiteX1" fmla="*/ 630244 w 630244"/>
              <a:gd name="connsiteY1" fmla="*/ 0 h 154620"/>
              <a:gd name="connsiteX2" fmla="*/ 589302 w 630244"/>
              <a:gd name="connsiteY2" fmla="*/ 154621 h 154620"/>
              <a:gd name="connsiteX3" fmla="*/ 436 w 630244"/>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30244" h="154620">
                <a:moveTo>
                  <a:pt x="0" y="0"/>
                </a:moveTo>
                <a:lnTo>
                  <a:pt x="630244" y="0"/>
                </a:lnTo>
                <a:lnTo>
                  <a:pt x="589302" y="154621"/>
                </a:lnTo>
                <a:lnTo>
                  <a:pt x="436"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2" name="任意多边形: 形状 291"/>
          <p:cNvSpPr/>
          <p:nvPr userDrawn="1">
            <p:custDataLst>
              <p:tags r:id="rId260"/>
            </p:custDataLst>
          </p:nvPr>
        </p:nvSpPr>
        <p:spPr>
          <a:xfrm>
            <a:off x="5438925" y="1505939"/>
            <a:ext cx="676412" cy="177269"/>
          </a:xfrm>
          <a:custGeom>
            <a:avLst/>
            <a:gdLst>
              <a:gd name="connsiteX0" fmla="*/ 0 w 676412"/>
              <a:gd name="connsiteY0" fmla="*/ 0 h 177269"/>
              <a:gd name="connsiteX1" fmla="*/ 676413 w 676412"/>
              <a:gd name="connsiteY1" fmla="*/ 0 h 177269"/>
              <a:gd name="connsiteX2" fmla="*/ 676413 w 676412"/>
              <a:gd name="connsiteY2" fmla="*/ 177270 h 177269"/>
              <a:gd name="connsiteX3" fmla="*/ 46604 w 67641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676412" h="177269">
                <a:moveTo>
                  <a:pt x="0" y="0"/>
                </a:moveTo>
                <a:lnTo>
                  <a:pt x="676413" y="0"/>
                </a:lnTo>
                <a:lnTo>
                  <a:pt x="676413" y="177270"/>
                </a:lnTo>
                <a:lnTo>
                  <a:pt x="4660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3" name="任意多边形: 形状 292"/>
          <p:cNvSpPr/>
          <p:nvPr userDrawn="1">
            <p:custDataLst>
              <p:tags r:id="rId261"/>
            </p:custDataLst>
          </p:nvPr>
        </p:nvSpPr>
        <p:spPr>
          <a:xfrm>
            <a:off x="4855721" y="1683209"/>
            <a:ext cx="670750" cy="154620"/>
          </a:xfrm>
          <a:custGeom>
            <a:avLst/>
            <a:gdLst>
              <a:gd name="connsiteX0" fmla="*/ 0 w 670750"/>
              <a:gd name="connsiteY0" fmla="*/ 0 h 154620"/>
              <a:gd name="connsiteX1" fmla="*/ 629808 w 670750"/>
              <a:gd name="connsiteY1" fmla="*/ 0 h 154620"/>
              <a:gd name="connsiteX2" fmla="*/ 670750 w 670750"/>
              <a:gd name="connsiteY2" fmla="*/ 154621 h 154620"/>
              <a:gd name="connsiteX3" fmla="*/ 81448 w 670750"/>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70750" h="154620">
                <a:moveTo>
                  <a:pt x="0" y="0"/>
                </a:moveTo>
                <a:lnTo>
                  <a:pt x="629808" y="0"/>
                </a:lnTo>
                <a:lnTo>
                  <a:pt x="670750" y="154621"/>
                </a:lnTo>
                <a:lnTo>
                  <a:pt x="81448"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4" name="任意多边形: 形状 293"/>
          <p:cNvSpPr/>
          <p:nvPr userDrawn="1">
            <p:custDataLst>
              <p:tags r:id="rId262"/>
            </p:custDataLst>
          </p:nvPr>
        </p:nvSpPr>
        <p:spPr>
          <a:xfrm>
            <a:off x="4085664" y="1505939"/>
            <a:ext cx="770057" cy="177269"/>
          </a:xfrm>
          <a:custGeom>
            <a:avLst/>
            <a:gdLst>
              <a:gd name="connsiteX0" fmla="*/ 0 w 770057"/>
              <a:gd name="connsiteY0" fmla="*/ 0 h 177269"/>
              <a:gd name="connsiteX1" fmla="*/ 676413 w 770057"/>
              <a:gd name="connsiteY1" fmla="*/ 0 h 177269"/>
              <a:gd name="connsiteX2" fmla="*/ 770057 w 770057"/>
              <a:gd name="connsiteY2" fmla="*/ 177270 h 177269"/>
              <a:gd name="connsiteX3" fmla="*/ 140248 w 770057"/>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70057" h="177269">
                <a:moveTo>
                  <a:pt x="0" y="0"/>
                </a:moveTo>
                <a:lnTo>
                  <a:pt x="676413" y="0"/>
                </a:lnTo>
                <a:lnTo>
                  <a:pt x="770057" y="177270"/>
                </a:lnTo>
                <a:lnTo>
                  <a:pt x="140248"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5" name="任意多边形: 形状 294"/>
          <p:cNvSpPr/>
          <p:nvPr userDrawn="1">
            <p:custDataLst>
              <p:tags r:id="rId263"/>
            </p:custDataLst>
          </p:nvPr>
        </p:nvSpPr>
        <p:spPr>
          <a:xfrm>
            <a:off x="3596104" y="1683209"/>
            <a:ext cx="751763" cy="154620"/>
          </a:xfrm>
          <a:custGeom>
            <a:avLst/>
            <a:gdLst>
              <a:gd name="connsiteX0" fmla="*/ 0 w 751763"/>
              <a:gd name="connsiteY0" fmla="*/ 0 h 154620"/>
              <a:gd name="connsiteX1" fmla="*/ 629808 w 751763"/>
              <a:gd name="connsiteY1" fmla="*/ 0 h 154620"/>
              <a:gd name="connsiteX2" fmla="*/ 751764 w 751763"/>
              <a:gd name="connsiteY2" fmla="*/ 154621 h 154620"/>
              <a:gd name="connsiteX3" fmla="*/ 162897 w 751763"/>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51763" h="154620">
                <a:moveTo>
                  <a:pt x="0" y="0"/>
                </a:moveTo>
                <a:lnTo>
                  <a:pt x="629808" y="0"/>
                </a:lnTo>
                <a:lnTo>
                  <a:pt x="751764" y="154621"/>
                </a:lnTo>
                <a:lnTo>
                  <a:pt x="16289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6" name="任意多边形: 形状 295"/>
          <p:cNvSpPr/>
          <p:nvPr userDrawn="1">
            <p:custDataLst>
              <p:tags r:id="rId264"/>
            </p:custDataLst>
          </p:nvPr>
        </p:nvSpPr>
        <p:spPr>
          <a:xfrm>
            <a:off x="2735888" y="1506810"/>
            <a:ext cx="863264" cy="177269"/>
          </a:xfrm>
          <a:custGeom>
            <a:avLst/>
            <a:gdLst>
              <a:gd name="connsiteX0" fmla="*/ 0 w 863264"/>
              <a:gd name="connsiteY0" fmla="*/ 0 h 177269"/>
              <a:gd name="connsiteX1" fmla="*/ 676413 w 863264"/>
              <a:gd name="connsiteY1" fmla="*/ 0 h 177269"/>
              <a:gd name="connsiteX2" fmla="*/ 863265 w 863264"/>
              <a:gd name="connsiteY2" fmla="*/ 177270 h 177269"/>
              <a:gd name="connsiteX3" fmla="*/ 233891 w 863264"/>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63264" h="177269">
                <a:moveTo>
                  <a:pt x="0" y="0"/>
                </a:moveTo>
                <a:lnTo>
                  <a:pt x="676413" y="0"/>
                </a:lnTo>
                <a:lnTo>
                  <a:pt x="863265" y="177270"/>
                </a:lnTo>
                <a:lnTo>
                  <a:pt x="233891"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7" name="任意多边形: 形状 296"/>
          <p:cNvSpPr/>
          <p:nvPr userDrawn="1">
            <p:custDataLst>
              <p:tags r:id="rId265"/>
            </p:custDataLst>
          </p:nvPr>
        </p:nvSpPr>
        <p:spPr>
          <a:xfrm>
            <a:off x="2338665" y="1683209"/>
            <a:ext cx="833646" cy="154620"/>
          </a:xfrm>
          <a:custGeom>
            <a:avLst/>
            <a:gdLst>
              <a:gd name="connsiteX0" fmla="*/ 0 w 833646"/>
              <a:gd name="connsiteY0" fmla="*/ 0 h 154620"/>
              <a:gd name="connsiteX1" fmla="*/ 629808 w 833646"/>
              <a:gd name="connsiteY1" fmla="*/ 0 h 154620"/>
              <a:gd name="connsiteX2" fmla="*/ 833647 w 833646"/>
              <a:gd name="connsiteY2" fmla="*/ 154621 h 154620"/>
              <a:gd name="connsiteX3" fmla="*/ 244345 w 833646"/>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33646" h="154620">
                <a:moveTo>
                  <a:pt x="0" y="0"/>
                </a:moveTo>
                <a:lnTo>
                  <a:pt x="629808" y="0"/>
                </a:lnTo>
                <a:lnTo>
                  <a:pt x="833647" y="154621"/>
                </a:lnTo>
                <a:lnTo>
                  <a:pt x="244345"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8" name="任意多边形: 形状 297"/>
          <p:cNvSpPr/>
          <p:nvPr userDrawn="1">
            <p:custDataLst>
              <p:tags r:id="rId266"/>
            </p:custDataLst>
          </p:nvPr>
        </p:nvSpPr>
        <p:spPr>
          <a:xfrm>
            <a:off x="1381756" y="1505939"/>
            <a:ext cx="956908" cy="177269"/>
          </a:xfrm>
          <a:custGeom>
            <a:avLst/>
            <a:gdLst>
              <a:gd name="connsiteX0" fmla="*/ 0 w 956908"/>
              <a:gd name="connsiteY0" fmla="*/ 0 h 177269"/>
              <a:gd name="connsiteX1" fmla="*/ 676413 w 956908"/>
              <a:gd name="connsiteY1" fmla="*/ 0 h 177269"/>
              <a:gd name="connsiteX2" fmla="*/ 956908 w 956908"/>
              <a:gd name="connsiteY2" fmla="*/ 177270 h 177269"/>
              <a:gd name="connsiteX3" fmla="*/ 327099 w 95690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56908" h="177269">
                <a:moveTo>
                  <a:pt x="0" y="0"/>
                </a:moveTo>
                <a:lnTo>
                  <a:pt x="676413" y="0"/>
                </a:lnTo>
                <a:lnTo>
                  <a:pt x="956908" y="177270"/>
                </a:lnTo>
                <a:lnTo>
                  <a:pt x="327099"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9" name="任意多边形: 形状 298"/>
          <p:cNvSpPr/>
          <p:nvPr userDrawn="1">
            <p:custDataLst>
              <p:tags r:id="rId267"/>
            </p:custDataLst>
          </p:nvPr>
        </p:nvSpPr>
        <p:spPr>
          <a:xfrm>
            <a:off x="1079048" y="1683209"/>
            <a:ext cx="914659" cy="154620"/>
          </a:xfrm>
          <a:custGeom>
            <a:avLst/>
            <a:gdLst>
              <a:gd name="connsiteX0" fmla="*/ 0 w 914659"/>
              <a:gd name="connsiteY0" fmla="*/ 0 h 154620"/>
              <a:gd name="connsiteX1" fmla="*/ 629808 w 914659"/>
              <a:gd name="connsiteY1" fmla="*/ 0 h 154620"/>
              <a:gd name="connsiteX2" fmla="*/ 914660 w 914659"/>
              <a:gd name="connsiteY2" fmla="*/ 154621 h 154620"/>
              <a:gd name="connsiteX3" fmla="*/ 325357 w 914659"/>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14659" h="154620">
                <a:moveTo>
                  <a:pt x="0" y="0"/>
                </a:moveTo>
                <a:lnTo>
                  <a:pt x="629808" y="0"/>
                </a:lnTo>
                <a:lnTo>
                  <a:pt x="914660" y="154621"/>
                </a:lnTo>
                <a:lnTo>
                  <a:pt x="32535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0" name="任意多边形: 形状 299"/>
          <p:cNvSpPr/>
          <p:nvPr userDrawn="1">
            <p:custDataLst>
              <p:tags r:id="rId268"/>
            </p:custDataLst>
          </p:nvPr>
        </p:nvSpPr>
        <p:spPr>
          <a:xfrm>
            <a:off x="28495" y="1505939"/>
            <a:ext cx="1050552" cy="177269"/>
          </a:xfrm>
          <a:custGeom>
            <a:avLst/>
            <a:gdLst>
              <a:gd name="connsiteX0" fmla="*/ 0 w 1050552"/>
              <a:gd name="connsiteY0" fmla="*/ 0 h 177269"/>
              <a:gd name="connsiteX1" fmla="*/ 676413 w 1050552"/>
              <a:gd name="connsiteY1" fmla="*/ 0 h 177269"/>
              <a:gd name="connsiteX2" fmla="*/ 1050552 w 1050552"/>
              <a:gd name="connsiteY2" fmla="*/ 177270 h 177269"/>
              <a:gd name="connsiteX3" fmla="*/ 420744 w 105055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50552" h="177269">
                <a:moveTo>
                  <a:pt x="0" y="0"/>
                </a:moveTo>
                <a:lnTo>
                  <a:pt x="676413" y="0"/>
                </a:lnTo>
                <a:lnTo>
                  <a:pt x="1050552" y="177270"/>
                </a:lnTo>
                <a:lnTo>
                  <a:pt x="42074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5" name="任意多边形: 形状 454"/>
          <p:cNvSpPr/>
          <p:nvPr userDrawn="1">
            <p:custDataLst>
              <p:tags r:id="rId269"/>
            </p:custDataLst>
          </p:nvPr>
        </p:nvSpPr>
        <p:spPr>
          <a:xfrm>
            <a:off x="0" y="1683209"/>
            <a:ext cx="816595" cy="154621"/>
          </a:xfrm>
          <a:custGeom>
            <a:avLst/>
            <a:gdLst>
              <a:gd name="connsiteX0" fmla="*/ 0 w 816595"/>
              <a:gd name="connsiteY0" fmla="*/ 0 h 154621"/>
              <a:gd name="connsiteX1" fmla="*/ 450295 w 816595"/>
              <a:gd name="connsiteY1" fmla="*/ 0 h 154621"/>
              <a:gd name="connsiteX2" fmla="*/ 816595 w 816595"/>
              <a:gd name="connsiteY2" fmla="*/ 154621 h 154621"/>
              <a:gd name="connsiteX3" fmla="*/ 227293 w 816595"/>
              <a:gd name="connsiteY3" fmla="*/ 154621 h 154621"/>
              <a:gd name="connsiteX4" fmla="*/ 0 w 816595"/>
              <a:gd name="connsiteY4" fmla="*/ 68323 h 154621"/>
              <a:gd name="connsiteX0-1" fmla="*/ 6089 w 822684"/>
              <a:gd name="connsiteY0-2" fmla="*/ 0 h 154621"/>
              <a:gd name="connsiteX1-3" fmla="*/ 456384 w 822684"/>
              <a:gd name="connsiteY1-4" fmla="*/ 0 h 154621"/>
              <a:gd name="connsiteX2-5" fmla="*/ 822684 w 822684"/>
              <a:gd name="connsiteY2-6" fmla="*/ 154621 h 154621"/>
              <a:gd name="connsiteX3-7" fmla="*/ 233382 w 822684"/>
              <a:gd name="connsiteY3-8" fmla="*/ 154621 h 154621"/>
              <a:gd name="connsiteX4-9" fmla="*/ 6089 w 822684"/>
              <a:gd name="connsiteY4-10" fmla="*/ 68323 h 154621"/>
              <a:gd name="connsiteX5" fmla="*/ 0 w 822684"/>
              <a:gd name="connsiteY5" fmla="*/ 36054 h 154621"/>
              <a:gd name="connsiteX6" fmla="*/ 6089 w 822684"/>
              <a:gd name="connsiteY6" fmla="*/ 0 h 154621"/>
              <a:gd name="connsiteX0-11" fmla="*/ 0 w 822684"/>
              <a:gd name="connsiteY0-12" fmla="*/ 36054 h 154621"/>
              <a:gd name="connsiteX1-13" fmla="*/ 6089 w 822684"/>
              <a:gd name="connsiteY1-14" fmla="*/ 0 h 154621"/>
              <a:gd name="connsiteX2-15" fmla="*/ 456384 w 822684"/>
              <a:gd name="connsiteY2-16" fmla="*/ 0 h 154621"/>
              <a:gd name="connsiteX3-17" fmla="*/ 822684 w 822684"/>
              <a:gd name="connsiteY3-18" fmla="*/ 154621 h 154621"/>
              <a:gd name="connsiteX4-19" fmla="*/ 233382 w 822684"/>
              <a:gd name="connsiteY4-20" fmla="*/ 154621 h 154621"/>
              <a:gd name="connsiteX5-21" fmla="*/ 6089 w 822684"/>
              <a:gd name="connsiteY5-22" fmla="*/ 68323 h 154621"/>
              <a:gd name="connsiteX6-23" fmla="*/ 91440 w 822684"/>
              <a:gd name="connsiteY6-24" fmla="*/ 127494 h 154621"/>
              <a:gd name="connsiteX0-25" fmla="*/ 0 w 822684"/>
              <a:gd name="connsiteY0-26" fmla="*/ 36054 h 154621"/>
              <a:gd name="connsiteX1-27" fmla="*/ 6089 w 822684"/>
              <a:gd name="connsiteY1-28" fmla="*/ 0 h 154621"/>
              <a:gd name="connsiteX2-29" fmla="*/ 456384 w 822684"/>
              <a:gd name="connsiteY2-30" fmla="*/ 0 h 154621"/>
              <a:gd name="connsiteX3-31" fmla="*/ 822684 w 822684"/>
              <a:gd name="connsiteY3-32" fmla="*/ 154621 h 154621"/>
              <a:gd name="connsiteX4-33" fmla="*/ 233382 w 822684"/>
              <a:gd name="connsiteY4-34" fmla="*/ 154621 h 154621"/>
              <a:gd name="connsiteX5-35" fmla="*/ 6089 w 822684"/>
              <a:gd name="connsiteY5-36" fmla="*/ 68323 h 154621"/>
              <a:gd name="connsiteX0-37" fmla="*/ 0 w 816595"/>
              <a:gd name="connsiteY0-38" fmla="*/ 0 h 154621"/>
              <a:gd name="connsiteX1-39" fmla="*/ 450295 w 816595"/>
              <a:gd name="connsiteY1-40" fmla="*/ 0 h 154621"/>
              <a:gd name="connsiteX2-41" fmla="*/ 816595 w 816595"/>
              <a:gd name="connsiteY2-42" fmla="*/ 154621 h 154621"/>
              <a:gd name="connsiteX3-43" fmla="*/ 227293 w 816595"/>
              <a:gd name="connsiteY3-44" fmla="*/ 154621 h 154621"/>
              <a:gd name="connsiteX4-45" fmla="*/ 0 w 816595"/>
              <a:gd name="connsiteY4-46" fmla="*/ 68323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16595" h="154621">
                <a:moveTo>
                  <a:pt x="0" y="0"/>
                </a:moveTo>
                <a:lnTo>
                  <a:pt x="450295" y="0"/>
                </a:lnTo>
                <a:lnTo>
                  <a:pt x="816595" y="154621"/>
                </a:lnTo>
                <a:lnTo>
                  <a:pt x="227293" y="154621"/>
                </a:lnTo>
                <a:lnTo>
                  <a:pt x="0" y="68323"/>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2" name="任意多边形: 形状 411"/>
          <p:cNvSpPr/>
          <p:nvPr userDrawn="1">
            <p:custDataLst>
              <p:tags r:id="rId270"/>
            </p:custDataLst>
          </p:nvPr>
        </p:nvSpPr>
        <p:spPr>
          <a:xfrm>
            <a:off x="11528380" y="1300359"/>
            <a:ext cx="663620" cy="205580"/>
          </a:xfrm>
          <a:custGeom>
            <a:avLst/>
            <a:gdLst>
              <a:gd name="connsiteX0" fmla="*/ 433810 w 663620"/>
              <a:gd name="connsiteY0" fmla="*/ 0 h 205580"/>
              <a:gd name="connsiteX1" fmla="*/ 663620 w 663620"/>
              <a:gd name="connsiteY1" fmla="*/ 0 h 205580"/>
              <a:gd name="connsiteX2" fmla="*/ 663620 w 663620"/>
              <a:gd name="connsiteY2" fmla="*/ 205580 h 205580"/>
              <a:gd name="connsiteX3" fmla="*/ 0 w 663620"/>
              <a:gd name="connsiteY3" fmla="*/ 205580 h 205580"/>
              <a:gd name="connsiteX0-1" fmla="*/ 433810 w 663620"/>
              <a:gd name="connsiteY0-2" fmla="*/ 0 h 205580"/>
              <a:gd name="connsiteX1-3" fmla="*/ 663620 w 663620"/>
              <a:gd name="connsiteY1-4" fmla="*/ 0 h 205580"/>
              <a:gd name="connsiteX2-5" fmla="*/ 663620 w 663620"/>
              <a:gd name="connsiteY2-6" fmla="*/ 104579 h 205580"/>
              <a:gd name="connsiteX3-7" fmla="*/ 663620 w 663620"/>
              <a:gd name="connsiteY3-8" fmla="*/ 205580 h 205580"/>
              <a:gd name="connsiteX4" fmla="*/ 0 w 663620"/>
              <a:gd name="connsiteY4" fmla="*/ 205580 h 205580"/>
              <a:gd name="connsiteX5" fmla="*/ 433810 w 663620"/>
              <a:gd name="connsiteY5" fmla="*/ 0 h 205580"/>
              <a:gd name="connsiteX0-9" fmla="*/ 663620 w 755060"/>
              <a:gd name="connsiteY0-10" fmla="*/ 104579 h 205580"/>
              <a:gd name="connsiteX1-11" fmla="*/ 663620 w 755060"/>
              <a:gd name="connsiteY1-12" fmla="*/ 205580 h 205580"/>
              <a:gd name="connsiteX2-13" fmla="*/ 0 w 755060"/>
              <a:gd name="connsiteY2-14" fmla="*/ 205580 h 205580"/>
              <a:gd name="connsiteX3-15" fmla="*/ 433810 w 755060"/>
              <a:gd name="connsiteY3-16" fmla="*/ 0 h 205580"/>
              <a:gd name="connsiteX4-17" fmla="*/ 663620 w 755060"/>
              <a:gd name="connsiteY4-18" fmla="*/ 0 h 205580"/>
              <a:gd name="connsiteX5-19" fmla="*/ 755060 w 755060"/>
              <a:gd name="connsiteY5-20" fmla="*/ 196019 h 205580"/>
              <a:gd name="connsiteX0-21" fmla="*/ 663620 w 663620"/>
              <a:gd name="connsiteY0-22" fmla="*/ 104579 h 205580"/>
              <a:gd name="connsiteX1-23" fmla="*/ 663620 w 663620"/>
              <a:gd name="connsiteY1-24" fmla="*/ 205580 h 205580"/>
              <a:gd name="connsiteX2-25" fmla="*/ 0 w 663620"/>
              <a:gd name="connsiteY2-26" fmla="*/ 205580 h 205580"/>
              <a:gd name="connsiteX3-27" fmla="*/ 433810 w 663620"/>
              <a:gd name="connsiteY3-28" fmla="*/ 0 h 205580"/>
              <a:gd name="connsiteX4-29" fmla="*/ 663620 w 663620"/>
              <a:gd name="connsiteY4-30" fmla="*/ 0 h 205580"/>
              <a:gd name="connsiteX0-31" fmla="*/ 663620 w 663620"/>
              <a:gd name="connsiteY0-32" fmla="*/ 205580 h 205580"/>
              <a:gd name="connsiteX1-33" fmla="*/ 0 w 663620"/>
              <a:gd name="connsiteY1-34" fmla="*/ 205580 h 205580"/>
              <a:gd name="connsiteX2-35" fmla="*/ 433810 w 663620"/>
              <a:gd name="connsiteY2-36" fmla="*/ 0 h 205580"/>
              <a:gd name="connsiteX3-37" fmla="*/ 663620 w 663620"/>
              <a:gd name="connsiteY3-38" fmla="*/ 0 h 205580"/>
            </a:gdLst>
            <a:ahLst/>
            <a:cxnLst>
              <a:cxn ang="0">
                <a:pos x="connsiteX0-1" y="connsiteY0-2"/>
              </a:cxn>
              <a:cxn ang="0">
                <a:pos x="connsiteX1-3" y="connsiteY1-4"/>
              </a:cxn>
              <a:cxn ang="0">
                <a:pos x="connsiteX2-5" y="connsiteY2-6"/>
              </a:cxn>
              <a:cxn ang="0">
                <a:pos x="connsiteX3-7" y="connsiteY3-8"/>
              </a:cxn>
            </a:cxnLst>
            <a:rect l="l" t="t" r="r" b="b"/>
            <a:pathLst>
              <a:path w="663620" h="205580">
                <a:moveTo>
                  <a:pt x="663620" y="205580"/>
                </a:moveTo>
                <a:lnTo>
                  <a:pt x="0" y="205580"/>
                </a:lnTo>
                <a:lnTo>
                  <a:pt x="433810" y="0"/>
                </a:lnTo>
                <a:lnTo>
                  <a:pt x="66362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08" name="任意多边形: 形状 407"/>
          <p:cNvSpPr/>
          <p:nvPr userDrawn="1">
            <p:custDataLst>
              <p:tags r:id="rId271"/>
            </p:custDataLst>
          </p:nvPr>
        </p:nvSpPr>
        <p:spPr>
          <a:xfrm>
            <a:off x="11231334" y="1058627"/>
            <a:ext cx="960666" cy="241731"/>
          </a:xfrm>
          <a:custGeom>
            <a:avLst/>
            <a:gdLst>
              <a:gd name="connsiteX0" fmla="*/ 446006 w 960666"/>
              <a:gd name="connsiteY0" fmla="*/ 0 h 241731"/>
              <a:gd name="connsiteX1" fmla="*/ 960666 w 960666"/>
              <a:gd name="connsiteY1" fmla="*/ 0 h 241731"/>
              <a:gd name="connsiteX2" fmla="*/ 960666 w 960666"/>
              <a:gd name="connsiteY2" fmla="*/ 132719 h 241731"/>
              <a:gd name="connsiteX3" fmla="*/ 730857 w 960666"/>
              <a:gd name="connsiteY3" fmla="*/ 241731 h 241731"/>
              <a:gd name="connsiteX4" fmla="*/ 0 w 960666"/>
              <a:gd name="connsiteY4" fmla="*/ 241731 h 241731"/>
              <a:gd name="connsiteX0-1" fmla="*/ 446006 w 960666"/>
              <a:gd name="connsiteY0-2" fmla="*/ 0 h 241731"/>
              <a:gd name="connsiteX1-3" fmla="*/ 960666 w 960666"/>
              <a:gd name="connsiteY1-4" fmla="*/ 0 h 241731"/>
              <a:gd name="connsiteX2-5" fmla="*/ 960666 w 960666"/>
              <a:gd name="connsiteY2-6" fmla="*/ 62942 h 241731"/>
              <a:gd name="connsiteX3-7" fmla="*/ 960666 w 960666"/>
              <a:gd name="connsiteY3-8" fmla="*/ 132719 h 241731"/>
              <a:gd name="connsiteX4-9" fmla="*/ 730857 w 960666"/>
              <a:gd name="connsiteY4-10" fmla="*/ 241731 h 241731"/>
              <a:gd name="connsiteX5" fmla="*/ 0 w 960666"/>
              <a:gd name="connsiteY5" fmla="*/ 241731 h 241731"/>
              <a:gd name="connsiteX6" fmla="*/ 446006 w 960666"/>
              <a:gd name="connsiteY6" fmla="*/ 0 h 241731"/>
              <a:gd name="connsiteX0-11" fmla="*/ 446006 w 960666"/>
              <a:gd name="connsiteY0-12" fmla="*/ 0 h 241731"/>
              <a:gd name="connsiteX1-13" fmla="*/ 960666 w 960666"/>
              <a:gd name="connsiteY1-14" fmla="*/ 0 h 241731"/>
              <a:gd name="connsiteX2-15" fmla="*/ 960666 w 960666"/>
              <a:gd name="connsiteY2-16" fmla="*/ 132719 h 241731"/>
              <a:gd name="connsiteX3-17" fmla="*/ 730857 w 960666"/>
              <a:gd name="connsiteY3-18" fmla="*/ 241731 h 241731"/>
              <a:gd name="connsiteX4-19" fmla="*/ 0 w 960666"/>
              <a:gd name="connsiteY4-20" fmla="*/ 241731 h 241731"/>
              <a:gd name="connsiteX5-21" fmla="*/ 446006 w 960666"/>
              <a:gd name="connsiteY5-22" fmla="*/ 0 h 241731"/>
              <a:gd name="connsiteX0-23" fmla="*/ 446006 w 960666"/>
              <a:gd name="connsiteY0-24" fmla="*/ 0 h 241731"/>
              <a:gd name="connsiteX1-25" fmla="*/ 960666 w 960666"/>
              <a:gd name="connsiteY1-26" fmla="*/ 0 h 241731"/>
              <a:gd name="connsiteX2-27" fmla="*/ 958285 w 960666"/>
              <a:gd name="connsiteY2-28" fmla="*/ 74848 h 241731"/>
              <a:gd name="connsiteX3-29" fmla="*/ 960666 w 960666"/>
              <a:gd name="connsiteY3-30" fmla="*/ 132719 h 241731"/>
              <a:gd name="connsiteX4-31" fmla="*/ 730857 w 960666"/>
              <a:gd name="connsiteY4-32" fmla="*/ 241731 h 241731"/>
              <a:gd name="connsiteX5-33" fmla="*/ 0 w 960666"/>
              <a:gd name="connsiteY5-34" fmla="*/ 241731 h 241731"/>
              <a:gd name="connsiteX6-35" fmla="*/ 446006 w 960666"/>
              <a:gd name="connsiteY6-36" fmla="*/ 0 h 241731"/>
              <a:gd name="connsiteX0-37" fmla="*/ 958285 w 1049725"/>
              <a:gd name="connsiteY0-38" fmla="*/ 74848 h 241731"/>
              <a:gd name="connsiteX1-39" fmla="*/ 960666 w 1049725"/>
              <a:gd name="connsiteY1-40" fmla="*/ 132719 h 241731"/>
              <a:gd name="connsiteX2-41" fmla="*/ 730857 w 1049725"/>
              <a:gd name="connsiteY2-42" fmla="*/ 241731 h 241731"/>
              <a:gd name="connsiteX3-43" fmla="*/ 0 w 1049725"/>
              <a:gd name="connsiteY3-44" fmla="*/ 241731 h 241731"/>
              <a:gd name="connsiteX4-45" fmla="*/ 446006 w 1049725"/>
              <a:gd name="connsiteY4-46" fmla="*/ 0 h 241731"/>
              <a:gd name="connsiteX5-47" fmla="*/ 960666 w 1049725"/>
              <a:gd name="connsiteY5-48" fmla="*/ 0 h 241731"/>
              <a:gd name="connsiteX6-49" fmla="*/ 1049725 w 1049725"/>
              <a:gd name="connsiteY6-50" fmla="*/ 166288 h 241731"/>
              <a:gd name="connsiteX0-51" fmla="*/ 958285 w 960666"/>
              <a:gd name="connsiteY0-52" fmla="*/ 74848 h 241731"/>
              <a:gd name="connsiteX1-53" fmla="*/ 960666 w 960666"/>
              <a:gd name="connsiteY1-54" fmla="*/ 132719 h 241731"/>
              <a:gd name="connsiteX2-55" fmla="*/ 730857 w 960666"/>
              <a:gd name="connsiteY2-56" fmla="*/ 241731 h 241731"/>
              <a:gd name="connsiteX3-57" fmla="*/ 0 w 960666"/>
              <a:gd name="connsiteY3-58" fmla="*/ 241731 h 241731"/>
              <a:gd name="connsiteX4-59" fmla="*/ 446006 w 960666"/>
              <a:gd name="connsiteY4-60" fmla="*/ 0 h 241731"/>
              <a:gd name="connsiteX5-61" fmla="*/ 960666 w 960666"/>
              <a:gd name="connsiteY5-62" fmla="*/ 0 h 241731"/>
              <a:gd name="connsiteX0-63" fmla="*/ 960666 w 960666"/>
              <a:gd name="connsiteY0-64" fmla="*/ 132719 h 241731"/>
              <a:gd name="connsiteX1-65" fmla="*/ 730857 w 960666"/>
              <a:gd name="connsiteY1-66" fmla="*/ 241731 h 241731"/>
              <a:gd name="connsiteX2-67" fmla="*/ 0 w 960666"/>
              <a:gd name="connsiteY2-68" fmla="*/ 241731 h 241731"/>
              <a:gd name="connsiteX3-69" fmla="*/ 446006 w 960666"/>
              <a:gd name="connsiteY3-70" fmla="*/ 0 h 241731"/>
              <a:gd name="connsiteX4-71" fmla="*/ 960666 w 960666"/>
              <a:gd name="connsiteY4-72" fmla="*/ 0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0666" h="241731">
                <a:moveTo>
                  <a:pt x="960666" y="132719"/>
                </a:moveTo>
                <a:lnTo>
                  <a:pt x="730857" y="241731"/>
                </a:lnTo>
                <a:lnTo>
                  <a:pt x="0" y="241731"/>
                </a:lnTo>
                <a:lnTo>
                  <a:pt x="446006" y="0"/>
                </a:lnTo>
                <a:lnTo>
                  <a:pt x="960666"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07" name="任意多边形: 形状 306"/>
          <p:cNvSpPr/>
          <p:nvPr userDrawn="1">
            <p:custDataLst>
              <p:tags r:id="rId272"/>
            </p:custDataLst>
          </p:nvPr>
        </p:nvSpPr>
        <p:spPr>
          <a:xfrm>
            <a:off x="10175119" y="1300359"/>
            <a:ext cx="1056214" cy="205580"/>
          </a:xfrm>
          <a:custGeom>
            <a:avLst/>
            <a:gdLst>
              <a:gd name="connsiteX0" fmla="*/ 325358 w 1056214"/>
              <a:gd name="connsiteY0" fmla="*/ 0 h 205580"/>
              <a:gd name="connsiteX1" fmla="*/ 1056214 w 1056214"/>
              <a:gd name="connsiteY1" fmla="*/ 0 h 205580"/>
              <a:gd name="connsiteX2" fmla="*/ 676849 w 1056214"/>
              <a:gd name="connsiteY2" fmla="*/ 205580 h 205580"/>
              <a:gd name="connsiteX3" fmla="*/ 0 w 1056214"/>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325358" y="0"/>
                </a:moveTo>
                <a:lnTo>
                  <a:pt x="1056214"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8" name="任意多边形: 形状 307"/>
          <p:cNvSpPr/>
          <p:nvPr userDrawn="1">
            <p:custDataLst>
              <p:tags r:id="rId273"/>
            </p:custDataLst>
          </p:nvPr>
        </p:nvSpPr>
        <p:spPr>
          <a:xfrm>
            <a:off x="9769620" y="1058627"/>
            <a:ext cx="1113271" cy="241731"/>
          </a:xfrm>
          <a:custGeom>
            <a:avLst/>
            <a:gdLst>
              <a:gd name="connsiteX0" fmla="*/ 318389 w 1113271"/>
              <a:gd name="connsiteY0" fmla="*/ 0 h 241731"/>
              <a:gd name="connsiteX1" fmla="*/ 1113271 w 1113271"/>
              <a:gd name="connsiteY1" fmla="*/ 0 h 241731"/>
              <a:gd name="connsiteX2" fmla="*/ 730857 w 1113271"/>
              <a:gd name="connsiteY2" fmla="*/ 241731 h 241731"/>
              <a:gd name="connsiteX3" fmla="*/ 0 w 111327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13271" h="241731">
                <a:moveTo>
                  <a:pt x="318389" y="0"/>
                </a:moveTo>
                <a:lnTo>
                  <a:pt x="1113271"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9" name="任意多边形: 形状 308"/>
          <p:cNvSpPr/>
          <p:nvPr userDrawn="1">
            <p:custDataLst>
              <p:tags r:id="rId274"/>
            </p:custDataLst>
          </p:nvPr>
        </p:nvSpPr>
        <p:spPr>
          <a:xfrm>
            <a:off x="8821860" y="1300359"/>
            <a:ext cx="947760" cy="205580"/>
          </a:xfrm>
          <a:custGeom>
            <a:avLst/>
            <a:gdLst>
              <a:gd name="connsiteX0" fmla="*/ 216904 w 947760"/>
              <a:gd name="connsiteY0" fmla="*/ 0 h 205580"/>
              <a:gd name="connsiteX1" fmla="*/ 947761 w 947760"/>
              <a:gd name="connsiteY1" fmla="*/ 0 h 205580"/>
              <a:gd name="connsiteX2" fmla="*/ 676847 w 947760"/>
              <a:gd name="connsiteY2" fmla="*/ 205580 h 205580"/>
              <a:gd name="connsiteX3" fmla="*/ 0 w 94776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947760" h="205580">
                <a:moveTo>
                  <a:pt x="216904" y="0"/>
                </a:moveTo>
                <a:lnTo>
                  <a:pt x="947761" y="0"/>
                </a:lnTo>
                <a:lnTo>
                  <a:pt x="676847"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0" name="任意多边形: 形状 309"/>
          <p:cNvSpPr/>
          <p:nvPr userDrawn="1">
            <p:custDataLst>
              <p:tags r:id="rId275"/>
            </p:custDataLst>
          </p:nvPr>
        </p:nvSpPr>
        <p:spPr>
          <a:xfrm>
            <a:off x="8307907" y="1058627"/>
            <a:ext cx="985654" cy="241731"/>
          </a:xfrm>
          <a:custGeom>
            <a:avLst/>
            <a:gdLst>
              <a:gd name="connsiteX0" fmla="*/ 191208 w 985654"/>
              <a:gd name="connsiteY0" fmla="*/ 0 h 241731"/>
              <a:gd name="connsiteX1" fmla="*/ 985655 w 985654"/>
              <a:gd name="connsiteY1" fmla="*/ 0 h 241731"/>
              <a:gd name="connsiteX2" fmla="*/ 730857 w 985654"/>
              <a:gd name="connsiteY2" fmla="*/ 241731 h 241731"/>
              <a:gd name="connsiteX3" fmla="*/ 0 w 985654"/>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85654" h="241731">
                <a:moveTo>
                  <a:pt x="191208" y="0"/>
                </a:moveTo>
                <a:lnTo>
                  <a:pt x="985655"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1" name="任意多边形: 形状 310"/>
          <p:cNvSpPr/>
          <p:nvPr userDrawn="1">
            <p:custDataLst>
              <p:tags r:id="rId276"/>
            </p:custDataLst>
          </p:nvPr>
        </p:nvSpPr>
        <p:spPr>
          <a:xfrm>
            <a:off x="7468599" y="1300359"/>
            <a:ext cx="839308" cy="205580"/>
          </a:xfrm>
          <a:custGeom>
            <a:avLst/>
            <a:gdLst>
              <a:gd name="connsiteX0" fmla="*/ 108452 w 839308"/>
              <a:gd name="connsiteY0" fmla="*/ 0 h 205580"/>
              <a:gd name="connsiteX1" fmla="*/ 839309 w 839308"/>
              <a:gd name="connsiteY1" fmla="*/ 0 h 205580"/>
              <a:gd name="connsiteX2" fmla="*/ 676849 w 839308"/>
              <a:gd name="connsiteY2" fmla="*/ 205580 h 205580"/>
              <a:gd name="connsiteX3" fmla="*/ 0 w 839308"/>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39308" h="205580">
                <a:moveTo>
                  <a:pt x="108452" y="0"/>
                </a:moveTo>
                <a:lnTo>
                  <a:pt x="839309"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2" name="任意多边形: 形状 311"/>
          <p:cNvSpPr/>
          <p:nvPr userDrawn="1">
            <p:custDataLst>
              <p:tags r:id="rId277"/>
            </p:custDataLst>
          </p:nvPr>
        </p:nvSpPr>
        <p:spPr>
          <a:xfrm>
            <a:off x="6846194" y="1058627"/>
            <a:ext cx="858038" cy="241731"/>
          </a:xfrm>
          <a:custGeom>
            <a:avLst/>
            <a:gdLst>
              <a:gd name="connsiteX0" fmla="*/ 63590 w 858038"/>
              <a:gd name="connsiteY0" fmla="*/ 0 h 241731"/>
              <a:gd name="connsiteX1" fmla="*/ 858038 w 858038"/>
              <a:gd name="connsiteY1" fmla="*/ 0 h 241731"/>
              <a:gd name="connsiteX2" fmla="*/ 730857 w 858038"/>
              <a:gd name="connsiteY2" fmla="*/ 241731 h 241731"/>
              <a:gd name="connsiteX3" fmla="*/ 0 w 858038"/>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858038" h="241731">
                <a:moveTo>
                  <a:pt x="63590" y="0"/>
                </a:moveTo>
                <a:lnTo>
                  <a:pt x="858038"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3" name="任意多边形: 形状 312"/>
          <p:cNvSpPr/>
          <p:nvPr userDrawn="1">
            <p:custDataLst>
              <p:tags r:id="rId278"/>
            </p:custDataLst>
          </p:nvPr>
        </p:nvSpPr>
        <p:spPr>
          <a:xfrm>
            <a:off x="6115338" y="1300359"/>
            <a:ext cx="730856" cy="205580"/>
          </a:xfrm>
          <a:custGeom>
            <a:avLst/>
            <a:gdLst>
              <a:gd name="connsiteX0" fmla="*/ 0 w 730856"/>
              <a:gd name="connsiteY0" fmla="*/ 0 h 205580"/>
              <a:gd name="connsiteX1" fmla="*/ 730857 w 730856"/>
              <a:gd name="connsiteY1" fmla="*/ 0 h 205580"/>
              <a:gd name="connsiteX2" fmla="*/ 676849 w 730856"/>
              <a:gd name="connsiteY2" fmla="*/ 205580 h 205580"/>
              <a:gd name="connsiteX3" fmla="*/ 0 w 730856"/>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30856" h="205580">
                <a:moveTo>
                  <a:pt x="0" y="0"/>
                </a:moveTo>
                <a:lnTo>
                  <a:pt x="730857"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4" name="任意多边形: 形状 313"/>
          <p:cNvSpPr/>
          <p:nvPr userDrawn="1">
            <p:custDataLst>
              <p:tags r:id="rId279"/>
            </p:custDataLst>
          </p:nvPr>
        </p:nvSpPr>
        <p:spPr>
          <a:xfrm>
            <a:off x="5320455" y="1058627"/>
            <a:ext cx="794882" cy="241731"/>
          </a:xfrm>
          <a:custGeom>
            <a:avLst/>
            <a:gdLst>
              <a:gd name="connsiteX0" fmla="*/ 0 w 794882"/>
              <a:gd name="connsiteY0" fmla="*/ 0 h 241731"/>
              <a:gd name="connsiteX1" fmla="*/ 794883 w 794882"/>
              <a:gd name="connsiteY1" fmla="*/ 0 h 241731"/>
              <a:gd name="connsiteX2" fmla="*/ 794883 w 794882"/>
              <a:gd name="connsiteY2" fmla="*/ 241731 h 241731"/>
              <a:gd name="connsiteX3" fmla="*/ 64026 w 794882"/>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794882" h="241731">
                <a:moveTo>
                  <a:pt x="0" y="0"/>
                </a:moveTo>
                <a:lnTo>
                  <a:pt x="794883" y="0"/>
                </a:lnTo>
                <a:lnTo>
                  <a:pt x="794883" y="241731"/>
                </a:lnTo>
                <a:lnTo>
                  <a:pt x="64026"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5" name="任意多边形: 形状 314"/>
          <p:cNvSpPr/>
          <p:nvPr userDrawn="1">
            <p:custDataLst>
              <p:tags r:id="rId280"/>
            </p:custDataLst>
          </p:nvPr>
        </p:nvSpPr>
        <p:spPr>
          <a:xfrm>
            <a:off x="4653624" y="1300359"/>
            <a:ext cx="785300" cy="205580"/>
          </a:xfrm>
          <a:custGeom>
            <a:avLst/>
            <a:gdLst>
              <a:gd name="connsiteX0" fmla="*/ 0 w 785300"/>
              <a:gd name="connsiteY0" fmla="*/ 0 h 205580"/>
              <a:gd name="connsiteX1" fmla="*/ 730857 w 785300"/>
              <a:gd name="connsiteY1" fmla="*/ 0 h 205580"/>
              <a:gd name="connsiteX2" fmla="*/ 785301 w 785300"/>
              <a:gd name="connsiteY2" fmla="*/ 205580 h 205580"/>
              <a:gd name="connsiteX3" fmla="*/ 108452 w 78530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85300" h="205580">
                <a:moveTo>
                  <a:pt x="0" y="0"/>
                </a:moveTo>
                <a:lnTo>
                  <a:pt x="730857" y="0"/>
                </a:lnTo>
                <a:lnTo>
                  <a:pt x="785301" y="205580"/>
                </a:lnTo>
                <a:lnTo>
                  <a:pt x="108452"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6" name="任意多边形: 形状 315"/>
          <p:cNvSpPr/>
          <p:nvPr userDrawn="1">
            <p:custDataLst>
              <p:tags r:id="rId281"/>
            </p:custDataLst>
          </p:nvPr>
        </p:nvSpPr>
        <p:spPr>
          <a:xfrm>
            <a:off x="3731560" y="1058627"/>
            <a:ext cx="922063" cy="241731"/>
          </a:xfrm>
          <a:custGeom>
            <a:avLst/>
            <a:gdLst>
              <a:gd name="connsiteX0" fmla="*/ 0 w 922063"/>
              <a:gd name="connsiteY0" fmla="*/ 0 h 241731"/>
              <a:gd name="connsiteX1" fmla="*/ 794448 w 922063"/>
              <a:gd name="connsiteY1" fmla="*/ 0 h 241731"/>
              <a:gd name="connsiteX2" fmla="*/ 922064 w 922063"/>
              <a:gd name="connsiteY2" fmla="*/ 241731 h 241731"/>
              <a:gd name="connsiteX3" fmla="*/ 191207 w 922063"/>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22063" h="241731">
                <a:moveTo>
                  <a:pt x="0" y="0"/>
                </a:moveTo>
                <a:lnTo>
                  <a:pt x="794448" y="0"/>
                </a:lnTo>
                <a:lnTo>
                  <a:pt x="922064" y="241731"/>
                </a:lnTo>
                <a:lnTo>
                  <a:pt x="191207"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7" name="任意多边形: 形状 316"/>
          <p:cNvSpPr/>
          <p:nvPr userDrawn="1">
            <p:custDataLst>
              <p:tags r:id="rId282"/>
            </p:custDataLst>
          </p:nvPr>
        </p:nvSpPr>
        <p:spPr>
          <a:xfrm>
            <a:off x="3191911" y="1300359"/>
            <a:ext cx="893752" cy="205580"/>
          </a:xfrm>
          <a:custGeom>
            <a:avLst/>
            <a:gdLst>
              <a:gd name="connsiteX0" fmla="*/ 0 w 893752"/>
              <a:gd name="connsiteY0" fmla="*/ 0 h 205580"/>
              <a:gd name="connsiteX1" fmla="*/ 730857 w 893752"/>
              <a:gd name="connsiteY1" fmla="*/ 0 h 205580"/>
              <a:gd name="connsiteX2" fmla="*/ 893753 w 893752"/>
              <a:gd name="connsiteY2" fmla="*/ 205580 h 205580"/>
              <a:gd name="connsiteX3" fmla="*/ 216905 w 89375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93752" h="205580">
                <a:moveTo>
                  <a:pt x="0" y="0"/>
                </a:moveTo>
                <a:lnTo>
                  <a:pt x="730857" y="0"/>
                </a:lnTo>
                <a:lnTo>
                  <a:pt x="893753" y="205580"/>
                </a:lnTo>
                <a:lnTo>
                  <a:pt x="216905"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8" name="任意多边形: 形状 317"/>
          <p:cNvSpPr/>
          <p:nvPr userDrawn="1">
            <p:custDataLst>
              <p:tags r:id="rId283"/>
            </p:custDataLst>
          </p:nvPr>
        </p:nvSpPr>
        <p:spPr>
          <a:xfrm>
            <a:off x="2147021" y="1059934"/>
            <a:ext cx="1048809" cy="241295"/>
          </a:xfrm>
          <a:custGeom>
            <a:avLst/>
            <a:gdLst>
              <a:gd name="connsiteX0" fmla="*/ 0 w 1048809"/>
              <a:gd name="connsiteY0" fmla="*/ 0 h 241295"/>
              <a:gd name="connsiteX1" fmla="*/ 794448 w 1048809"/>
              <a:gd name="connsiteY1" fmla="*/ 0 h 241295"/>
              <a:gd name="connsiteX2" fmla="*/ 1048810 w 1048809"/>
              <a:gd name="connsiteY2" fmla="*/ 241296 h 241295"/>
              <a:gd name="connsiteX3" fmla="*/ 318389 w 1048809"/>
              <a:gd name="connsiteY3" fmla="*/ 241296 h 241295"/>
            </a:gdLst>
            <a:ahLst/>
            <a:cxnLst>
              <a:cxn ang="0">
                <a:pos x="connsiteX0" y="connsiteY0"/>
              </a:cxn>
              <a:cxn ang="0">
                <a:pos x="connsiteX1" y="connsiteY1"/>
              </a:cxn>
              <a:cxn ang="0">
                <a:pos x="connsiteX2" y="connsiteY2"/>
              </a:cxn>
              <a:cxn ang="0">
                <a:pos x="connsiteX3" y="connsiteY3"/>
              </a:cxn>
            </a:cxnLst>
            <a:rect l="l" t="t" r="r" b="b"/>
            <a:pathLst>
              <a:path w="1048809" h="241295">
                <a:moveTo>
                  <a:pt x="0" y="0"/>
                </a:moveTo>
                <a:lnTo>
                  <a:pt x="794448" y="0"/>
                </a:lnTo>
                <a:lnTo>
                  <a:pt x="1048810" y="241296"/>
                </a:lnTo>
                <a:lnTo>
                  <a:pt x="318389" y="24129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9" name="任意多边形: 形状 318"/>
          <p:cNvSpPr/>
          <p:nvPr userDrawn="1">
            <p:custDataLst>
              <p:tags r:id="rId284"/>
            </p:custDataLst>
          </p:nvPr>
        </p:nvSpPr>
        <p:spPr>
          <a:xfrm>
            <a:off x="1733247" y="1300359"/>
            <a:ext cx="1001770" cy="205580"/>
          </a:xfrm>
          <a:custGeom>
            <a:avLst/>
            <a:gdLst>
              <a:gd name="connsiteX0" fmla="*/ 0 w 1001770"/>
              <a:gd name="connsiteY0" fmla="*/ 0 h 205580"/>
              <a:gd name="connsiteX1" fmla="*/ 730857 w 1001770"/>
              <a:gd name="connsiteY1" fmla="*/ 0 h 205580"/>
              <a:gd name="connsiteX2" fmla="*/ 1001770 w 1001770"/>
              <a:gd name="connsiteY2" fmla="*/ 205580 h 205580"/>
              <a:gd name="connsiteX3" fmla="*/ 325358 w 100177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0" y="0"/>
                </a:moveTo>
                <a:lnTo>
                  <a:pt x="730857" y="0"/>
                </a:lnTo>
                <a:lnTo>
                  <a:pt x="1001770" y="205580"/>
                </a:lnTo>
                <a:lnTo>
                  <a:pt x="325358"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0" name="任意多边形: 形状 319"/>
          <p:cNvSpPr/>
          <p:nvPr userDrawn="1">
            <p:custDataLst>
              <p:tags r:id="rId285"/>
            </p:custDataLst>
          </p:nvPr>
        </p:nvSpPr>
        <p:spPr>
          <a:xfrm>
            <a:off x="556385" y="1058627"/>
            <a:ext cx="1176861" cy="241731"/>
          </a:xfrm>
          <a:custGeom>
            <a:avLst/>
            <a:gdLst>
              <a:gd name="connsiteX0" fmla="*/ 0 w 1176861"/>
              <a:gd name="connsiteY0" fmla="*/ 0 h 241731"/>
              <a:gd name="connsiteX1" fmla="*/ 794447 w 1176861"/>
              <a:gd name="connsiteY1" fmla="*/ 0 h 241731"/>
              <a:gd name="connsiteX2" fmla="*/ 1176862 w 1176861"/>
              <a:gd name="connsiteY2" fmla="*/ 241731 h 241731"/>
              <a:gd name="connsiteX3" fmla="*/ 446005 w 117686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76861" h="241731">
                <a:moveTo>
                  <a:pt x="0" y="0"/>
                </a:moveTo>
                <a:lnTo>
                  <a:pt x="794447" y="0"/>
                </a:lnTo>
                <a:lnTo>
                  <a:pt x="1176862" y="241731"/>
                </a:lnTo>
                <a:lnTo>
                  <a:pt x="446005"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1" name="任意多边形: 形状 320"/>
          <p:cNvSpPr/>
          <p:nvPr userDrawn="1">
            <p:custDataLst>
              <p:tags r:id="rId286"/>
            </p:custDataLst>
          </p:nvPr>
        </p:nvSpPr>
        <p:spPr>
          <a:xfrm>
            <a:off x="271533" y="1300359"/>
            <a:ext cx="1110222" cy="205580"/>
          </a:xfrm>
          <a:custGeom>
            <a:avLst/>
            <a:gdLst>
              <a:gd name="connsiteX0" fmla="*/ 0 w 1110222"/>
              <a:gd name="connsiteY0" fmla="*/ 0 h 205580"/>
              <a:gd name="connsiteX1" fmla="*/ 730857 w 1110222"/>
              <a:gd name="connsiteY1" fmla="*/ 0 h 205580"/>
              <a:gd name="connsiteX2" fmla="*/ 1110223 w 1110222"/>
              <a:gd name="connsiteY2" fmla="*/ 205580 h 205580"/>
              <a:gd name="connsiteX3" fmla="*/ 433810 w 111022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0" y="0"/>
                </a:moveTo>
                <a:lnTo>
                  <a:pt x="730857" y="0"/>
                </a:lnTo>
                <a:lnTo>
                  <a:pt x="1110223" y="205580"/>
                </a:lnTo>
                <a:lnTo>
                  <a:pt x="43381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1" name="任意多边形: 形状 450"/>
          <p:cNvSpPr/>
          <p:nvPr userDrawn="1">
            <p:custDataLst>
              <p:tags r:id="rId287"/>
            </p:custDataLst>
          </p:nvPr>
        </p:nvSpPr>
        <p:spPr>
          <a:xfrm>
            <a:off x="0" y="1171053"/>
            <a:ext cx="272590" cy="129305"/>
          </a:xfrm>
          <a:custGeom>
            <a:avLst/>
            <a:gdLst>
              <a:gd name="connsiteX0" fmla="*/ 0 w 272590"/>
              <a:gd name="connsiteY0" fmla="*/ 0 h 129305"/>
              <a:gd name="connsiteX1" fmla="*/ 272590 w 272590"/>
              <a:gd name="connsiteY1" fmla="*/ 129305 h 129305"/>
              <a:gd name="connsiteX2" fmla="*/ 0 w 272590"/>
              <a:gd name="connsiteY2" fmla="*/ 129305 h 129305"/>
              <a:gd name="connsiteX0-1" fmla="*/ 0 w 272590"/>
              <a:gd name="connsiteY0-2" fmla="*/ 0 h 129305"/>
              <a:gd name="connsiteX1-3" fmla="*/ 272590 w 272590"/>
              <a:gd name="connsiteY1-4" fmla="*/ 129305 h 129305"/>
              <a:gd name="connsiteX2-5" fmla="*/ 0 w 272590"/>
              <a:gd name="connsiteY2-6" fmla="*/ 129305 h 129305"/>
              <a:gd name="connsiteX3" fmla="*/ 1055 w 272590"/>
              <a:gd name="connsiteY3" fmla="*/ 60053 h 129305"/>
              <a:gd name="connsiteX4" fmla="*/ 0 w 272590"/>
              <a:gd name="connsiteY4" fmla="*/ 0 h 129305"/>
              <a:gd name="connsiteX0-7" fmla="*/ 1055 w 272590"/>
              <a:gd name="connsiteY0-8" fmla="*/ 60053 h 151493"/>
              <a:gd name="connsiteX1-9" fmla="*/ 0 w 272590"/>
              <a:gd name="connsiteY1-10" fmla="*/ 0 h 151493"/>
              <a:gd name="connsiteX2-11" fmla="*/ 272590 w 272590"/>
              <a:gd name="connsiteY2-12" fmla="*/ 129305 h 151493"/>
              <a:gd name="connsiteX3-13" fmla="*/ 0 w 272590"/>
              <a:gd name="connsiteY3-14" fmla="*/ 129305 h 151493"/>
              <a:gd name="connsiteX4-15" fmla="*/ 92495 w 272590"/>
              <a:gd name="connsiteY4-16" fmla="*/ 151493 h 151493"/>
              <a:gd name="connsiteX0-17" fmla="*/ 1055 w 272590"/>
              <a:gd name="connsiteY0-18" fmla="*/ 60053 h 129305"/>
              <a:gd name="connsiteX1-19" fmla="*/ 0 w 272590"/>
              <a:gd name="connsiteY1-20" fmla="*/ 0 h 129305"/>
              <a:gd name="connsiteX2-21" fmla="*/ 272590 w 272590"/>
              <a:gd name="connsiteY2-22" fmla="*/ 129305 h 129305"/>
              <a:gd name="connsiteX3-23" fmla="*/ 0 w 272590"/>
              <a:gd name="connsiteY3-24" fmla="*/ 129305 h 129305"/>
              <a:gd name="connsiteX0-25" fmla="*/ 0 w 272590"/>
              <a:gd name="connsiteY0-26" fmla="*/ 0 h 129305"/>
              <a:gd name="connsiteX1-27" fmla="*/ 272590 w 272590"/>
              <a:gd name="connsiteY1-28" fmla="*/ 129305 h 129305"/>
              <a:gd name="connsiteX2-29" fmla="*/ 0 w 272590"/>
              <a:gd name="connsiteY2-30" fmla="*/ 129305 h 129305"/>
            </a:gdLst>
            <a:ahLst/>
            <a:cxnLst>
              <a:cxn ang="0">
                <a:pos x="connsiteX0-1" y="connsiteY0-2"/>
              </a:cxn>
              <a:cxn ang="0">
                <a:pos x="connsiteX1-3" y="connsiteY1-4"/>
              </a:cxn>
              <a:cxn ang="0">
                <a:pos x="connsiteX2-5" y="connsiteY2-6"/>
              </a:cxn>
            </a:cxnLst>
            <a:rect l="l" t="t" r="r" b="b"/>
            <a:pathLst>
              <a:path w="272590" h="129305">
                <a:moveTo>
                  <a:pt x="0" y="0"/>
                </a:moveTo>
                <a:lnTo>
                  <a:pt x="272590" y="129305"/>
                </a:lnTo>
                <a:lnTo>
                  <a:pt x="0" y="12930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3" name="任意多边形: 形状 452"/>
          <p:cNvSpPr/>
          <p:nvPr userDrawn="1">
            <p:custDataLst>
              <p:tags r:id="rId288"/>
            </p:custDataLst>
          </p:nvPr>
        </p:nvSpPr>
        <p:spPr>
          <a:xfrm>
            <a:off x="0" y="1493487"/>
            <a:ext cx="29551" cy="12453"/>
          </a:xfrm>
          <a:custGeom>
            <a:avLst/>
            <a:gdLst>
              <a:gd name="connsiteX0" fmla="*/ 0 w 29551"/>
              <a:gd name="connsiteY0" fmla="*/ 0 h 12453"/>
              <a:gd name="connsiteX1" fmla="*/ 29551 w 29551"/>
              <a:gd name="connsiteY1" fmla="*/ 12453 h 12453"/>
              <a:gd name="connsiteX2" fmla="*/ 0 w 29551"/>
              <a:gd name="connsiteY2" fmla="*/ 12453 h 12453"/>
            </a:gdLst>
            <a:ahLst/>
            <a:cxnLst>
              <a:cxn ang="0">
                <a:pos x="connsiteX0" y="connsiteY0"/>
              </a:cxn>
              <a:cxn ang="0">
                <a:pos x="connsiteX1" y="connsiteY1"/>
              </a:cxn>
              <a:cxn ang="0">
                <a:pos x="connsiteX2" y="connsiteY2"/>
              </a:cxn>
            </a:cxnLst>
            <a:rect l="l" t="t" r="r" b="b"/>
            <a:pathLst>
              <a:path w="29551" h="12453">
                <a:moveTo>
                  <a:pt x="0" y="0"/>
                </a:moveTo>
                <a:lnTo>
                  <a:pt x="29551" y="12453"/>
                </a:lnTo>
                <a:lnTo>
                  <a:pt x="0" y="12453"/>
                </a:lnTo>
                <a:close/>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0" name="任意多边形: 形状 409"/>
          <p:cNvSpPr/>
          <p:nvPr userDrawn="1">
            <p:custDataLst>
              <p:tags r:id="rId289"/>
            </p:custDataLst>
          </p:nvPr>
        </p:nvSpPr>
        <p:spPr>
          <a:xfrm>
            <a:off x="10882457" y="771163"/>
            <a:ext cx="1309543" cy="287464"/>
          </a:xfrm>
          <a:custGeom>
            <a:avLst/>
            <a:gdLst>
              <a:gd name="connsiteX0" fmla="*/ 455151 w 1309543"/>
              <a:gd name="connsiteY0" fmla="*/ 0 h 287464"/>
              <a:gd name="connsiteX1" fmla="*/ 1309543 w 1309543"/>
              <a:gd name="connsiteY1" fmla="*/ 0 h 287464"/>
              <a:gd name="connsiteX2" fmla="*/ 1309543 w 1309543"/>
              <a:gd name="connsiteY2" fmla="*/ 8813 h 287464"/>
              <a:gd name="connsiteX3" fmla="*/ 794883 w 1309543"/>
              <a:gd name="connsiteY3" fmla="*/ 287464 h 287464"/>
              <a:gd name="connsiteX4" fmla="*/ 0 w 1309543"/>
              <a:gd name="connsiteY4" fmla="*/ 287464 h 287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43" h="287464">
                <a:moveTo>
                  <a:pt x="455151" y="0"/>
                </a:moveTo>
                <a:lnTo>
                  <a:pt x="1309543" y="0"/>
                </a:lnTo>
                <a:lnTo>
                  <a:pt x="1309543" y="8813"/>
                </a:lnTo>
                <a:lnTo>
                  <a:pt x="794883" y="287464"/>
                </a:lnTo>
                <a:lnTo>
                  <a:pt x="0" y="287464"/>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330" name="任意多边形: 形状 329"/>
          <p:cNvSpPr/>
          <p:nvPr userDrawn="1">
            <p:custDataLst>
              <p:tags r:id="rId290"/>
            </p:custDataLst>
          </p:nvPr>
        </p:nvSpPr>
        <p:spPr>
          <a:xfrm>
            <a:off x="10467376" y="422722"/>
            <a:ext cx="1421207" cy="348441"/>
          </a:xfrm>
          <a:custGeom>
            <a:avLst/>
            <a:gdLst>
              <a:gd name="connsiteX0" fmla="*/ 459071 w 1421207"/>
              <a:gd name="connsiteY0" fmla="*/ 0 h 348441"/>
              <a:gd name="connsiteX1" fmla="*/ 1421207 w 1421207"/>
              <a:gd name="connsiteY1" fmla="*/ 0 h 348441"/>
              <a:gd name="connsiteX2" fmla="*/ 870233 w 1421207"/>
              <a:gd name="connsiteY2" fmla="*/ 348441 h 348441"/>
              <a:gd name="connsiteX3" fmla="*/ 0 w 142120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421207" h="348441">
                <a:moveTo>
                  <a:pt x="459071" y="0"/>
                </a:moveTo>
                <a:lnTo>
                  <a:pt x="1421207"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1" name="任意多边形: 形状 330"/>
          <p:cNvSpPr/>
          <p:nvPr userDrawn="1">
            <p:custDataLst>
              <p:tags r:id="rId291"/>
            </p:custDataLst>
          </p:nvPr>
        </p:nvSpPr>
        <p:spPr>
          <a:xfrm>
            <a:off x="9293562" y="771163"/>
            <a:ext cx="1173813" cy="287464"/>
          </a:xfrm>
          <a:custGeom>
            <a:avLst/>
            <a:gdLst>
              <a:gd name="connsiteX0" fmla="*/ 303144 w 1173813"/>
              <a:gd name="connsiteY0" fmla="*/ 0 h 287464"/>
              <a:gd name="connsiteX1" fmla="*/ 1173814 w 1173813"/>
              <a:gd name="connsiteY1" fmla="*/ 0 h 287464"/>
              <a:gd name="connsiteX2" fmla="*/ 794447 w 1173813"/>
              <a:gd name="connsiteY2" fmla="*/ 287464 h 287464"/>
              <a:gd name="connsiteX3" fmla="*/ 0 w 1173813"/>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173813" h="287464">
                <a:moveTo>
                  <a:pt x="303144" y="0"/>
                </a:moveTo>
                <a:lnTo>
                  <a:pt x="1173814" y="0"/>
                </a:lnTo>
                <a:lnTo>
                  <a:pt x="794447"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2" name="任意多边形: 形状 331"/>
          <p:cNvSpPr/>
          <p:nvPr userDrawn="1">
            <p:custDataLst>
              <p:tags r:id="rId292"/>
            </p:custDataLst>
          </p:nvPr>
        </p:nvSpPr>
        <p:spPr>
          <a:xfrm>
            <a:off x="8726474" y="422722"/>
            <a:ext cx="1237838" cy="348441"/>
          </a:xfrm>
          <a:custGeom>
            <a:avLst/>
            <a:gdLst>
              <a:gd name="connsiteX0" fmla="*/ 275268 w 1237838"/>
              <a:gd name="connsiteY0" fmla="*/ 0 h 348441"/>
              <a:gd name="connsiteX1" fmla="*/ 1237839 w 1237838"/>
              <a:gd name="connsiteY1" fmla="*/ 0 h 348441"/>
              <a:gd name="connsiteX2" fmla="*/ 870233 w 1237838"/>
              <a:gd name="connsiteY2" fmla="*/ 348441 h 348441"/>
              <a:gd name="connsiteX3" fmla="*/ 0 w 1237838"/>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237838" h="348441">
                <a:moveTo>
                  <a:pt x="275268" y="0"/>
                </a:moveTo>
                <a:lnTo>
                  <a:pt x="1237839"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3" name="任意多边形: 形状 332"/>
          <p:cNvSpPr/>
          <p:nvPr userDrawn="1">
            <p:custDataLst>
              <p:tags r:id="rId293"/>
            </p:custDataLst>
          </p:nvPr>
        </p:nvSpPr>
        <p:spPr>
          <a:xfrm>
            <a:off x="7704232" y="771163"/>
            <a:ext cx="1022241" cy="287464"/>
          </a:xfrm>
          <a:custGeom>
            <a:avLst/>
            <a:gdLst>
              <a:gd name="connsiteX0" fmla="*/ 151571 w 1022241"/>
              <a:gd name="connsiteY0" fmla="*/ 0 h 287464"/>
              <a:gd name="connsiteX1" fmla="*/ 1022241 w 1022241"/>
              <a:gd name="connsiteY1" fmla="*/ 0 h 287464"/>
              <a:gd name="connsiteX2" fmla="*/ 794883 w 1022241"/>
              <a:gd name="connsiteY2" fmla="*/ 287464 h 287464"/>
              <a:gd name="connsiteX3" fmla="*/ 0 w 1022241"/>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22241" h="287464">
                <a:moveTo>
                  <a:pt x="151571" y="0"/>
                </a:moveTo>
                <a:lnTo>
                  <a:pt x="1022241" y="0"/>
                </a:lnTo>
                <a:lnTo>
                  <a:pt x="794883"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4" name="任意多边形: 形状 333"/>
          <p:cNvSpPr/>
          <p:nvPr userDrawn="1">
            <p:custDataLst>
              <p:tags r:id="rId294"/>
            </p:custDataLst>
          </p:nvPr>
        </p:nvSpPr>
        <p:spPr>
          <a:xfrm>
            <a:off x="6985571" y="422722"/>
            <a:ext cx="1054035" cy="348441"/>
          </a:xfrm>
          <a:custGeom>
            <a:avLst/>
            <a:gdLst>
              <a:gd name="connsiteX0" fmla="*/ 91466 w 1054035"/>
              <a:gd name="connsiteY0" fmla="*/ 0 h 348441"/>
              <a:gd name="connsiteX1" fmla="*/ 1054036 w 1054035"/>
              <a:gd name="connsiteY1" fmla="*/ 0 h 348441"/>
              <a:gd name="connsiteX2" fmla="*/ 870233 w 1054035"/>
              <a:gd name="connsiteY2" fmla="*/ 348441 h 348441"/>
              <a:gd name="connsiteX3" fmla="*/ 0 w 1054035"/>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1466" y="0"/>
                </a:moveTo>
                <a:lnTo>
                  <a:pt x="1054036"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5" name="任意多边形: 形状 334"/>
          <p:cNvSpPr/>
          <p:nvPr userDrawn="1">
            <p:custDataLst>
              <p:tags r:id="rId295"/>
            </p:custDataLst>
          </p:nvPr>
        </p:nvSpPr>
        <p:spPr>
          <a:xfrm>
            <a:off x="6114902" y="771163"/>
            <a:ext cx="870669" cy="287464"/>
          </a:xfrm>
          <a:custGeom>
            <a:avLst/>
            <a:gdLst>
              <a:gd name="connsiteX0" fmla="*/ 0 w 870669"/>
              <a:gd name="connsiteY0" fmla="*/ 0 h 287464"/>
              <a:gd name="connsiteX1" fmla="*/ 870670 w 870669"/>
              <a:gd name="connsiteY1" fmla="*/ 0 h 287464"/>
              <a:gd name="connsiteX2" fmla="*/ 794883 w 870669"/>
              <a:gd name="connsiteY2" fmla="*/ 287464 h 287464"/>
              <a:gd name="connsiteX3" fmla="*/ 436 w 87066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870669" h="287464">
                <a:moveTo>
                  <a:pt x="0" y="0"/>
                </a:moveTo>
                <a:lnTo>
                  <a:pt x="870670" y="0"/>
                </a:lnTo>
                <a:lnTo>
                  <a:pt x="794883" y="287464"/>
                </a:lnTo>
                <a:lnTo>
                  <a:pt x="436"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6" name="任意多边形: 形状 335"/>
          <p:cNvSpPr/>
          <p:nvPr userDrawn="1">
            <p:custDataLst>
              <p:tags r:id="rId296"/>
            </p:custDataLst>
          </p:nvPr>
        </p:nvSpPr>
        <p:spPr>
          <a:xfrm>
            <a:off x="5152332" y="422722"/>
            <a:ext cx="962569" cy="348441"/>
          </a:xfrm>
          <a:custGeom>
            <a:avLst/>
            <a:gdLst>
              <a:gd name="connsiteX0" fmla="*/ 0 w 962569"/>
              <a:gd name="connsiteY0" fmla="*/ 0 h 348441"/>
              <a:gd name="connsiteX1" fmla="*/ 962569 w 962569"/>
              <a:gd name="connsiteY1" fmla="*/ 0 h 348441"/>
              <a:gd name="connsiteX2" fmla="*/ 962569 w 962569"/>
              <a:gd name="connsiteY2" fmla="*/ 348441 h 348441"/>
              <a:gd name="connsiteX3" fmla="*/ 92337 w 9625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962569" h="348441">
                <a:moveTo>
                  <a:pt x="0" y="0"/>
                </a:moveTo>
                <a:lnTo>
                  <a:pt x="962569" y="0"/>
                </a:lnTo>
                <a:lnTo>
                  <a:pt x="962569" y="348441"/>
                </a:lnTo>
                <a:lnTo>
                  <a:pt x="92337"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7" name="任意多边形: 形状 336"/>
          <p:cNvSpPr/>
          <p:nvPr userDrawn="1">
            <p:custDataLst>
              <p:tags r:id="rId297"/>
            </p:custDataLst>
          </p:nvPr>
        </p:nvSpPr>
        <p:spPr>
          <a:xfrm>
            <a:off x="4373999" y="771163"/>
            <a:ext cx="946455" cy="287464"/>
          </a:xfrm>
          <a:custGeom>
            <a:avLst/>
            <a:gdLst>
              <a:gd name="connsiteX0" fmla="*/ 0 w 946455"/>
              <a:gd name="connsiteY0" fmla="*/ 0 h 287464"/>
              <a:gd name="connsiteX1" fmla="*/ 870670 w 946455"/>
              <a:gd name="connsiteY1" fmla="*/ 0 h 287464"/>
              <a:gd name="connsiteX2" fmla="*/ 946455 w 946455"/>
              <a:gd name="connsiteY2" fmla="*/ 287464 h 287464"/>
              <a:gd name="connsiteX3" fmla="*/ 152009 w 946455"/>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946455" h="287464">
                <a:moveTo>
                  <a:pt x="0" y="0"/>
                </a:moveTo>
                <a:lnTo>
                  <a:pt x="870670" y="0"/>
                </a:lnTo>
                <a:lnTo>
                  <a:pt x="946455" y="287464"/>
                </a:lnTo>
                <a:lnTo>
                  <a:pt x="152009"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8" name="任意多边形: 形状 337"/>
          <p:cNvSpPr/>
          <p:nvPr userDrawn="1">
            <p:custDataLst>
              <p:tags r:id="rId298"/>
            </p:custDataLst>
          </p:nvPr>
        </p:nvSpPr>
        <p:spPr>
          <a:xfrm>
            <a:off x="3228062" y="422722"/>
            <a:ext cx="1145937" cy="348441"/>
          </a:xfrm>
          <a:custGeom>
            <a:avLst/>
            <a:gdLst>
              <a:gd name="connsiteX0" fmla="*/ 0 w 1145937"/>
              <a:gd name="connsiteY0" fmla="*/ 0 h 348441"/>
              <a:gd name="connsiteX1" fmla="*/ 962135 w 1145937"/>
              <a:gd name="connsiteY1" fmla="*/ 0 h 348441"/>
              <a:gd name="connsiteX2" fmla="*/ 1145937 w 1145937"/>
              <a:gd name="connsiteY2" fmla="*/ 348441 h 348441"/>
              <a:gd name="connsiteX3" fmla="*/ 275705 w 114593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145937" h="348441">
                <a:moveTo>
                  <a:pt x="0" y="0"/>
                </a:moveTo>
                <a:lnTo>
                  <a:pt x="962135" y="0"/>
                </a:lnTo>
                <a:lnTo>
                  <a:pt x="1145937" y="348441"/>
                </a:lnTo>
                <a:lnTo>
                  <a:pt x="275705"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9" name="任意多边形: 形状 338"/>
          <p:cNvSpPr/>
          <p:nvPr userDrawn="1">
            <p:custDataLst>
              <p:tags r:id="rId299"/>
            </p:custDataLst>
          </p:nvPr>
        </p:nvSpPr>
        <p:spPr>
          <a:xfrm>
            <a:off x="2633098" y="771163"/>
            <a:ext cx="1098462" cy="287464"/>
          </a:xfrm>
          <a:custGeom>
            <a:avLst/>
            <a:gdLst>
              <a:gd name="connsiteX0" fmla="*/ 0 w 1098462"/>
              <a:gd name="connsiteY0" fmla="*/ 0 h 287464"/>
              <a:gd name="connsiteX1" fmla="*/ 870669 w 1098462"/>
              <a:gd name="connsiteY1" fmla="*/ 0 h 287464"/>
              <a:gd name="connsiteX2" fmla="*/ 1098463 w 1098462"/>
              <a:gd name="connsiteY2" fmla="*/ 287464 h 287464"/>
              <a:gd name="connsiteX3" fmla="*/ 304015 w 1098462"/>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98462" h="287464">
                <a:moveTo>
                  <a:pt x="0" y="0"/>
                </a:moveTo>
                <a:lnTo>
                  <a:pt x="870669" y="0"/>
                </a:lnTo>
                <a:lnTo>
                  <a:pt x="1098463" y="287464"/>
                </a:lnTo>
                <a:lnTo>
                  <a:pt x="304015"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0" name="任意多边形: 形状 339"/>
          <p:cNvSpPr/>
          <p:nvPr userDrawn="1">
            <p:custDataLst>
              <p:tags r:id="rId300"/>
            </p:custDataLst>
          </p:nvPr>
        </p:nvSpPr>
        <p:spPr>
          <a:xfrm>
            <a:off x="1309454" y="424028"/>
            <a:ext cx="1328869" cy="348441"/>
          </a:xfrm>
          <a:custGeom>
            <a:avLst/>
            <a:gdLst>
              <a:gd name="connsiteX0" fmla="*/ 0 w 1328869"/>
              <a:gd name="connsiteY0" fmla="*/ 0 h 348441"/>
              <a:gd name="connsiteX1" fmla="*/ 961699 w 1328869"/>
              <a:gd name="connsiteY1" fmla="*/ 0 h 348441"/>
              <a:gd name="connsiteX2" fmla="*/ 1328870 w 1328869"/>
              <a:gd name="connsiteY2" fmla="*/ 348441 h 348441"/>
              <a:gd name="connsiteX3" fmla="*/ 458636 w 13288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328869" h="348441">
                <a:moveTo>
                  <a:pt x="0" y="0"/>
                </a:moveTo>
                <a:lnTo>
                  <a:pt x="961699" y="0"/>
                </a:lnTo>
                <a:lnTo>
                  <a:pt x="1328870" y="348441"/>
                </a:lnTo>
                <a:lnTo>
                  <a:pt x="458636"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1" name="任意多边形: 形状 340"/>
          <p:cNvSpPr/>
          <p:nvPr userDrawn="1">
            <p:custDataLst>
              <p:tags r:id="rId301"/>
            </p:custDataLst>
          </p:nvPr>
        </p:nvSpPr>
        <p:spPr>
          <a:xfrm>
            <a:off x="896115" y="771163"/>
            <a:ext cx="1249599" cy="287464"/>
          </a:xfrm>
          <a:custGeom>
            <a:avLst/>
            <a:gdLst>
              <a:gd name="connsiteX0" fmla="*/ 0 w 1249599"/>
              <a:gd name="connsiteY0" fmla="*/ 0 h 287464"/>
              <a:gd name="connsiteX1" fmla="*/ 870234 w 1249599"/>
              <a:gd name="connsiteY1" fmla="*/ 0 h 287464"/>
              <a:gd name="connsiteX2" fmla="*/ 1249599 w 1249599"/>
              <a:gd name="connsiteY2" fmla="*/ 287464 h 287464"/>
              <a:gd name="connsiteX3" fmla="*/ 455153 w 124959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249599" h="287464">
                <a:moveTo>
                  <a:pt x="0" y="0"/>
                </a:moveTo>
                <a:lnTo>
                  <a:pt x="870234" y="0"/>
                </a:lnTo>
                <a:lnTo>
                  <a:pt x="1249599" y="287464"/>
                </a:lnTo>
                <a:lnTo>
                  <a:pt x="455153"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7" name="任意多边形: 形状 446"/>
          <p:cNvSpPr/>
          <p:nvPr userDrawn="1">
            <p:custDataLst>
              <p:tags r:id="rId302"/>
            </p:custDataLst>
          </p:nvPr>
        </p:nvSpPr>
        <p:spPr>
          <a:xfrm>
            <a:off x="0" y="422722"/>
            <a:ext cx="897171" cy="348441"/>
          </a:xfrm>
          <a:custGeom>
            <a:avLst/>
            <a:gdLst>
              <a:gd name="connsiteX0" fmla="*/ 0 w 897171"/>
              <a:gd name="connsiteY0" fmla="*/ 0 h 348441"/>
              <a:gd name="connsiteX1" fmla="*/ 346198 w 897171"/>
              <a:gd name="connsiteY1" fmla="*/ 0 h 348441"/>
              <a:gd name="connsiteX2" fmla="*/ 897171 w 897171"/>
              <a:gd name="connsiteY2" fmla="*/ 348441 h 348441"/>
              <a:gd name="connsiteX3" fmla="*/ 26503 w 897171"/>
              <a:gd name="connsiteY3" fmla="*/ 348441 h 348441"/>
              <a:gd name="connsiteX4" fmla="*/ 0 w 897171"/>
              <a:gd name="connsiteY4" fmla="*/ 334076 h 348441"/>
              <a:gd name="connsiteX0-1" fmla="*/ 1326 w 898497"/>
              <a:gd name="connsiteY0-2" fmla="*/ 0 h 348441"/>
              <a:gd name="connsiteX1-3" fmla="*/ 347524 w 898497"/>
              <a:gd name="connsiteY1-4" fmla="*/ 0 h 348441"/>
              <a:gd name="connsiteX2-5" fmla="*/ 898497 w 898497"/>
              <a:gd name="connsiteY2-6" fmla="*/ 348441 h 348441"/>
              <a:gd name="connsiteX3-7" fmla="*/ 27829 w 898497"/>
              <a:gd name="connsiteY3-8" fmla="*/ 348441 h 348441"/>
              <a:gd name="connsiteX4-9" fmla="*/ 1326 w 898497"/>
              <a:gd name="connsiteY4-10" fmla="*/ 334076 h 348441"/>
              <a:gd name="connsiteX5" fmla="*/ 0 w 898497"/>
              <a:gd name="connsiteY5" fmla="*/ 129728 h 348441"/>
              <a:gd name="connsiteX6" fmla="*/ 1326 w 898497"/>
              <a:gd name="connsiteY6" fmla="*/ 0 h 348441"/>
              <a:gd name="connsiteX0-11" fmla="*/ 0 w 898497"/>
              <a:gd name="connsiteY0-12" fmla="*/ 129728 h 348441"/>
              <a:gd name="connsiteX1-13" fmla="*/ 1326 w 898497"/>
              <a:gd name="connsiteY1-14" fmla="*/ 0 h 348441"/>
              <a:gd name="connsiteX2-15" fmla="*/ 347524 w 898497"/>
              <a:gd name="connsiteY2-16" fmla="*/ 0 h 348441"/>
              <a:gd name="connsiteX3-17" fmla="*/ 898497 w 898497"/>
              <a:gd name="connsiteY3-18" fmla="*/ 348441 h 348441"/>
              <a:gd name="connsiteX4-19" fmla="*/ 27829 w 898497"/>
              <a:gd name="connsiteY4-20" fmla="*/ 348441 h 348441"/>
              <a:gd name="connsiteX5-21" fmla="*/ 1326 w 898497"/>
              <a:gd name="connsiteY5-22" fmla="*/ 334076 h 348441"/>
              <a:gd name="connsiteX6-23" fmla="*/ 91440 w 898497"/>
              <a:gd name="connsiteY6-24" fmla="*/ 221168 h 348441"/>
              <a:gd name="connsiteX0-25" fmla="*/ 0 w 898497"/>
              <a:gd name="connsiteY0-26" fmla="*/ 129728 h 348441"/>
              <a:gd name="connsiteX1-27" fmla="*/ 1326 w 898497"/>
              <a:gd name="connsiteY1-28" fmla="*/ 0 h 348441"/>
              <a:gd name="connsiteX2-29" fmla="*/ 347524 w 898497"/>
              <a:gd name="connsiteY2-30" fmla="*/ 0 h 348441"/>
              <a:gd name="connsiteX3-31" fmla="*/ 898497 w 898497"/>
              <a:gd name="connsiteY3-32" fmla="*/ 348441 h 348441"/>
              <a:gd name="connsiteX4-33" fmla="*/ 27829 w 898497"/>
              <a:gd name="connsiteY4-34" fmla="*/ 348441 h 348441"/>
              <a:gd name="connsiteX5-35" fmla="*/ 1326 w 898497"/>
              <a:gd name="connsiteY5-36" fmla="*/ 334076 h 348441"/>
              <a:gd name="connsiteX0-37" fmla="*/ 0 w 897171"/>
              <a:gd name="connsiteY0-38" fmla="*/ 0 h 348441"/>
              <a:gd name="connsiteX1-39" fmla="*/ 346198 w 897171"/>
              <a:gd name="connsiteY1-40" fmla="*/ 0 h 348441"/>
              <a:gd name="connsiteX2-41" fmla="*/ 897171 w 897171"/>
              <a:gd name="connsiteY2-42" fmla="*/ 348441 h 348441"/>
              <a:gd name="connsiteX3-43" fmla="*/ 26503 w 897171"/>
              <a:gd name="connsiteY3-44" fmla="*/ 348441 h 348441"/>
              <a:gd name="connsiteX4-45" fmla="*/ 0 w 897171"/>
              <a:gd name="connsiteY4-46" fmla="*/ 334076 h 3484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7171" h="348441">
                <a:moveTo>
                  <a:pt x="0" y="0"/>
                </a:moveTo>
                <a:lnTo>
                  <a:pt x="346198" y="0"/>
                </a:lnTo>
                <a:lnTo>
                  <a:pt x="897171" y="348441"/>
                </a:lnTo>
                <a:lnTo>
                  <a:pt x="26503" y="348441"/>
                </a:lnTo>
                <a:lnTo>
                  <a:pt x="0" y="334076"/>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49" name="任意多边形: 形状 448"/>
          <p:cNvSpPr/>
          <p:nvPr userDrawn="1">
            <p:custDataLst>
              <p:tags r:id="rId303"/>
            </p:custDataLst>
          </p:nvPr>
        </p:nvSpPr>
        <p:spPr>
          <a:xfrm>
            <a:off x="0" y="771163"/>
            <a:ext cx="557441" cy="287464"/>
          </a:xfrm>
          <a:custGeom>
            <a:avLst/>
            <a:gdLst>
              <a:gd name="connsiteX0" fmla="*/ 0 w 557441"/>
              <a:gd name="connsiteY0" fmla="*/ 0 h 287464"/>
              <a:gd name="connsiteX1" fmla="*/ 26503 w 557441"/>
              <a:gd name="connsiteY1" fmla="*/ 0 h 287464"/>
              <a:gd name="connsiteX2" fmla="*/ 557441 w 557441"/>
              <a:gd name="connsiteY2" fmla="*/ 287464 h 287464"/>
              <a:gd name="connsiteX3" fmla="*/ 0 w 557441"/>
              <a:gd name="connsiteY3" fmla="*/ 287464 h 287464"/>
              <a:gd name="connsiteX0-1" fmla="*/ 1327 w 558768"/>
              <a:gd name="connsiteY0-2" fmla="*/ 0 h 287464"/>
              <a:gd name="connsiteX1-3" fmla="*/ 27830 w 558768"/>
              <a:gd name="connsiteY1-4" fmla="*/ 0 h 287464"/>
              <a:gd name="connsiteX2-5" fmla="*/ 558768 w 558768"/>
              <a:gd name="connsiteY2-6" fmla="*/ 287464 h 287464"/>
              <a:gd name="connsiteX3-7" fmla="*/ 1327 w 558768"/>
              <a:gd name="connsiteY3-8" fmla="*/ 287464 h 287464"/>
              <a:gd name="connsiteX4" fmla="*/ 0 w 558768"/>
              <a:gd name="connsiteY4" fmla="*/ 124187 h 287464"/>
              <a:gd name="connsiteX5" fmla="*/ 1327 w 558768"/>
              <a:gd name="connsiteY5" fmla="*/ 0 h 287464"/>
              <a:gd name="connsiteX0-9" fmla="*/ 0 w 558768"/>
              <a:gd name="connsiteY0-10" fmla="*/ 124187 h 287464"/>
              <a:gd name="connsiteX1-11" fmla="*/ 1327 w 558768"/>
              <a:gd name="connsiteY1-12" fmla="*/ 0 h 287464"/>
              <a:gd name="connsiteX2-13" fmla="*/ 27830 w 558768"/>
              <a:gd name="connsiteY2-14" fmla="*/ 0 h 287464"/>
              <a:gd name="connsiteX3-15" fmla="*/ 558768 w 558768"/>
              <a:gd name="connsiteY3-16" fmla="*/ 287464 h 287464"/>
              <a:gd name="connsiteX4-17" fmla="*/ 1327 w 558768"/>
              <a:gd name="connsiteY4-18" fmla="*/ 287464 h 287464"/>
              <a:gd name="connsiteX5-19" fmla="*/ 91440 w 558768"/>
              <a:gd name="connsiteY5-20" fmla="*/ 215627 h 287464"/>
              <a:gd name="connsiteX0-21" fmla="*/ 0 w 558768"/>
              <a:gd name="connsiteY0-22" fmla="*/ 124187 h 287464"/>
              <a:gd name="connsiteX1-23" fmla="*/ 1327 w 558768"/>
              <a:gd name="connsiteY1-24" fmla="*/ 0 h 287464"/>
              <a:gd name="connsiteX2-25" fmla="*/ 27830 w 558768"/>
              <a:gd name="connsiteY2-26" fmla="*/ 0 h 287464"/>
              <a:gd name="connsiteX3-27" fmla="*/ 558768 w 558768"/>
              <a:gd name="connsiteY3-28" fmla="*/ 287464 h 287464"/>
              <a:gd name="connsiteX4-29" fmla="*/ 1327 w 558768"/>
              <a:gd name="connsiteY4-30" fmla="*/ 287464 h 287464"/>
              <a:gd name="connsiteX0-31" fmla="*/ 0 w 557441"/>
              <a:gd name="connsiteY0-32" fmla="*/ 0 h 287464"/>
              <a:gd name="connsiteX1-33" fmla="*/ 26503 w 557441"/>
              <a:gd name="connsiteY1-34" fmla="*/ 0 h 287464"/>
              <a:gd name="connsiteX2-35" fmla="*/ 557441 w 557441"/>
              <a:gd name="connsiteY2-36" fmla="*/ 287464 h 287464"/>
              <a:gd name="connsiteX3-37" fmla="*/ 0 w 557441"/>
              <a:gd name="connsiteY3-38" fmla="*/ 287464 h 287464"/>
            </a:gdLst>
            <a:ahLst/>
            <a:cxnLst>
              <a:cxn ang="0">
                <a:pos x="connsiteX0-1" y="connsiteY0-2"/>
              </a:cxn>
              <a:cxn ang="0">
                <a:pos x="connsiteX1-3" y="connsiteY1-4"/>
              </a:cxn>
              <a:cxn ang="0">
                <a:pos x="connsiteX2-5" y="connsiteY2-6"/>
              </a:cxn>
              <a:cxn ang="0">
                <a:pos x="connsiteX3-7" y="connsiteY3-8"/>
              </a:cxn>
            </a:cxnLst>
            <a:rect l="l" t="t" r="r" b="b"/>
            <a:pathLst>
              <a:path w="557441" h="287464">
                <a:moveTo>
                  <a:pt x="0" y="0"/>
                </a:moveTo>
                <a:lnTo>
                  <a:pt x="26503" y="0"/>
                </a:lnTo>
                <a:lnTo>
                  <a:pt x="557441" y="287464"/>
                </a:lnTo>
                <a:lnTo>
                  <a:pt x="0" y="287464"/>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06" name="任意多边形: 形状 405"/>
          <p:cNvSpPr/>
          <p:nvPr userDrawn="1">
            <p:custDataLst>
              <p:tags r:id="rId304"/>
            </p:custDataLst>
          </p:nvPr>
        </p:nvSpPr>
        <p:spPr>
          <a:xfrm>
            <a:off x="11888583" y="230856"/>
            <a:ext cx="303417" cy="191867"/>
          </a:xfrm>
          <a:custGeom>
            <a:avLst/>
            <a:gdLst>
              <a:gd name="connsiteX0" fmla="*/ 303417 w 303417"/>
              <a:gd name="connsiteY0" fmla="*/ 0 h 191867"/>
              <a:gd name="connsiteX1" fmla="*/ 303417 w 303417"/>
              <a:gd name="connsiteY1" fmla="*/ 191867 h 191867"/>
              <a:gd name="connsiteX2" fmla="*/ 0 w 303417"/>
              <a:gd name="connsiteY2" fmla="*/ 191867 h 191867"/>
              <a:gd name="connsiteX0-1" fmla="*/ 303417 w 303417"/>
              <a:gd name="connsiteY0-2" fmla="*/ 0 h 191867"/>
              <a:gd name="connsiteX1-3" fmla="*/ 295797 w 303417"/>
              <a:gd name="connsiteY1-4" fmla="*/ 112044 h 191867"/>
              <a:gd name="connsiteX2-5" fmla="*/ 303417 w 303417"/>
              <a:gd name="connsiteY2-6" fmla="*/ 191867 h 191867"/>
              <a:gd name="connsiteX3" fmla="*/ 0 w 303417"/>
              <a:gd name="connsiteY3" fmla="*/ 191867 h 191867"/>
              <a:gd name="connsiteX4" fmla="*/ 303417 w 303417"/>
              <a:gd name="connsiteY4" fmla="*/ 0 h 191867"/>
              <a:gd name="connsiteX0-7" fmla="*/ 295797 w 387237"/>
              <a:gd name="connsiteY0-8" fmla="*/ 112044 h 203484"/>
              <a:gd name="connsiteX1-9" fmla="*/ 303417 w 387237"/>
              <a:gd name="connsiteY1-10" fmla="*/ 191867 h 203484"/>
              <a:gd name="connsiteX2-11" fmla="*/ 0 w 387237"/>
              <a:gd name="connsiteY2-12" fmla="*/ 191867 h 203484"/>
              <a:gd name="connsiteX3-13" fmla="*/ 303417 w 387237"/>
              <a:gd name="connsiteY3-14" fmla="*/ 0 h 203484"/>
              <a:gd name="connsiteX4-15" fmla="*/ 387237 w 387237"/>
              <a:gd name="connsiteY4-16" fmla="*/ 203484 h 203484"/>
              <a:gd name="connsiteX0-17" fmla="*/ 295797 w 303417"/>
              <a:gd name="connsiteY0-18" fmla="*/ 112044 h 191867"/>
              <a:gd name="connsiteX1-19" fmla="*/ 303417 w 303417"/>
              <a:gd name="connsiteY1-20" fmla="*/ 191867 h 191867"/>
              <a:gd name="connsiteX2-21" fmla="*/ 0 w 303417"/>
              <a:gd name="connsiteY2-22" fmla="*/ 191867 h 191867"/>
              <a:gd name="connsiteX3-23" fmla="*/ 303417 w 303417"/>
              <a:gd name="connsiteY3-24" fmla="*/ 0 h 191867"/>
              <a:gd name="connsiteX0-25" fmla="*/ 303417 w 303417"/>
              <a:gd name="connsiteY0-26" fmla="*/ 191867 h 191867"/>
              <a:gd name="connsiteX1-27" fmla="*/ 0 w 303417"/>
              <a:gd name="connsiteY1-28" fmla="*/ 191867 h 191867"/>
              <a:gd name="connsiteX2-29" fmla="*/ 303417 w 303417"/>
              <a:gd name="connsiteY2-30" fmla="*/ 0 h 191867"/>
            </a:gdLst>
            <a:ahLst/>
            <a:cxnLst>
              <a:cxn ang="0">
                <a:pos x="connsiteX0-1" y="connsiteY0-2"/>
              </a:cxn>
              <a:cxn ang="0">
                <a:pos x="connsiteX1-3" y="connsiteY1-4"/>
              </a:cxn>
              <a:cxn ang="0">
                <a:pos x="connsiteX2-5" y="connsiteY2-6"/>
              </a:cxn>
            </a:cxnLst>
            <a:rect l="l" t="t" r="r" b="b"/>
            <a:pathLst>
              <a:path w="303417" h="191867">
                <a:moveTo>
                  <a:pt x="303417" y="191867"/>
                </a:moveTo>
                <a:lnTo>
                  <a:pt x="0" y="191867"/>
                </a:lnTo>
                <a:lnTo>
                  <a:pt x="303417"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53" name="任意多边形: 形状 352"/>
          <p:cNvSpPr/>
          <p:nvPr userDrawn="1">
            <p:custDataLst>
              <p:tags r:id="rId305"/>
            </p:custDataLst>
          </p:nvPr>
        </p:nvSpPr>
        <p:spPr>
          <a:xfrm>
            <a:off x="9963879" y="0"/>
            <a:ext cx="1530094" cy="422722"/>
          </a:xfrm>
          <a:custGeom>
            <a:avLst/>
            <a:gdLst>
              <a:gd name="connsiteX0" fmla="*/ 454281 w 1530093"/>
              <a:gd name="connsiteY0" fmla="*/ 0 h 430760"/>
              <a:gd name="connsiteX1" fmla="*/ 1530094 w 1530093"/>
              <a:gd name="connsiteY1" fmla="*/ 0 h 430760"/>
              <a:gd name="connsiteX2" fmla="*/ 962569 w 1530093"/>
              <a:gd name="connsiteY2" fmla="*/ 430761 h 430760"/>
              <a:gd name="connsiteX3" fmla="*/ 0 w 1530093"/>
              <a:gd name="connsiteY3" fmla="*/ 430761 h 430760"/>
              <a:gd name="connsiteX0-1" fmla="*/ 454281 w 1530094"/>
              <a:gd name="connsiteY0-2" fmla="*/ 1486 h 432247"/>
              <a:gd name="connsiteX1-3" fmla="*/ 882716 w 1530094"/>
              <a:gd name="connsiteY1-4" fmla="*/ 0 h 432247"/>
              <a:gd name="connsiteX2-5" fmla="*/ 1530094 w 1530094"/>
              <a:gd name="connsiteY2-6" fmla="*/ 1486 h 432247"/>
              <a:gd name="connsiteX3-7" fmla="*/ 962569 w 1530094"/>
              <a:gd name="connsiteY3-8" fmla="*/ 432247 h 432247"/>
              <a:gd name="connsiteX4" fmla="*/ 0 w 1530094"/>
              <a:gd name="connsiteY4" fmla="*/ 432247 h 432247"/>
              <a:gd name="connsiteX5" fmla="*/ 454281 w 1530094"/>
              <a:gd name="connsiteY5" fmla="*/ 1486 h 432247"/>
              <a:gd name="connsiteX0-9" fmla="*/ 882716 w 1530094"/>
              <a:gd name="connsiteY0-10" fmla="*/ 0 h 432247"/>
              <a:gd name="connsiteX1-11" fmla="*/ 1530094 w 1530094"/>
              <a:gd name="connsiteY1-12" fmla="*/ 1486 h 432247"/>
              <a:gd name="connsiteX2-13" fmla="*/ 962569 w 1530094"/>
              <a:gd name="connsiteY2-14" fmla="*/ 432247 h 432247"/>
              <a:gd name="connsiteX3-15" fmla="*/ 0 w 1530094"/>
              <a:gd name="connsiteY3-16" fmla="*/ 432247 h 432247"/>
              <a:gd name="connsiteX4-17" fmla="*/ 454281 w 1530094"/>
              <a:gd name="connsiteY4-18" fmla="*/ 1486 h 432247"/>
              <a:gd name="connsiteX5-19" fmla="*/ 974156 w 1530094"/>
              <a:gd name="connsiteY5-20" fmla="*/ 91440 h 432247"/>
              <a:gd name="connsiteX0-21" fmla="*/ 882716 w 1530094"/>
              <a:gd name="connsiteY0-22" fmla="*/ 0 h 432247"/>
              <a:gd name="connsiteX1-23" fmla="*/ 1530094 w 1530094"/>
              <a:gd name="connsiteY1-24" fmla="*/ 1486 h 432247"/>
              <a:gd name="connsiteX2-25" fmla="*/ 962569 w 1530094"/>
              <a:gd name="connsiteY2-26" fmla="*/ 432247 h 432247"/>
              <a:gd name="connsiteX3-27" fmla="*/ 0 w 1530094"/>
              <a:gd name="connsiteY3-28" fmla="*/ 432247 h 432247"/>
              <a:gd name="connsiteX4-29" fmla="*/ 454281 w 1530094"/>
              <a:gd name="connsiteY4-30" fmla="*/ 1486 h 432247"/>
              <a:gd name="connsiteX0-31" fmla="*/ 1530094 w 1530094"/>
              <a:gd name="connsiteY0-32" fmla="*/ 0 h 430761"/>
              <a:gd name="connsiteX1-33" fmla="*/ 962569 w 1530094"/>
              <a:gd name="connsiteY1-34" fmla="*/ 430761 h 430761"/>
              <a:gd name="connsiteX2-35" fmla="*/ 0 w 1530094"/>
              <a:gd name="connsiteY2-36" fmla="*/ 430761 h 430761"/>
              <a:gd name="connsiteX3-37" fmla="*/ 454281 w 1530094"/>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530094" h="430761">
                <a:moveTo>
                  <a:pt x="1530094" y="0"/>
                </a:moveTo>
                <a:lnTo>
                  <a:pt x="962569" y="430761"/>
                </a:lnTo>
                <a:lnTo>
                  <a:pt x="0" y="430761"/>
                </a:lnTo>
                <a:lnTo>
                  <a:pt x="454281" y="0"/>
                </a:lnTo>
              </a:path>
            </a:pathLst>
          </a:custGeom>
          <a:noFill/>
          <a:ln w="12700" cap="rnd">
            <a:solidFill>
              <a:schemeClr val="accent1">
                <a:alpha val="65000"/>
              </a:schemeClr>
            </a:solidFill>
            <a:prstDash val="solid"/>
            <a:round/>
          </a:ln>
        </p:spPr>
        <p:txBody>
          <a:bodyPr rtlCol="0" anchor="ctr"/>
          <a:lstStyle/>
          <a:p>
            <a:endParaRPr lang="zh-CN" altLang="en-US"/>
          </a:p>
        </p:txBody>
      </p:sp>
      <p:sp>
        <p:nvSpPr>
          <p:cNvPr id="355" name="任意多边形: 形状 354"/>
          <p:cNvSpPr/>
          <p:nvPr userDrawn="1">
            <p:custDataLst>
              <p:tags r:id="rId306"/>
            </p:custDataLst>
          </p:nvPr>
        </p:nvSpPr>
        <p:spPr>
          <a:xfrm>
            <a:off x="8039607" y="0"/>
            <a:ext cx="1302737" cy="422722"/>
          </a:xfrm>
          <a:custGeom>
            <a:avLst/>
            <a:gdLst>
              <a:gd name="connsiteX0" fmla="*/ 226488 w 1302736"/>
              <a:gd name="connsiteY0" fmla="*/ 0 h 430760"/>
              <a:gd name="connsiteX1" fmla="*/ 1302737 w 1302736"/>
              <a:gd name="connsiteY1" fmla="*/ 0 h 430760"/>
              <a:gd name="connsiteX2" fmla="*/ 962135 w 1302736"/>
              <a:gd name="connsiteY2" fmla="*/ 430761 h 430760"/>
              <a:gd name="connsiteX3" fmla="*/ 0 w 1302736"/>
              <a:gd name="connsiteY3" fmla="*/ 430761 h 430760"/>
              <a:gd name="connsiteX0-1" fmla="*/ 226488 w 1302737"/>
              <a:gd name="connsiteY0-2" fmla="*/ 1486 h 432247"/>
              <a:gd name="connsiteX1-3" fmla="*/ 663862 w 1302737"/>
              <a:gd name="connsiteY1-4" fmla="*/ 0 h 432247"/>
              <a:gd name="connsiteX2-5" fmla="*/ 1302737 w 1302737"/>
              <a:gd name="connsiteY2-6" fmla="*/ 1486 h 432247"/>
              <a:gd name="connsiteX3-7" fmla="*/ 962135 w 1302737"/>
              <a:gd name="connsiteY3-8" fmla="*/ 432247 h 432247"/>
              <a:gd name="connsiteX4" fmla="*/ 0 w 1302737"/>
              <a:gd name="connsiteY4" fmla="*/ 432247 h 432247"/>
              <a:gd name="connsiteX5" fmla="*/ 226488 w 1302737"/>
              <a:gd name="connsiteY5" fmla="*/ 1486 h 432247"/>
              <a:gd name="connsiteX0-9" fmla="*/ 663862 w 1302737"/>
              <a:gd name="connsiteY0-10" fmla="*/ 0 h 432247"/>
              <a:gd name="connsiteX1-11" fmla="*/ 1302737 w 1302737"/>
              <a:gd name="connsiteY1-12" fmla="*/ 1486 h 432247"/>
              <a:gd name="connsiteX2-13" fmla="*/ 962135 w 1302737"/>
              <a:gd name="connsiteY2-14" fmla="*/ 432247 h 432247"/>
              <a:gd name="connsiteX3-15" fmla="*/ 0 w 1302737"/>
              <a:gd name="connsiteY3-16" fmla="*/ 432247 h 432247"/>
              <a:gd name="connsiteX4-17" fmla="*/ 226488 w 1302737"/>
              <a:gd name="connsiteY4-18" fmla="*/ 1486 h 432247"/>
              <a:gd name="connsiteX5-19" fmla="*/ 755302 w 1302737"/>
              <a:gd name="connsiteY5-20" fmla="*/ 91440 h 432247"/>
              <a:gd name="connsiteX0-21" fmla="*/ 663862 w 1302737"/>
              <a:gd name="connsiteY0-22" fmla="*/ 0 h 432247"/>
              <a:gd name="connsiteX1-23" fmla="*/ 1302737 w 1302737"/>
              <a:gd name="connsiteY1-24" fmla="*/ 1486 h 432247"/>
              <a:gd name="connsiteX2-25" fmla="*/ 962135 w 1302737"/>
              <a:gd name="connsiteY2-26" fmla="*/ 432247 h 432247"/>
              <a:gd name="connsiteX3-27" fmla="*/ 0 w 1302737"/>
              <a:gd name="connsiteY3-28" fmla="*/ 432247 h 432247"/>
              <a:gd name="connsiteX4-29" fmla="*/ 226488 w 1302737"/>
              <a:gd name="connsiteY4-30" fmla="*/ 1486 h 432247"/>
              <a:gd name="connsiteX0-31" fmla="*/ 1302737 w 1302737"/>
              <a:gd name="connsiteY0-32" fmla="*/ 0 h 430761"/>
              <a:gd name="connsiteX1-33" fmla="*/ 962135 w 1302737"/>
              <a:gd name="connsiteY1-34" fmla="*/ 430761 h 430761"/>
              <a:gd name="connsiteX2-35" fmla="*/ 0 w 1302737"/>
              <a:gd name="connsiteY2-36" fmla="*/ 430761 h 430761"/>
              <a:gd name="connsiteX3-37" fmla="*/ 226488 w 1302737"/>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302737" h="430761">
                <a:moveTo>
                  <a:pt x="1302737" y="0"/>
                </a:moveTo>
                <a:lnTo>
                  <a:pt x="962135" y="430761"/>
                </a:lnTo>
                <a:lnTo>
                  <a:pt x="0" y="430761"/>
                </a:lnTo>
                <a:lnTo>
                  <a:pt x="226488"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7" name="任意多边形: 形状 356"/>
          <p:cNvSpPr/>
          <p:nvPr userDrawn="1">
            <p:custDataLst>
              <p:tags r:id="rId307"/>
            </p:custDataLst>
          </p:nvPr>
        </p:nvSpPr>
        <p:spPr>
          <a:xfrm>
            <a:off x="6114467" y="0"/>
            <a:ext cx="1075813" cy="422722"/>
          </a:xfrm>
          <a:custGeom>
            <a:avLst/>
            <a:gdLst>
              <a:gd name="connsiteX0" fmla="*/ 0 w 1075813"/>
              <a:gd name="connsiteY0" fmla="*/ 0 h 430760"/>
              <a:gd name="connsiteX1" fmla="*/ 1075813 w 1075813"/>
              <a:gd name="connsiteY1" fmla="*/ 0 h 430760"/>
              <a:gd name="connsiteX2" fmla="*/ 962571 w 1075813"/>
              <a:gd name="connsiteY2" fmla="*/ 430761 h 430760"/>
              <a:gd name="connsiteX3" fmla="*/ 435 w 1075813"/>
              <a:gd name="connsiteY3" fmla="*/ 430761 h 430760"/>
              <a:gd name="connsiteX0-1" fmla="*/ 0 w 1075813"/>
              <a:gd name="connsiteY0-2" fmla="*/ 1486 h 432247"/>
              <a:gd name="connsiteX1-3" fmla="*/ 553033 w 1075813"/>
              <a:gd name="connsiteY1-4" fmla="*/ 0 h 432247"/>
              <a:gd name="connsiteX2-5" fmla="*/ 1075813 w 1075813"/>
              <a:gd name="connsiteY2-6" fmla="*/ 1486 h 432247"/>
              <a:gd name="connsiteX3-7" fmla="*/ 962571 w 1075813"/>
              <a:gd name="connsiteY3-8" fmla="*/ 432247 h 432247"/>
              <a:gd name="connsiteX4" fmla="*/ 435 w 1075813"/>
              <a:gd name="connsiteY4" fmla="*/ 432247 h 432247"/>
              <a:gd name="connsiteX5" fmla="*/ 0 w 1075813"/>
              <a:gd name="connsiteY5" fmla="*/ 1486 h 432247"/>
              <a:gd name="connsiteX0-9" fmla="*/ 553033 w 1075813"/>
              <a:gd name="connsiteY0-10" fmla="*/ 0 h 432247"/>
              <a:gd name="connsiteX1-11" fmla="*/ 1075813 w 1075813"/>
              <a:gd name="connsiteY1-12" fmla="*/ 1486 h 432247"/>
              <a:gd name="connsiteX2-13" fmla="*/ 962571 w 1075813"/>
              <a:gd name="connsiteY2-14" fmla="*/ 432247 h 432247"/>
              <a:gd name="connsiteX3-15" fmla="*/ 435 w 1075813"/>
              <a:gd name="connsiteY3-16" fmla="*/ 432247 h 432247"/>
              <a:gd name="connsiteX4-17" fmla="*/ 0 w 1075813"/>
              <a:gd name="connsiteY4-18" fmla="*/ 1486 h 432247"/>
              <a:gd name="connsiteX5-19" fmla="*/ 644473 w 1075813"/>
              <a:gd name="connsiteY5-20" fmla="*/ 91440 h 432247"/>
              <a:gd name="connsiteX0-21" fmla="*/ 553033 w 1075813"/>
              <a:gd name="connsiteY0-22" fmla="*/ 0 h 432247"/>
              <a:gd name="connsiteX1-23" fmla="*/ 1075813 w 1075813"/>
              <a:gd name="connsiteY1-24" fmla="*/ 1486 h 432247"/>
              <a:gd name="connsiteX2-25" fmla="*/ 962571 w 1075813"/>
              <a:gd name="connsiteY2-26" fmla="*/ 432247 h 432247"/>
              <a:gd name="connsiteX3-27" fmla="*/ 435 w 1075813"/>
              <a:gd name="connsiteY3-28" fmla="*/ 432247 h 432247"/>
              <a:gd name="connsiteX4-29" fmla="*/ 0 w 1075813"/>
              <a:gd name="connsiteY4-30" fmla="*/ 1486 h 432247"/>
              <a:gd name="connsiteX0-31" fmla="*/ 1075813 w 1075813"/>
              <a:gd name="connsiteY0-32" fmla="*/ 0 h 430761"/>
              <a:gd name="connsiteX1-33" fmla="*/ 962571 w 1075813"/>
              <a:gd name="connsiteY1-34" fmla="*/ 430761 h 430761"/>
              <a:gd name="connsiteX2-35" fmla="*/ 435 w 1075813"/>
              <a:gd name="connsiteY2-36" fmla="*/ 430761 h 430761"/>
              <a:gd name="connsiteX3-37" fmla="*/ 0 w 1075813"/>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075813" h="430761">
                <a:moveTo>
                  <a:pt x="1075813" y="0"/>
                </a:moveTo>
                <a:lnTo>
                  <a:pt x="962571" y="430761"/>
                </a:lnTo>
                <a:lnTo>
                  <a:pt x="435"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9" name="任意多边形: 形状 358"/>
          <p:cNvSpPr/>
          <p:nvPr userDrawn="1">
            <p:custDataLst>
              <p:tags r:id="rId308"/>
            </p:custDataLst>
          </p:nvPr>
        </p:nvSpPr>
        <p:spPr>
          <a:xfrm>
            <a:off x="3962840" y="0"/>
            <a:ext cx="1189928" cy="422722"/>
          </a:xfrm>
          <a:custGeom>
            <a:avLst/>
            <a:gdLst>
              <a:gd name="connsiteX0" fmla="*/ 0 w 1189927"/>
              <a:gd name="connsiteY0" fmla="*/ 0 h 430760"/>
              <a:gd name="connsiteX1" fmla="*/ 1075813 w 1189927"/>
              <a:gd name="connsiteY1" fmla="*/ 0 h 430760"/>
              <a:gd name="connsiteX2" fmla="*/ 1189928 w 1189927"/>
              <a:gd name="connsiteY2" fmla="*/ 430761 h 430760"/>
              <a:gd name="connsiteX3" fmla="*/ 227358 w 1189927"/>
              <a:gd name="connsiteY3" fmla="*/ 430761 h 430760"/>
              <a:gd name="connsiteX0-1" fmla="*/ 0 w 1189928"/>
              <a:gd name="connsiteY0-2" fmla="*/ 4661 h 435422"/>
              <a:gd name="connsiteX1-3" fmla="*/ 609161 w 1189928"/>
              <a:gd name="connsiteY1-4" fmla="*/ 0 h 435422"/>
              <a:gd name="connsiteX2-5" fmla="*/ 1075813 w 1189928"/>
              <a:gd name="connsiteY2-6" fmla="*/ 4661 h 435422"/>
              <a:gd name="connsiteX3-7" fmla="*/ 1189928 w 1189928"/>
              <a:gd name="connsiteY3-8" fmla="*/ 435422 h 435422"/>
              <a:gd name="connsiteX4" fmla="*/ 227358 w 1189928"/>
              <a:gd name="connsiteY4" fmla="*/ 435422 h 435422"/>
              <a:gd name="connsiteX5" fmla="*/ 0 w 1189928"/>
              <a:gd name="connsiteY5" fmla="*/ 4661 h 435422"/>
              <a:gd name="connsiteX0-9" fmla="*/ 609161 w 1189928"/>
              <a:gd name="connsiteY0-10" fmla="*/ 0 h 435422"/>
              <a:gd name="connsiteX1-11" fmla="*/ 1075813 w 1189928"/>
              <a:gd name="connsiteY1-12" fmla="*/ 4661 h 435422"/>
              <a:gd name="connsiteX2-13" fmla="*/ 1189928 w 1189928"/>
              <a:gd name="connsiteY2-14" fmla="*/ 435422 h 435422"/>
              <a:gd name="connsiteX3-15" fmla="*/ 227358 w 1189928"/>
              <a:gd name="connsiteY3-16" fmla="*/ 435422 h 435422"/>
              <a:gd name="connsiteX4-17" fmla="*/ 0 w 1189928"/>
              <a:gd name="connsiteY4-18" fmla="*/ 4661 h 435422"/>
              <a:gd name="connsiteX5-19" fmla="*/ 700601 w 1189928"/>
              <a:gd name="connsiteY5-20" fmla="*/ 91440 h 435422"/>
              <a:gd name="connsiteX0-21" fmla="*/ 609161 w 1189928"/>
              <a:gd name="connsiteY0-22" fmla="*/ 0 h 435422"/>
              <a:gd name="connsiteX1-23" fmla="*/ 1075813 w 1189928"/>
              <a:gd name="connsiteY1-24" fmla="*/ 4661 h 435422"/>
              <a:gd name="connsiteX2-25" fmla="*/ 1189928 w 1189928"/>
              <a:gd name="connsiteY2-26" fmla="*/ 435422 h 435422"/>
              <a:gd name="connsiteX3-27" fmla="*/ 227358 w 1189928"/>
              <a:gd name="connsiteY3-28" fmla="*/ 435422 h 435422"/>
              <a:gd name="connsiteX4-29" fmla="*/ 0 w 1189928"/>
              <a:gd name="connsiteY4-30" fmla="*/ 4661 h 435422"/>
              <a:gd name="connsiteX0-31" fmla="*/ 1075813 w 1189928"/>
              <a:gd name="connsiteY0-32" fmla="*/ 0 h 430761"/>
              <a:gd name="connsiteX1-33" fmla="*/ 1189928 w 1189928"/>
              <a:gd name="connsiteY1-34" fmla="*/ 430761 h 430761"/>
              <a:gd name="connsiteX2-35" fmla="*/ 227358 w 1189928"/>
              <a:gd name="connsiteY2-36" fmla="*/ 430761 h 430761"/>
              <a:gd name="connsiteX3-37" fmla="*/ 0 w 1189928"/>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189928" h="430761">
                <a:moveTo>
                  <a:pt x="1075813" y="0"/>
                </a:moveTo>
                <a:lnTo>
                  <a:pt x="1189928" y="430761"/>
                </a:lnTo>
                <a:lnTo>
                  <a:pt x="227358"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61" name="任意多边形: 形状 360"/>
          <p:cNvSpPr/>
          <p:nvPr userDrawn="1">
            <p:custDataLst>
              <p:tags r:id="rId309"/>
            </p:custDataLst>
          </p:nvPr>
        </p:nvSpPr>
        <p:spPr>
          <a:xfrm>
            <a:off x="1811211" y="0"/>
            <a:ext cx="1416851" cy="422722"/>
          </a:xfrm>
          <a:custGeom>
            <a:avLst/>
            <a:gdLst>
              <a:gd name="connsiteX0" fmla="*/ 0 w 1416851"/>
              <a:gd name="connsiteY0" fmla="*/ 0 h 430760"/>
              <a:gd name="connsiteX1" fmla="*/ 1075814 w 1416851"/>
              <a:gd name="connsiteY1" fmla="*/ 0 h 430760"/>
              <a:gd name="connsiteX2" fmla="*/ 1416851 w 1416851"/>
              <a:gd name="connsiteY2" fmla="*/ 430761 h 430760"/>
              <a:gd name="connsiteX3" fmla="*/ 454717 w 1416851"/>
              <a:gd name="connsiteY3" fmla="*/ 430761 h 430760"/>
              <a:gd name="connsiteX0-1" fmla="*/ 0 w 1416851"/>
              <a:gd name="connsiteY0-2" fmla="*/ 4661 h 435422"/>
              <a:gd name="connsiteX1-3" fmla="*/ 633539 w 1416851"/>
              <a:gd name="connsiteY1-4" fmla="*/ 0 h 435422"/>
              <a:gd name="connsiteX2-5" fmla="*/ 1075814 w 1416851"/>
              <a:gd name="connsiteY2-6" fmla="*/ 4661 h 435422"/>
              <a:gd name="connsiteX3-7" fmla="*/ 1416851 w 1416851"/>
              <a:gd name="connsiteY3-8" fmla="*/ 435422 h 435422"/>
              <a:gd name="connsiteX4" fmla="*/ 454717 w 1416851"/>
              <a:gd name="connsiteY4" fmla="*/ 435422 h 435422"/>
              <a:gd name="connsiteX5" fmla="*/ 0 w 1416851"/>
              <a:gd name="connsiteY5" fmla="*/ 4661 h 435422"/>
              <a:gd name="connsiteX0-9" fmla="*/ 633539 w 1416851"/>
              <a:gd name="connsiteY0-10" fmla="*/ 0 h 435422"/>
              <a:gd name="connsiteX1-11" fmla="*/ 1075814 w 1416851"/>
              <a:gd name="connsiteY1-12" fmla="*/ 4661 h 435422"/>
              <a:gd name="connsiteX2-13" fmla="*/ 1416851 w 1416851"/>
              <a:gd name="connsiteY2-14" fmla="*/ 435422 h 435422"/>
              <a:gd name="connsiteX3-15" fmla="*/ 454717 w 1416851"/>
              <a:gd name="connsiteY3-16" fmla="*/ 435422 h 435422"/>
              <a:gd name="connsiteX4-17" fmla="*/ 0 w 1416851"/>
              <a:gd name="connsiteY4-18" fmla="*/ 4661 h 435422"/>
              <a:gd name="connsiteX5-19" fmla="*/ 724979 w 1416851"/>
              <a:gd name="connsiteY5-20" fmla="*/ 91440 h 435422"/>
              <a:gd name="connsiteX0-21" fmla="*/ 633539 w 1416851"/>
              <a:gd name="connsiteY0-22" fmla="*/ 0 h 435422"/>
              <a:gd name="connsiteX1-23" fmla="*/ 1075814 w 1416851"/>
              <a:gd name="connsiteY1-24" fmla="*/ 4661 h 435422"/>
              <a:gd name="connsiteX2-25" fmla="*/ 1416851 w 1416851"/>
              <a:gd name="connsiteY2-26" fmla="*/ 435422 h 435422"/>
              <a:gd name="connsiteX3-27" fmla="*/ 454717 w 1416851"/>
              <a:gd name="connsiteY3-28" fmla="*/ 435422 h 435422"/>
              <a:gd name="connsiteX4-29" fmla="*/ 0 w 1416851"/>
              <a:gd name="connsiteY4-30" fmla="*/ 4661 h 435422"/>
              <a:gd name="connsiteX0-31" fmla="*/ 1075814 w 1416851"/>
              <a:gd name="connsiteY0-32" fmla="*/ 0 h 430761"/>
              <a:gd name="connsiteX1-33" fmla="*/ 1416851 w 1416851"/>
              <a:gd name="connsiteY1-34" fmla="*/ 430761 h 430761"/>
              <a:gd name="connsiteX2-35" fmla="*/ 454717 w 1416851"/>
              <a:gd name="connsiteY2-36" fmla="*/ 430761 h 430761"/>
              <a:gd name="connsiteX3-37" fmla="*/ 0 w 1416851"/>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416851" h="430761">
                <a:moveTo>
                  <a:pt x="1075814" y="0"/>
                </a:moveTo>
                <a:lnTo>
                  <a:pt x="1416851" y="430761"/>
                </a:lnTo>
                <a:lnTo>
                  <a:pt x="454717"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443" name="任意多边形: 形状 442"/>
          <p:cNvSpPr/>
          <p:nvPr userDrawn="1">
            <p:custDataLst>
              <p:tags r:id="rId310"/>
            </p:custDataLst>
          </p:nvPr>
        </p:nvSpPr>
        <p:spPr>
          <a:xfrm>
            <a:off x="0" y="0"/>
            <a:ext cx="1307277" cy="422722"/>
          </a:xfrm>
          <a:custGeom>
            <a:avLst/>
            <a:gdLst>
              <a:gd name="connsiteX0" fmla="*/ 0 w 1308332"/>
              <a:gd name="connsiteY0" fmla="*/ 0 h 430761"/>
              <a:gd name="connsiteX1" fmla="*/ 740808 w 1308332"/>
              <a:gd name="connsiteY1" fmla="*/ 0 h 430761"/>
              <a:gd name="connsiteX2" fmla="*/ 1308332 w 1308332"/>
              <a:gd name="connsiteY2" fmla="*/ 430761 h 430761"/>
              <a:gd name="connsiteX3" fmla="*/ 346198 w 1308332"/>
              <a:gd name="connsiteY3" fmla="*/ 430761 h 430761"/>
              <a:gd name="connsiteX4" fmla="*/ 0 w 1308332"/>
              <a:gd name="connsiteY4" fmla="*/ 211842 h 430761"/>
              <a:gd name="connsiteX0-1" fmla="*/ 1326 w 1309658"/>
              <a:gd name="connsiteY0-2" fmla="*/ 0 h 430761"/>
              <a:gd name="connsiteX1-3" fmla="*/ 742134 w 1309658"/>
              <a:gd name="connsiteY1-4" fmla="*/ 0 h 430761"/>
              <a:gd name="connsiteX2-5" fmla="*/ 1309658 w 1309658"/>
              <a:gd name="connsiteY2-6" fmla="*/ 430761 h 430761"/>
              <a:gd name="connsiteX3-7" fmla="*/ 347524 w 1309658"/>
              <a:gd name="connsiteY3-8" fmla="*/ 430761 h 430761"/>
              <a:gd name="connsiteX4-9" fmla="*/ 1326 w 1309658"/>
              <a:gd name="connsiteY4-10" fmla="*/ 211842 h 430761"/>
              <a:gd name="connsiteX5" fmla="*/ 0 w 1309658"/>
              <a:gd name="connsiteY5" fmla="*/ 134245 h 430761"/>
              <a:gd name="connsiteX6" fmla="*/ 1326 w 1309658"/>
              <a:gd name="connsiteY6" fmla="*/ 0 h 430761"/>
              <a:gd name="connsiteX0-11" fmla="*/ 0 w 1309658"/>
              <a:gd name="connsiteY0-12" fmla="*/ 134245 h 430761"/>
              <a:gd name="connsiteX1-13" fmla="*/ 1326 w 1309658"/>
              <a:gd name="connsiteY1-14" fmla="*/ 0 h 430761"/>
              <a:gd name="connsiteX2-15" fmla="*/ 742134 w 1309658"/>
              <a:gd name="connsiteY2-16" fmla="*/ 0 h 430761"/>
              <a:gd name="connsiteX3-17" fmla="*/ 1309658 w 1309658"/>
              <a:gd name="connsiteY3-18" fmla="*/ 430761 h 430761"/>
              <a:gd name="connsiteX4-19" fmla="*/ 347524 w 1309658"/>
              <a:gd name="connsiteY4-20" fmla="*/ 430761 h 430761"/>
              <a:gd name="connsiteX5-21" fmla="*/ 1326 w 1309658"/>
              <a:gd name="connsiteY5-22" fmla="*/ 211842 h 430761"/>
              <a:gd name="connsiteX6-23" fmla="*/ 91440 w 1309658"/>
              <a:gd name="connsiteY6-24" fmla="*/ 225685 h 430761"/>
              <a:gd name="connsiteX0-25" fmla="*/ 0 w 1309658"/>
              <a:gd name="connsiteY0-26" fmla="*/ 134245 h 430761"/>
              <a:gd name="connsiteX1-27" fmla="*/ 1326 w 1309658"/>
              <a:gd name="connsiteY1-28" fmla="*/ 0 h 430761"/>
              <a:gd name="connsiteX2-29" fmla="*/ 742134 w 1309658"/>
              <a:gd name="connsiteY2-30" fmla="*/ 0 h 430761"/>
              <a:gd name="connsiteX3-31" fmla="*/ 1309658 w 1309658"/>
              <a:gd name="connsiteY3-32" fmla="*/ 430761 h 430761"/>
              <a:gd name="connsiteX4-33" fmla="*/ 347524 w 1309658"/>
              <a:gd name="connsiteY4-34" fmla="*/ 430761 h 430761"/>
              <a:gd name="connsiteX5-35" fmla="*/ 1326 w 1309658"/>
              <a:gd name="connsiteY5-36" fmla="*/ 211842 h 430761"/>
              <a:gd name="connsiteX0-37" fmla="*/ 0 w 1308332"/>
              <a:gd name="connsiteY0-38" fmla="*/ 0 h 430761"/>
              <a:gd name="connsiteX1-39" fmla="*/ 740808 w 1308332"/>
              <a:gd name="connsiteY1-40" fmla="*/ 0 h 430761"/>
              <a:gd name="connsiteX2-41" fmla="*/ 1308332 w 1308332"/>
              <a:gd name="connsiteY2-42" fmla="*/ 430761 h 430761"/>
              <a:gd name="connsiteX3-43" fmla="*/ 346198 w 1308332"/>
              <a:gd name="connsiteY3-44" fmla="*/ 430761 h 430761"/>
              <a:gd name="connsiteX4-45" fmla="*/ 0 w 1308332"/>
              <a:gd name="connsiteY4-46" fmla="*/ 211842 h 430761"/>
              <a:gd name="connsiteX0-47" fmla="*/ 740808 w 1308332"/>
              <a:gd name="connsiteY0-48" fmla="*/ 0 h 430761"/>
              <a:gd name="connsiteX1-49" fmla="*/ 1308332 w 1308332"/>
              <a:gd name="connsiteY1-50" fmla="*/ 430761 h 430761"/>
              <a:gd name="connsiteX2-51" fmla="*/ 346198 w 1308332"/>
              <a:gd name="connsiteY2-52" fmla="*/ 430761 h 430761"/>
              <a:gd name="connsiteX3-53" fmla="*/ 0 w 1308332"/>
              <a:gd name="connsiteY3-54" fmla="*/ 211842 h 430761"/>
            </a:gdLst>
            <a:ahLst/>
            <a:cxnLst>
              <a:cxn ang="0">
                <a:pos x="connsiteX0-1" y="connsiteY0-2"/>
              </a:cxn>
              <a:cxn ang="0">
                <a:pos x="connsiteX1-3" y="connsiteY1-4"/>
              </a:cxn>
              <a:cxn ang="0">
                <a:pos x="connsiteX2-5" y="connsiteY2-6"/>
              </a:cxn>
              <a:cxn ang="0">
                <a:pos x="connsiteX3-7" y="connsiteY3-8"/>
              </a:cxn>
            </a:cxnLst>
            <a:rect l="l" t="t" r="r" b="b"/>
            <a:pathLst>
              <a:path w="1308332" h="430761">
                <a:moveTo>
                  <a:pt x="740808" y="0"/>
                </a:moveTo>
                <a:lnTo>
                  <a:pt x="1308332" y="430761"/>
                </a:lnTo>
                <a:lnTo>
                  <a:pt x="346198" y="430761"/>
                </a:lnTo>
                <a:lnTo>
                  <a:pt x="0" y="21184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69" name="矩形 368"/>
          <p:cNvSpPr/>
          <p:nvPr userDrawn="1">
            <p:custDataLst>
              <p:tags r:id="rId311"/>
            </p:custDataLst>
          </p:nvPr>
        </p:nvSpPr>
        <p:spPr>
          <a:xfrm>
            <a:off x="0" y="0"/>
            <a:ext cx="12192000" cy="6858000"/>
          </a:xfrm>
          <a:prstGeom prst="rect">
            <a:avLst/>
          </a:prstGeom>
          <a:gradFill flip="none" rotWithShape="1">
            <a:gsLst>
              <a:gs pos="60000">
                <a:schemeClr val="bg2">
                  <a:lumMod val="90000"/>
                </a:schemeClr>
              </a:gs>
              <a:gs pos="37000">
                <a:schemeClr val="bg2">
                  <a:lumMod val="90000"/>
                </a:schemeClr>
              </a:gs>
              <a:gs pos="100000">
                <a:schemeClr val="bg2">
                  <a:alpha val="0"/>
                </a:schemeClr>
              </a:gs>
              <a:gs pos="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1" name="任意多边形: 形状 370"/>
          <p:cNvSpPr/>
          <p:nvPr userDrawn="1">
            <p:custDataLst>
              <p:tags r:id="rId312"/>
            </p:custDataLst>
          </p:nvPr>
        </p:nvSpPr>
        <p:spPr>
          <a:xfrm>
            <a:off x="3713480" y="523240"/>
            <a:ext cx="5565775" cy="5755640"/>
          </a:xfrm>
          <a:custGeom>
            <a:avLst/>
            <a:gdLst>
              <a:gd name="connsiteX0" fmla="*/ 4984484 w 5565975"/>
              <a:gd name="connsiteY0" fmla="*/ 1530157 h 5755785"/>
              <a:gd name="connsiteX1" fmla="*/ 4984484 w 5565975"/>
              <a:gd name="connsiteY1" fmla="*/ 1438752 h 5755785"/>
              <a:gd name="connsiteX2" fmla="*/ 4750721 w 5565975"/>
              <a:gd name="connsiteY2" fmla="*/ 1303784 h 5755785"/>
              <a:gd name="connsiteX3" fmla="*/ 4610308 w 5565975"/>
              <a:gd name="connsiteY3" fmla="*/ 1303784 h 5755785"/>
              <a:gd name="connsiteX4" fmla="*/ 3492445 w 5565975"/>
              <a:gd name="connsiteY4" fmla="*/ 658504 h 5755785"/>
              <a:gd name="connsiteX5" fmla="*/ 3772883 w 5565975"/>
              <a:gd name="connsiteY5" fmla="*/ 658504 h 5755785"/>
              <a:gd name="connsiteX6" fmla="*/ 2947905 w 5565975"/>
              <a:gd name="connsiteY6" fmla="*/ 182032 h 5755785"/>
              <a:gd name="connsiteX7" fmla="*/ 2632461 w 5565975"/>
              <a:gd name="connsiteY7" fmla="*/ 182032 h 5755785"/>
              <a:gd name="connsiteX8" fmla="*/ 2317017 w 5565975"/>
              <a:gd name="connsiteY8" fmla="*/ 0 h 5755785"/>
              <a:gd name="connsiteX9" fmla="*/ 2260229 w 5565975"/>
              <a:gd name="connsiteY9" fmla="*/ 33061 h 5755785"/>
              <a:gd name="connsiteX10" fmla="*/ 2203053 w 5565975"/>
              <a:gd name="connsiteY10" fmla="*/ 65734 h 5755785"/>
              <a:gd name="connsiteX11" fmla="*/ 2001573 w 5565975"/>
              <a:gd name="connsiteY11" fmla="*/ 182032 h 5755785"/>
              <a:gd name="connsiteX12" fmla="*/ 2317017 w 5565975"/>
              <a:gd name="connsiteY12" fmla="*/ 182032 h 5755785"/>
              <a:gd name="connsiteX13" fmla="*/ 1492428 w 5565975"/>
              <a:gd name="connsiteY13" fmla="*/ 658504 h 5755785"/>
              <a:gd name="connsiteX14" fmla="*/ 1211601 w 5565975"/>
              <a:gd name="connsiteY14" fmla="*/ 658504 h 5755785"/>
              <a:gd name="connsiteX15" fmla="*/ 93739 w 5565975"/>
              <a:gd name="connsiteY15" fmla="*/ 1303784 h 5755785"/>
              <a:gd name="connsiteX16" fmla="*/ 233763 w 5565975"/>
              <a:gd name="connsiteY16" fmla="*/ 1303784 h 5755785"/>
              <a:gd name="connsiteX17" fmla="*/ 0 w 5565975"/>
              <a:gd name="connsiteY17" fmla="*/ 1438752 h 5755785"/>
              <a:gd name="connsiteX18" fmla="*/ 0 w 5565975"/>
              <a:gd name="connsiteY18" fmla="*/ 1852991 h 5755785"/>
              <a:gd name="connsiteX19" fmla="*/ 105018 w 5565975"/>
              <a:gd name="connsiteY19" fmla="*/ 1852991 h 5755785"/>
              <a:gd name="connsiteX20" fmla="*/ 105018 w 5565975"/>
              <a:gd name="connsiteY20" fmla="*/ 1963455 h 5755785"/>
              <a:gd name="connsiteX21" fmla="*/ 455858 w 5565975"/>
              <a:gd name="connsiteY21" fmla="*/ 1963455 h 5755785"/>
              <a:gd name="connsiteX22" fmla="*/ 455858 w 5565975"/>
              <a:gd name="connsiteY22" fmla="*/ 1852991 h 5755785"/>
              <a:gd name="connsiteX23" fmla="*/ 350839 w 5565975"/>
              <a:gd name="connsiteY23" fmla="*/ 1852991 h 5755785"/>
              <a:gd name="connsiteX24" fmla="*/ 350839 w 5565975"/>
              <a:gd name="connsiteY24" fmla="*/ 1641010 h 5755785"/>
              <a:gd name="connsiteX25" fmla="*/ 935442 w 5565975"/>
              <a:gd name="connsiteY25" fmla="*/ 1303784 h 5755785"/>
              <a:gd name="connsiteX26" fmla="*/ 795028 w 5565975"/>
              <a:gd name="connsiteY26" fmla="*/ 1303784 h 5755785"/>
              <a:gd name="connsiteX27" fmla="*/ 1913280 w 5565975"/>
              <a:gd name="connsiteY27" fmla="*/ 658504 h 5755785"/>
              <a:gd name="connsiteX28" fmla="*/ 2193718 w 5565975"/>
              <a:gd name="connsiteY28" fmla="*/ 658504 h 5755785"/>
              <a:gd name="connsiteX29" fmla="*/ 2518497 w 5565975"/>
              <a:gd name="connsiteY29" fmla="*/ 470638 h 5755785"/>
              <a:gd name="connsiteX30" fmla="*/ 2575674 w 5565975"/>
              <a:gd name="connsiteY30" fmla="*/ 437966 h 5755785"/>
              <a:gd name="connsiteX31" fmla="*/ 2632461 w 5565975"/>
              <a:gd name="connsiteY31" fmla="*/ 404904 h 5755785"/>
              <a:gd name="connsiteX32" fmla="*/ 3071205 w 5565975"/>
              <a:gd name="connsiteY32" fmla="*/ 658504 h 5755785"/>
              <a:gd name="connsiteX33" fmla="*/ 2790767 w 5565975"/>
              <a:gd name="connsiteY33" fmla="*/ 658504 h 5755785"/>
              <a:gd name="connsiteX34" fmla="*/ 3909018 w 5565975"/>
              <a:gd name="connsiteY34" fmla="*/ 1303784 h 5755785"/>
              <a:gd name="connsiteX35" fmla="*/ 4049043 w 5565975"/>
              <a:gd name="connsiteY35" fmla="*/ 1303784 h 5755785"/>
              <a:gd name="connsiteX36" fmla="*/ 4633645 w 5565975"/>
              <a:gd name="connsiteY36" fmla="*/ 1641010 h 5755785"/>
              <a:gd name="connsiteX37" fmla="*/ 4633645 w 5565975"/>
              <a:gd name="connsiteY37" fmla="*/ 1852991 h 5755785"/>
              <a:gd name="connsiteX38" fmla="*/ 4739052 w 5565975"/>
              <a:gd name="connsiteY38" fmla="*/ 1852991 h 5755785"/>
              <a:gd name="connsiteX39" fmla="*/ 4739052 w 5565975"/>
              <a:gd name="connsiteY39" fmla="*/ 1963455 h 5755785"/>
              <a:gd name="connsiteX40" fmla="*/ 5089503 w 5565975"/>
              <a:gd name="connsiteY40" fmla="*/ 1963455 h 5755785"/>
              <a:gd name="connsiteX41" fmla="*/ 5089503 w 5565975"/>
              <a:gd name="connsiteY41" fmla="*/ 1852991 h 5755785"/>
              <a:gd name="connsiteX42" fmla="*/ 4984484 w 5565975"/>
              <a:gd name="connsiteY42" fmla="*/ 1852991 h 5755785"/>
              <a:gd name="connsiteX43" fmla="*/ 4984484 w 5565975"/>
              <a:gd name="connsiteY43" fmla="*/ 1715300 h 5755785"/>
              <a:gd name="connsiteX44" fmla="*/ 5565975 w 5565975"/>
              <a:gd name="connsiteY44" fmla="*/ 1715300 h 5755785"/>
              <a:gd name="connsiteX45" fmla="*/ 5565975 w 5565975"/>
              <a:gd name="connsiteY45" fmla="*/ 1530157 h 5755785"/>
              <a:gd name="connsiteX46" fmla="*/ 4984484 w 5565975"/>
              <a:gd name="connsiteY46" fmla="*/ 1530157 h 5755785"/>
              <a:gd name="connsiteX47" fmla="*/ 5476126 w 5565975"/>
              <a:gd name="connsiteY47" fmla="*/ 3749935 h 5755785"/>
              <a:gd name="connsiteX48" fmla="*/ 5476126 w 5565975"/>
              <a:gd name="connsiteY48" fmla="*/ 3792331 h 5755785"/>
              <a:gd name="connsiteX49" fmla="*/ 4739052 w 5565975"/>
              <a:gd name="connsiteY49" fmla="*/ 3792331 h 5755785"/>
              <a:gd name="connsiteX50" fmla="*/ 4739052 w 5565975"/>
              <a:gd name="connsiteY50" fmla="*/ 4114388 h 5755785"/>
              <a:gd name="connsiteX51" fmla="*/ 4100774 w 5565975"/>
              <a:gd name="connsiteY51" fmla="*/ 4483119 h 5755785"/>
              <a:gd name="connsiteX52" fmla="*/ 3925354 w 5565975"/>
              <a:gd name="connsiteY52" fmla="*/ 4483119 h 5755785"/>
              <a:gd name="connsiteX53" fmla="*/ 3022974 w 5565975"/>
              <a:gd name="connsiteY53" fmla="*/ 5003932 h 5755785"/>
              <a:gd name="connsiteX54" fmla="*/ 3198005 w 5565975"/>
              <a:gd name="connsiteY54" fmla="*/ 5003932 h 5755785"/>
              <a:gd name="connsiteX55" fmla="*/ 2597455 w 5565975"/>
              <a:gd name="connsiteY55" fmla="*/ 5350882 h 5755785"/>
              <a:gd name="connsiteX56" fmla="*/ 2540667 w 5565975"/>
              <a:gd name="connsiteY56" fmla="*/ 5317821 h 5755785"/>
              <a:gd name="connsiteX57" fmla="*/ 2483491 w 5565975"/>
              <a:gd name="connsiteY57" fmla="*/ 5285149 h 5755785"/>
              <a:gd name="connsiteX58" fmla="*/ 1996905 w 5565975"/>
              <a:gd name="connsiteY58" fmla="*/ 5003932 h 5755785"/>
              <a:gd name="connsiteX59" fmla="*/ 1821486 w 5565975"/>
              <a:gd name="connsiteY59" fmla="*/ 5003932 h 5755785"/>
              <a:gd name="connsiteX60" fmla="*/ 918716 w 5565975"/>
              <a:gd name="connsiteY60" fmla="*/ 4483119 h 5755785"/>
              <a:gd name="connsiteX61" fmla="*/ 1094136 w 5565975"/>
              <a:gd name="connsiteY61" fmla="*/ 4483119 h 5755785"/>
              <a:gd name="connsiteX62" fmla="*/ 455858 w 5565975"/>
              <a:gd name="connsiteY62" fmla="*/ 4114388 h 5755785"/>
              <a:gd name="connsiteX63" fmla="*/ 455858 w 5565975"/>
              <a:gd name="connsiteY63" fmla="*/ 3792331 h 5755785"/>
              <a:gd name="connsiteX64" fmla="*/ 105018 w 5565975"/>
              <a:gd name="connsiteY64" fmla="*/ 3792331 h 5755785"/>
              <a:gd name="connsiteX65" fmla="*/ 105018 w 5565975"/>
              <a:gd name="connsiteY65" fmla="*/ 4317034 h 5755785"/>
              <a:gd name="connsiteX66" fmla="*/ 392847 w 5565975"/>
              <a:gd name="connsiteY66" fmla="*/ 4483119 h 5755785"/>
              <a:gd name="connsiteX67" fmla="*/ 217427 w 5565975"/>
              <a:gd name="connsiteY67" fmla="*/ 4483119 h 5755785"/>
              <a:gd name="connsiteX68" fmla="*/ 1119807 w 5565975"/>
              <a:gd name="connsiteY68" fmla="*/ 5003932 h 5755785"/>
              <a:gd name="connsiteX69" fmla="*/ 1295227 w 5565975"/>
              <a:gd name="connsiteY69" fmla="*/ 5003932 h 5755785"/>
              <a:gd name="connsiteX70" fmla="*/ 2258285 w 5565975"/>
              <a:gd name="connsiteY70" fmla="*/ 5560141 h 5755785"/>
              <a:gd name="connsiteX71" fmla="*/ 2153266 w 5565975"/>
              <a:gd name="connsiteY71" fmla="*/ 5560141 h 5755785"/>
              <a:gd name="connsiteX72" fmla="*/ 2378472 w 5565975"/>
              <a:gd name="connsiteY72" fmla="*/ 5690052 h 5755785"/>
              <a:gd name="connsiteX73" fmla="*/ 2435260 w 5565975"/>
              <a:gd name="connsiteY73" fmla="*/ 5722725 h 5755785"/>
              <a:gd name="connsiteX74" fmla="*/ 2492437 w 5565975"/>
              <a:gd name="connsiteY74" fmla="*/ 5755786 h 5755785"/>
              <a:gd name="connsiteX75" fmla="*/ 2831218 w 5565975"/>
              <a:gd name="connsiteY75" fmla="*/ 5560141 h 5755785"/>
              <a:gd name="connsiteX76" fmla="*/ 2936626 w 5565975"/>
              <a:gd name="connsiteY76" fmla="*/ 5560141 h 5755785"/>
              <a:gd name="connsiteX77" fmla="*/ 3899683 w 5565975"/>
              <a:gd name="connsiteY77" fmla="*/ 5003932 h 5755785"/>
              <a:gd name="connsiteX78" fmla="*/ 3724264 w 5565975"/>
              <a:gd name="connsiteY78" fmla="*/ 5003932 h 5755785"/>
              <a:gd name="connsiteX79" fmla="*/ 4054099 w 5565975"/>
              <a:gd name="connsiteY79" fmla="*/ 4813732 h 5755785"/>
              <a:gd name="connsiteX80" fmla="*/ 5089503 w 5565975"/>
              <a:gd name="connsiteY80" fmla="*/ 4813732 h 5755785"/>
              <a:gd name="connsiteX81" fmla="*/ 5089503 w 5565975"/>
              <a:gd name="connsiteY81" fmla="*/ 4628200 h 5755785"/>
              <a:gd name="connsiteX82" fmla="*/ 4374989 w 5565975"/>
              <a:gd name="connsiteY82" fmla="*/ 4628200 h 5755785"/>
              <a:gd name="connsiteX83" fmla="*/ 4626644 w 5565975"/>
              <a:gd name="connsiteY83" fmla="*/ 4483119 h 5755785"/>
              <a:gd name="connsiteX84" fmla="*/ 4802064 w 5565975"/>
              <a:gd name="connsiteY84" fmla="*/ 4483119 h 5755785"/>
              <a:gd name="connsiteX85" fmla="*/ 5089503 w 5565975"/>
              <a:gd name="connsiteY85" fmla="*/ 4317034 h 5755785"/>
              <a:gd name="connsiteX86" fmla="*/ 5089503 w 5565975"/>
              <a:gd name="connsiteY86" fmla="*/ 3935078 h 5755785"/>
              <a:gd name="connsiteX87" fmla="*/ 5565975 w 5565975"/>
              <a:gd name="connsiteY87" fmla="*/ 3935078 h 5755785"/>
              <a:gd name="connsiteX88" fmla="*/ 5565975 w 5565975"/>
              <a:gd name="connsiteY88" fmla="*/ 3749935 h 5755785"/>
              <a:gd name="connsiteX89" fmla="*/ 5476126 w 5565975"/>
              <a:gd name="connsiteY89" fmla="*/ 3749935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565975" h="5755785">
                <a:moveTo>
                  <a:pt x="4984484" y="1530157"/>
                </a:moveTo>
                <a:lnTo>
                  <a:pt x="4984484" y="1438752"/>
                </a:lnTo>
                <a:lnTo>
                  <a:pt x="4750721" y="1303784"/>
                </a:lnTo>
                <a:lnTo>
                  <a:pt x="4610308" y="1303784"/>
                </a:lnTo>
                <a:lnTo>
                  <a:pt x="3492445" y="658504"/>
                </a:lnTo>
                <a:lnTo>
                  <a:pt x="3772883" y="658504"/>
                </a:lnTo>
                <a:lnTo>
                  <a:pt x="2947905" y="182032"/>
                </a:lnTo>
                <a:lnTo>
                  <a:pt x="2632461" y="182032"/>
                </a:lnTo>
                <a:lnTo>
                  <a:pt x="2317017" y="0"/>
                </a:lnTo>
                <a:lnTo>
                  <a:pt x="2260229" y="33061"/>
                </a:lnTo>
                <a:lnTo>
                  <a:pt x="2203053" y="65734"/>
                </a:lnTo>
                <a:lnTo>
                  <a:pt x="2001573" y="182032"/>
                </a:lnTo>
                <a:lnTo>
                  <a:pt x="2317017" y="182032"/>
                </a:lnTo>
                <a:lnTo>
                  <a:pt x="1492428" y="658504"/>
                </a:lnTo>
                <a:lnTo>
                  <a:pt x="1211601" y="658504"/>
                </a:lnTo>
                <a:lnTo>
                  <a:pt x="93739" y="1303784"/>
                </a:lnTo>
                <a:lnTo>
                  <a:pt x="233763" y="1303784"/>
                </a:lnTo>
                <a:lnTo>
                  <a:pt x="0" y="1438752"/>
                </a:lnTo>
                <a:lnTo>
                  <a:pt x="0" y="1852991"/>
                </a:lnTo>
                <a:lnTo>
                  <a:pt x="105018" y="1852991"/>
                </a:lnTo>
                <a:lnTo>
                  <a:pt x="105018" y="1963455"/>
                </a:lnTo>
                <a:lnTo>
                  <a:pt x="455858" y="1963455"/>
                </a:lnTo>
                <a:lnTo>
                  <a:pt x="455858" y="1852991"/>
                </a:lnTo>
                <a:lnTo>
                  <a:pt x="350839" y="1852991"/>
                </a:lnTo>
                <a:lnTo>
                  <a:pt x="350839" y="1641010"/>
                </a:lnTo>
                <a:lnTo>
                  <a:pt x="935442" y="1303784"/>
                </a:lnTo>
                <a:lnTo>
                  <a:pt x="795028" y="1303784"/>
                </a:lnTo>
                <a:lnTo>
                  <a:pt x="1913280" y="658504"/>
                </a:lnTo>
                <a:lnTo>
                  <a:pt x="2193718" y="658504"/>
                </a:lnTo>
                <a:lnTo>
                  <a:pt x="2518497" y="470638"/>
                </a:lnTo>
                <a:lnTo>
                  <a:pt x="2575674" y="437966"/>
                </a:lnTo>
                <a:lnTo>
                  <a:pt x="2632461" y="404904"/>
                </a:lnTo>
                <a:lnTo>
                  <a:pt x="3071205" y="658504"/>
                </a:lnTo>
                <a:lnTo>
                  <a:pt x="2790767" y="658504"/>
                </a:lnTo>
                <a:lnTo>
                  <a:pt x="3909018" y="1303784"/>
                </a:lnTo>
                <a:lnTo>
                  <a:pt x="4049043" y="1303784"/>
                </a:lnTo>
                <a:lnTo>
                  <a:pt x="4633645" y="1641010"/>
                </a:lnTo>
                <a:lnTo>
                  <a:pt x="4633645" y="1852991"/>
                </a:lnTo>
                <a:lnTo>
                  <a:pt x="4739052" y="1852991"/>
                </a:lnTo>
                <a:lnTo>
                  <a:pt x="4739052" y="1963455"/>
                </a:lnTo>
                <a:lnTo>
                  <a:pt x="5089503" y="1963455"/>
                </a:lnTo>
                <a:lnTo>
                  <a:pt x="5089503" y="1852991"/>
                </a:lnTo>
                <a:lnTo>
                  <a:pt x="4984484" y="1852991"/>
                </a:lnTo>
                <a:lnTo>
                  <a:pt x="4984484" y="1715300"/>
                </a:lnTo>
                <a:lnTo>
                  <a:pt x="5565975" y="1715300"/>
                </a:lnTo>
                <a:lnTo>
                  <a:pt x="5565975" y="1530157"/>
                </a:lnTo>
                <a:lnTo>
                  <a:pt x="4984484" y="1530157"/>
                </a:lnTo>
                <a:close/>
                <a:moveTo>
                  <a:pt x="5476126" y="3749935"/>
                </a:moveTo>
                <a:lnTo>
                  <a:pt x="5476126" y="3792331"/>
                </a:lnTo>
                <a:lnTo>
                  <a:pt x="4739052" y="3792331"/>
                </a:lnTo>
                <a:lnTo>
                  <a:pt x="4739052" y="4114388"/>
                </a:lnTo>
                <a:lnTo>
                  <a:pt x="4100774" y="4483119"/>
                </a:lnTo>
                <a:lnTo>
                  <a:pt x="3925354" y="4483119"/>
                </a:lnTo>
                <a:lnTo>
                  <a:pt x="3022974" y="5003932"/>
                </a:lnTo>
                <a:lnTo>
                  <a:pt x="3198005" y="5003932"/>
                </a:lnTo>
                <a:lnTo>
                  <a:pt x="2597455" y="5350882"/>
                </a:lnTo>
                <a:lnTo>
                  <a:pt x="2540667" y="5317821"/>
                </a:lnTo>
                <a:lnTo>
                  <a:pt x="2483491" y="5285149"/>
                </a:lnTo>
                <a:lnTo>
                  <a:pt x="1996905" y="5003932"/>
                </a:lnTo>
                <a:lnTo>
                  <a:pt x="1821486" y="5003932"/>
                </a:lnTo>
                <a:lnTo>
                  <a:pt x="918716" y="4483119"/>
                </a:lnTo>
                <a:lnTo>
                  <a:pt x="1094136" y="4483119"/>
                </a:lnTo>
                <a:lnTo>
                  <a:pt x="455858" y="4114388"/>
                </a:lnTo>
                <a:lnTo>
                  <a:pt x="455858" y="3792331"/>
                </a:lnTo>
                <a:lnTo>
                  <a:pt x="105018" y="3792331"/>
                </a:lnTo>
                <a:lnTo>
                  <a:pt x="105018" y="4317034"/>
                </a:lnTo>
                <a:lnTo>
                  <a:pt x="392847" y="4483119"/>
                </a:lnTo>
                <a:lnTo>
                  <a:pt x="217427" y="4483119"/>
                </a:lnTo>
                <a:lnTo>
                  <a:pt x="1119807" y="5003932"/>
                </a:lnTo>
                <a:lnTo>
                  <a:pt x="1295227" y="5003932"/>
                </a:lnTo>
                <a:lnTo>
                  <a:pt x="2258285" y="5560141"/>
                </a:lnTo>
                <a:lnTo>
                  <a:pt x="2153266" y="5560141"/>
                </a:lnTo>
                <a:lnTo>
                  <a:pt x="2378472" y="5690052"/>
                </a:lnTo>
                <a:lnTo>
                  <a:pt x="2435260" y="5722725"/>
                </a:lnTo>
                <a:lnTo>
                  <a:pt x="2492437" y="5755786"/>
                </a:lnTo>
                <a:lnTo>
                  <a:pt x="2831218" y="5560141"/>
                </a:lnTo>
                <a:lnTo>
                  <a:pt x="2936626" y="5560141"/>
                </a:lnTo>
                <a:lnTo>
                  <a:pt x="3899683" y="5003932"/>
                </a:lnTo>
                <a:lnTo>
                  <a:pt x="3724264" y="5003932"/>
                </a:lnTo>
                <a:lnTo>
                  <a:pt x="4054099" y="4813732"/>
                </a:lnTo>
                <a:lnTo>
                  <a:pt x="5089503" y="4813732"/>
                </a:lnTo>
                <a:lnTo>
                  <a:pt x="5089503" y="4628200"/>
                </a:lnTo>
                <a:lnTo>
                  <a:pt x="4374989" y="4628200"/>
                </a:lnTo>
                <a:lnTo>
                  <a:pt x="4626644" y="4483119"/>
                </a:lnTo>
                <a:lnTo>
                  <a:pt x="4802064" y="4483119"/>
                </a:lnTo>
                <a:lnTo>
                  <a:pt x="5089503" y="4317034"/>
                </a:lnTo>
                <a:lnTo>
                  <a:pt x="5089503" y="3935078"/>
                </a:lnTo>
                <a:lnTo>
                  <a:pt x="5565975" y="3935078"/>
                </a:lnTo>
                <a:lnTo>
                  <a:pt x="5565975" y="3749935"/>
                </a:lnTo>
                <a:lnTo>
                  <a:pt x="5476126" y="3749935"/>
                </a:lnTo>
                <a:close/>
              </a:path>
            </a:pathLst>
          </a:custGeom>
          <a:solidFill>
            <a:schemeClr val="accent1"/>
          </a:solidFill>
          <a:ln w="38894" cap="flat">
            <a:noFill/>
            <a:prstDash val="solid"/>
            <a:miter/>
          </a:ln>
        </p:spPr>
        <p:txBody>
          <a:bodyPr rtlCol="0" anchor="ctr"/>
          <a:lstStyle/>
          <a:p>
            <a:endParaRPr lang="zh-CN" altLang="en-US"/>
          </a:p>
        </p:txBody>
      </p:sp>
      <p:sp>
        <p:nvSpPr>
          <p:cNvPr id="372" name="任意多边形: 形状 371"/>
          <p:cNvSpPr/>
          <p:nvPr userDrawn="1">
            <p:custDataLst>
              <p:tags r:id="rId313"/>
            </p:custDataLst>
          </p:nvPr>
        </p:nvSpPr>
        <p:spPr>
          <a:xfrm>
            <a:off x="4863465" y="779780"/>
            <a:ext cx="78105" cy="78105"/>
          </a:xfrm>
          <a:custGeom>
            <a:avLst/>
            <a:gdLst>
              <a:gd name="connsiteX0" fmla="*/ 0 w 78180"/>
              <a:gd name="connsiteY0" fmla="*/ 0 h 78180"/>
              <a:gd name="connsiteX1" fmla="*/ 78180 w 78180"/>
              <a:gd name="connsiteY1" fmla="*/ 0 h 78180"/>
              <a:gd name="connsiteX2" fmla="*/ 78180 w 78180"/>
              <a:gd name="connsiteY2" fmla="*/ 78180 h 78180"/>
              <a:gd name="connsiteX3" fmla="*/ 0 w 78180"/>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180" h="78180">
                <a:moveTo>
                  <a:pt x="0" y="0"/>
                </a:moveTo>
                <a:lnTo>
                  <a:pt x="78180" y="0"/>
                </a:lnTo>
                <a:lnTo>
                  <a:pt x="78180" y="78180"/>
                </a:lnTo>
                <a:lnTo>
                  <a:pt x="0" y="78180"/>
                </a:lnTo>
                <a:close/>
              </a:path>
            </a:pathLst>
          </a:custGeom>
          <a:solidFill>
            <a:schemeClr val="accent1"/>
          </a:solidFill>
          <a:ln w="38894" cap="flat">
            <a:noFill/>
            <a:prstDash val="solid"/>
            <a:miter/>
          </a:ln>
        </p:spPr>
        <p:txBody>
          <a:bodyPr rtlCol="0" anchor="ctr"/>
          <a:lstStyle/>
          <a:p>
            <a:endParaRPr lang="zh-CN" altLang="en-US"/>
          </a:p>
        </p:txBody>
      </p:sp>
      <p:sp>
        <p:nvSpPr>
          <p:cNvPr id="374" name="任意多边形: 形状 373"/>
          <p:cNvSpPr/>
          <p:nvPr userDrawn="1">
            <p:custDataLst>
              <p:tags r:id="rId314"/>
            </p:custDataLst>
          </p:nvPr>
        </p:nvSpPr>
        <p:spPr>
          <a:xfrm>
            <a:off x="2755900" y="523240"/>
            <a:ext cx="5818505" cy="5755640"/>
          </a:xfrm>
          <a:custGeom>
            <a:avLst/>
            <a:gdLst>
              <a:gd name="connsiteX0" fmla="*/ 5468347 w 5818797"/>
              <a:gd name="connsiteY0" fmla="*/ 3792331 h 5755785"/>
              <a:gd name="connsiteX1" fmla="*/ 5468347 w 5818797"/>
              <a:gd name="connsiteY1" fmla="*/ 4114388 h 5755785"/>
              <a:gd name="connsiteX2" fmla="*/ 4830069 w 5818797"/>
              <a:gd name="connsiteY2" fmla="*/ 4483119 h 5755785"/>
              <a:gd name="connsiteX3" fmla="*/ 4654649 w 5818797"/>
              <a:gd name="connsiteY3" fmla="*/ 4483119 h 5755785"/>
              <a:gd name="connsiteX4" fmla="*/ 3752269 w 5818797"/>
              <a:gd name="connsiteY4" fmla="*/ 5003932 h 5755785"/>
              <a:gd name="connsiteX5" fmla="*/ 3927688 w 5818797"/>
              <a:gd name="connsiteY5" fmla="*/ 5003932 h 5755785"/>
              <a:gd name="connsiteX6" fmla="*/ 3440714 w 5818797"/>
              <a:gd name="connsiteY6" fmla="*/ 5285149 h 5755785"/>
              <a:gd name="connsiteX7" fmla="*/ 3383926 w 5818797"/>
              <a:gd name="connsiteY7" fmla="*/ 5317821 h 5755785"/>
              <a:gd name="connsiteX8" fmla="*/ 3326750 w 5818797"/>
              <a:gd name="connsiteY8" fmla="*/ 5350882 h 5755785"/>
              <a:gd name="connsiteX9" fmla="*/ 2726200 w 5818797"/>
              <a:gd name="connsiteY9" fmla="*/ 5003932 h 5755785"/>
              <a:gd name="connsiteX10" fmla="*/ 2550780 w 5818797"/>
              <a:gd name="connsiteY10" fmla="*/ 5003932 h 5755785"/>
              <a:gd name="connsiteX11" fmla="*/ 1648400 w 5818797"/>
              <a:gd name="connsiteY11" fmla="*/ 4483119 h 5755785"/>
              <a:gd name="connsiteX12" fmla="*/ 1823431 w 5818797"/>
              <a:gd name="connsiteY12" fmla="*/ 4483119 h 5755785"/>
              <a:gd name="connsiteX13" fmla="*/ 1185152 w 5818797"/>
              <a:gd name="connsiteY13" fmla="*/ 4114388 h 5755785"/>
              <a:gd name="connsiteX14" fmla="*/ 1185152 w 5818797"/>
              <a:gd name="connsiteY14" fmla="*/ 3792331 h 5755785"/>
              <a:gd name="connsiteX15" fmla="*/ 834702 w 5818797"/>
              <a:gd name="connsiteY15" fmla="*/ 3792331 h 5755785"/>
              <a:gd name="connsiteX16" fmla="*/ 834702 w 5818797"/>
              <a:gd name="connsiteY16" fmla="*/ 3801277 h 5755785"/>
              <a:gd name="connsiteX17" fmla="*/ 385845 w 5818797"/>
              <a:gd name="connsiteY17" fmla="*/ 3801277 h 5755785"/>
              <a:gd name="connsiteX18" fmla="*/ 385845 w 5818797"/>
              <a:gd name="connsiteY18" fmla="*/ 3986421 h 5755785"/>
              <a:gd name="connsiteX19" fmla="*/ 834702 w 5818797"/>
              <a:gd name="connsiteY19" fmla="*/ 3986421 h 5755785"/>
              <a:gd name="connsiteX20" fmla="*/ 834702 w 5818797"/>
              <a:gd name="connsiteY20" fmla="*/ 4317034 h 5755785"/>
              <a:gd name="connsiteX21" fmla="*/ 1122141 w 5818797"/>
              <a:gd name="connsiteY21" fmla="*/ 4483119 h 5755785"/>
              <a:gd name="connsiteX22" fmla="*/ 946721 w 5818797"/>
              <a:gd name="connsiteY22" fmla="*/ 4483119 h 5755785"/>
              <a:gd name="connsiteX23" fmla="*/ 1849491 w 5818797"/>
              <a:gd name="connsiteY23" fmla="*/ 5003932 h 5755785"/>
              <a:gd name="connsiteX24" fmla="*/ 2024521 w 5818797"/>
              <a:gd name="connsiteY24" fmla="*/ 5003932 h 5755785"/>
              <a:gd name="connsiteX25" fmla="*/ 2987968 w 5818797"/>
              <a:gd name="connsiteY25" fmla="*/ 5560141 h 5755785"/>
              <a:gd name="connsiteX26" fmla="*/ 2882561 w 5818797"/>
              <a:gd name="connsiteY26" fmla="*/ 5560141 h 5755785"/>
              <a:gd name="connsiteX27" fmla="*/ 3221731 w 5818797"/>
              <a:gd name="connsiteY27" fmla="*/ 5755786 h 5755785"/>
              <a:gd name="connsiteX28" fmla="*/ 3278519 w 5818797"/>
              <a:gd name="connsiteY28" fmla="*/ 5722725 h 5755785"/>
              <a:gd name="connsiteX29" fmla="*/ 3335696 w 5818797"/>
              <a:gd name="connsiteY29" fmla="*/ 5690052 h 5755785"/>
              <a:gd name="connsiteX30" fmla="*/ 3560513 w 5818797"/>
              <a:gd name="connsiteY30" fmla="*/ 5560141 h 5755785"/>
              <a:gd name="connsiteX31" fmla="*/ 3665920 w 5818797"/>
              <a:gd name="connsiteY31" fmla="*/ 5560141 h 5755785"/>
              <a:gd name="connsiteX32" fmla="*/ 4628978 w 5818797"/>
              <a:gd name="connsiteY32" fmla="*/ 5003932 h 5755785"/>
              <a:gd name="connsiteX33" fmla="*/ 4453558 w 5818797"/>
              <a:gd name="connsiteY33" fmla="*/ 5003932 h 5755785"/>
              <a:gd name="connsiteX34" fmla="*/ 5355938 w 5818797"/>
              <a:gd name="connsiteY34" fmla="*/ 4483119 h 5755785"/>
              <a:gd name="connsiteX35" fmla="*/ 5531358 w 5818797"/>
              <a:gd name="connsiteY35" fmla="*/ 4483119 h 5755785"/>
              <a:gd name="connsiteX36" fmla="*/ 5818798 w 5818797"/>
              <a:gd name="connsiteY36" fmla="*/ 4317034 h 5755785"/>
              <a:gd name="connsiteX37" fmla="*/ 5818798 w 5818797"/>
              <a:gd name="connsiteY37" fmla="*/ 3792331 h 5755785"/>
              <a:gd name="connsiteX38" fmla="*/ 5468347 w 5818797"/>
              <a:gd name="connsiteY38" fmla="*/ 3792331 h 5755785"/>
              <a:gd name="connsiteX39" fmla="*/ 5713779 w 5818797"/>
              <a:gd name="connsiteY39" fmla="*/ 1852991 h 5755785"/>
              <a:gd name="connsiteX40" fmla="*/ 5713779 w 5818797"/>
              <a:gd name="connsiteY40" fmla="*/ 1438752 h 5755785"/>
              <a:gd name="connsiteX41" fmla="*/ 5480016 w 5818797"/>
              <a:gd name="connsiteY41" fmla="*/ 1303784 h 5755785"/>
              <a:gd name="connsiteX42" fmla="*/ 5339602 w 5818797"/>
              <a:gd name="connsiteY42" fmla="*/ 1303784 h 5755785"/>
              <a:gd name="connsiteX43" fmla="*/ 4221740 w 5818797"/>
              <a:gd name="connsiteY43" fmla="*/ 658504 h 5755785"/>
              <a:gd name="connsiteX44" fmla="*/ 4502178 w 5818797"/>
              <a:gd name="connsiteY44" fmla="*/ 658504 h 5755785"/>
              <a:gd name="connsiteX45" fmla="*/ 3677200 w 5818797"/>
              <a:gd name="connsiteY45" fmla="*/ 182032 h 5755785"/>
              <a:gd name="connsiteX46" fmla="*/ 3361756 w 5818797"/>
              <a:gd name="connsiteY46" fmla="*/ 182032 h 5755785"/>
              <a:gd name="connsiteX47" fmla="*/ 3160276 w 5818797"/>
              <a:gd name="connsiteY47" fmla="*/ 65734 h 5755785"/>
              <a:gd name="connsiteX48" fmla="*/ 3103488 w 5818797"/>
              <a:gd name="connsiteY48" fmla="*/ 33061 h 5755785"/>
              <a:gd name="connsiteX49" fmla="*/ 3046312 w 5818797"/>
              <a:gd name="connsiteY49" fmla="*/ 0 h 5755785"/>
              <a:gd name="connsiteX50" fmla="*/ 2730867 w 5818797"/>
              <a:gd name="connsiteY50" fmla="*/ 182032 h 5755785"/>
              <a:gd name="connsiteX51" fmla="*/ 3046312 w 5818797"/>
              <a:gd name="connsiteY51" fmla="*/ 182032 h 5755785"/>
              <a:gd name="connsiteX52" fmla="*/ 2917178 w 5818797"/>
              <a:gd name="connsiteY52" fmla="*/ 256712 h 5755785"/>
              <a:gd name="connsiteX53" fmla="*/ 2176604 w 5818797"/>
              <a:gd name="connsiteY53" fmla="*/ 256712 h 5755785"/>
              <a:gd name="connsiteX54" fmla="*/ 2176604 w 5818797"/>
              <a:gd name="connsiteY54" fmla="*/ 334892 h 5755785"/>
              <a:gd name="connsiteX55" fmla="*/ 2782210 w 5818797"/>
              <a:gd name="connsiteY55" fmla="*/ 334892 h 5755785"/>
              <a:gd name="connsiteX56" fmla="*/ 2221723 w 5818797"/>
              <a:gd name="connsiteY56" fmla="*/ 658504 h 5755785"/>
              <a:gd name="connsiteX57" fmla="*/ 1940896 w 5818797"/>
              <a:gd name="connsiteY57" fmla="*/ 658504 h 5755785"/>
              <a:gd name="connsiteX58" fmla="*/ 1794648 w 5818797"/>
              <a:gd name="connsiteY58" fmla="*/ 742908 h 5755785"/>
              <a:gd name="connsiteX59" fmla="*/ 789583 w 5818797"/>
              <a:gd name="connsiteY59" fmla="*/ 742908 h 5755785"/>
              <a:gd name="connsiteX60" fmla="*/ 789583 w 5818797"/>
              <a:gd name="connsiteY60" fmla="*/ 1031514 h 5755785"/>
              <a:gd name="connsiteX61" fmla="*/ 1294449 w 5818797"/>
              <a:gd name="connsiteY61" fmla="*/ 1031514 h 5755785"/>
              <a:gd name="connsiteX62" fmla="*/ 823033 w 5818797"/>
              <a:gd name="connsiteY62" fmla="*/ 1303784 h 5755785"/>
              <a:gd name="connsiteX63" fmla="*/ 963058 w 5818797"/>
              <a:gd name="connsiteY63" fmla="*/ 1303784 h 5755785"/>
              <a:gd name="connsiteX64" fmla="*/ 729294 w 5818797"/>
              <a:gd name="connsiteY64" fmla="*/ 1438752 h 5755785"/>
              <a:gd name="connsiteX65" fmla="*/ 729294 w 5818797"/>
              <a:gd name="connsiteY65" fmla="*/ 1852991 h 5755785"/>
              <a:gd name="connsiteX66" fmla="*/ 834702 w 5818797"/>
              <a:gd name="connsiteY66" fmla="*/ 1852991 h 5755785"/>
              <a:gd name="connsiteX67" fmla="*/ 834702 w 5818797"/>
              <a:gd name="connsiteY67" fmla="*/ 1947897 h 5755785"/>
              <a:gd name="connsiteX68" fmla="*/ 0 w 5818797"/>
              <a:gd name="connsiteY68" fmla="*/ 1947897 h 5755785"/>
              <a:gd name="connsiteX69" fmla="*/ 0 w 5818797"/>
              <a:gd name="connsiteY69" fmla="*/ 1963455 h 5755785"/>
              <a:gd name="connsiteX70" fmla="*/ 1185152 w 5818797"/>
              <a:gd name="connsiteY70" fmla="*/ 1963455 h 5755785"/>
              <a:gd name="connsiteX71" fmla="*/ 1185152 w 5818797"/>
              <a:gd name="connsiteY71" fmla="*/ 1852991 h 5755785"/>
              <a:gd name="connsiteX72" fmla="*/ 1080134 w 5818797"/>
              <a:gd name="connsiteY72" fmla="*/ 1852991 h 5755785"/>
              <a:gd name="connsiteX73" fmla="*/ 1080134 w 5818797"/>
              <a:gd name="connsiteY73" fmla="*/ 1641010 h 5755785"/>
              <a:gd name="connsiteX74" fmla="*/ 1664736 w 5818797"/>
              <a:gd name="connsiteY74" fmla="*/ 1303784 h 5755785"/>
              <a:gd name="connsiteX75" fmla="*/ 1524323 w 5818797"/>
              <a:gd name="connsiteY75" fmla="*/ 1303784 h 5755785"/>
              <a:gd name="connsiteX76" fmla="*/ 1995739 w 5818797"/>
              <a:gd name="connsiteY76" fmla="*/ 1031514 h 5755785"/>
              <a:gd name="connsiteX77" fmla="*/ 2004685 w 5818797"/>
              <a:gd name="connsiteY77" fmla="*/ 1031514 h 5755785"/>
              <a:gd name="connsiteX78" fmla="*/ 2004685 w 5818797"/>
              <a:gd name="connsiteY78" fmla="*/ 1026458 h 5755785"/>
              <a:gd name="connsiteX79" fmla="*/ 2642574 w 5818797"/>
              <a:gd name="connsiteY79" fmla="*/ 658504 h 5755785"/>
              <a:gd name="connsiteX80" fmla="*/ 2923012 w 5818797"/>
              <a:gd name="connsiteY80" fmla="*/ 658504 h 5755785"/>
              <a:gd name="connsiteX81" fmla="*/ 3361756 w 5818797"/>
              <a:gd name="connsiteY81" fmla="*/ 404904 h 5755785"/>
              <a:gd name="connsiteX82" fmla="*/ 3418932 w 5818797"/>
              <a:gd name="connsiteY82" fmla="*/ 437966 h 5755785"/>
              <a:gd name="connsiteX83" fmla="*/ 3475720 w 5818797"/>
              <a:gd name="connsiteY83" fmla="*/ 470638 h 5755785"/>
              <a:gd name="connsiteX84" fmla="*/ 3800888 w 5818797"/>
              <a:gd name="connsiteY84" fmla="*/ 658504 h 5755785"/>
              <a:gd name="connsiteX85" fmla="*/ 3520061 w 5818797"/>
              <a:gd name="connsiteY85" fmla="*/ 658504 h 5755785"/>
              <a:gd name="connsiteX86" fmla="*/ 4638313 w 5818797"/>
              <a:gd name="connsiteY86" fmla="*/ 1303784 h 5755785"/>
              <a:gd name="connsiteX87" fmla="*/ 4778337 w 5818797"/>
              <a:gd name="connsiteY87" fmla="*/ 1303784 h 5755785"/>
              <a:gd name="connsiteX88" fmla="*/ 5362940 w 5818797"/>
              <a:gd name="connsiteY88" fmla="*/ 1641010 h 5755785"/>
              <a:gd name="connsiteX89" fmla="*/ 5362940 w 5818797"/>
              <a:gd name="connsiteY89" fmla="*/ 1852991 h 5755785"/>
              <a:gd name="connsiteX90" fmla="*/ 5468347 w 5818797"/>
              <a:gd name="connsiteY90" fmla="*/ 1852991 h 5755785"/>
              <a:gd name="connsiteX91" fmla="*/ 5468347 w 5818797"/>
              <a:gd name="connsiteY91" fmla="*/ 1963455 h 5755785"/>
              <a:gd name="connsiteX92" fmla="*/ 5818798 w 5818797"/>
              <a:gd name="connsiteY92" fmla="*/ 1963455 h 5755785"/>
              <a:gd name="connsiteX93" fmla="*/ 5818798 w 5818797"/>
              <a:gd name="connsiteY93" fmla="*/ 1852991 h 5755785"/>
              <a:gd name="connsiteX94" fmla="*/ 5713779 w 5818797"/>
              <a:gd name="connsiteY94" fmla="*/ 1852991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818797" h="5755785">
                <a:moveTo>
                  <a:pt x="5468347" y="3792331"/>
                </a:moveTo>
                <a:lnTo>
                  <a:pt x="5468347" y="4114388"/>
                </a:lnTo>
                <a:lnTo>
                  <a:pt x="4830069" y="4483119"/>
                </a:lnTo>
                <a:lnTo>
                  <a:pt x="4654649" y="4483119"/>
                </a:lnTo>
                <a:lnTo>
                  <a:pt x="3752269" y="5003932"/>
                </a:lnTo>
                <a:lnTo>
                  <a:pt x="3927688" y="5003932"/>
                </a:lnTo>
                <a:lnTo>
                  <a:pt x="3440714" y="5285149"/>
                </a:lnTo>
                <a:lnTo>
                  <a:pt x="3383926" y="5317821"/>
                </a:lnTo>
                <a:lnTo>
                  <a:pt x="3326750" y="5350882"/>
                </a:lnTo>
                <a:lnTo>
                  <a:pt x="2726200" y="5003932"/>
                </a:lnTo>
                <a:lnTo>
                  <a:pt x="2550780" y="5003932"/>
                </a:lnTo>
                <a:lnTo>
                  <a:pt x="1648400" y="4483119"/>
                </a:lnTo>
                <a:lnTo>
                  <a:pt x="1823431" y="4483119"/>
                </a:lnTo>
                <a:lnTo>
                  <a:pt x="1185152" y="4114388"/>
                </a:lnTo>
                <a:lnTo>
                  <a:pt x="1185152" y="3792331"/>
                </a:lnTo>
                <a:lnTo>
                  <a:pt x="834702" y="3792331"/>
                </a:lnTo>
                <a:lnTo>
                  <a:pt x="834702" y="3801277"/>
                </a:lnTo>
                <a:lnTo>
                  <a:pt x="385845" y="3801277"/>
                </a:lnTo>
                <a:lnTo>
                  <a:pt x="385845" y="3986421"/>
                </a:lnTo>
                <a:lnTo>
                  <a:pt x="834702" y="3986421"/>
                </a:lnTo>
                <a:lnTo>
                  <a:pt x="834702" y="4317034"/>
                </a:lnTo>
                <a:lnTo>
                  <a:pt x="1122141" y="4483119"/>
                </a:lnTo>
                <a:lnTo>
                  <a:pt x="946721" y="4483119"/>
                </a:lnTo>
                <a:lnTo>
                  <a:pt x="1849491" y="5003932"/>
                </a:lnTo>
                <a:lnTo>
                  <a:pt x="2024521" y="5003932"/>
                </a:lnTo>
                <a:lnTo>
                  <a:pt x="2987968" y="5560141"/>
                </a:lnTo>
                <a:lnTo>
                  <a:pt x="2882561" y="5560141"/>
                </a:lnTo>
                <a:lnTo>
                  <a:pt x="3221731" y="5755786"/>
                </a:lnTo>
                <a:lnTo>
                  <a:pt x="3278519" y="5722725"/>
                </a:lnTo>
                <a:lnTo>
                  <a:pt x="3335696" y="5690052"/>
                </a:lnTo>
                <a:lnTo>
                  <a:pt x="3560513" y="5560141"/>
                </a:lnTo>
                <a:lnTo>
                  <a:pt x="3665920" y="5560141"/>
                </a:lnTo>
                <a:lnTo>
                  <a:pt x="4628978" y="5003932"/>
                </a:lnTo>
                <a:lnTo>
                  <a:pt x="4453558" y="5003932"/>
                </a:lnTo>
                <a:lnTo>
                  <a:pt x="5355938" y="4483119"/>
                </a:lnTo>
                <a:lnTo>
                  <a:pt x="5531358" y="4483119"/>
                </a:lnTo>
                <a:lnTo>
                  <a:pt x="5818798" y="4317034"/>
                </a:lnTo>
                <a:lnTo>
                  <a:pt x="5818798" y="3792331"/>
                </a:lnTo>
                <a:lnTo>
                  <a:pt x="5468347" y="3792331"/>
                </a:lnTo>
                <a:close/>
                <a:moveTo>
                  <a:pt x="5713779" y="1852991"/>
                </a:moveTo>
                <a:lnTo>
                  <a:pt x="5713779" y="1438752"/>
                </a:lnTo>
                <a:lnTo>
                  <a:pt x="5480016" y="1303784"/>
                </a:lnTo>
                <a:lnTo>
                  <a:pt x="5339602" y="1303784"/>
                </a:lnTo>
                <a:lnTo>
                  <a:pt x="4221740" y="658504"/>
                </a:lnTo>
                <a:lnTo>
                  <a:pt x="4502178" y="658504"/>
                </a:lnTo>
                <a:lnTo>
                  <a:pt x="3677200" y="182032"/>
                </a:lnTo>
                <a:lnTo>
                  <a:pt x="3361756" y="182032"/>
                </a:lnTo>
                <a:lnTo>
                  <a:pt x="3160276" y="65734"/>
                </a:lnTo>
                <a:lnTo>
                  <a:pt x="3103488" y="33061"/>
                </a:lnTo>
                <a:lnTo>
                  <a:pt x="3046312" y="0"/>
                </a:lnTo>
                <a:lnTo>
                  <a:pt x="2730867" y="182032"/>
                </a:lnTo>
                <a:lnTo>
                  <a:pt x="3046312" y="182032"/>
                </a:lnTo>
                <a:lnTo>
                  <a:pt x="2917178" y="256712"/>
                </a:lnTo>
                <a:lnTo>
                  <a:pt x="2176604" y="256712"/>
                </a:lnTo>
                <a:lnTo>
                  <a:pt x="2176604" y="334892"/>
                </a:lnTo>
                <a:lnTo>
                  <a:pt x="2782210" y="334892"/>
                </a:lnTo>
                <a:lnTo>
                  <a:pt x="2221723" y="658504"/>
                </a:lnTo>
                <a:lnTo>
                  <a:pt x="1940896" y="658504"/>
                </a:lnTo>
                <a:lnTo>
                  <a:pt x="1794648" y="742908"/>
                </a:lnTo>
                <a:lnTo>
                  <a:pt x="789583" y="742908"/>
                </a:lnTo>
                <a:lnTo>
                  <a:pt x="789583" y="1031514"/>
                </a:lnTo>
                <a:lnTo>
                  <a:pt x="1294449" y="1031514"/>
                </a:lnTo>
                <a:lnTo>
                  <a:pt x="823033" y="1303784"/>
                </a:lnTo>
                <a:lnTo>
                  <a:pt x="963058" y="1303784"/>
                </a:lnTo>
                <a:lnTo>
                  <a:pt x="729294" y="1438752"/>
                </a:lnTo>
                <a:lnTo>
                  <a:pt x="729294" y="1852991"/>
                </a:lnTo>
                <a:lnTo>
                  <a:pt x="834702" y="1852991"/>
                </a:lnTo>
                <a:lnTo>
                  <a:pt x="834702" y="1947897"/>
                </a:lnTo>
                <a:lnTo>
                  <a:pt x="0" y="1947897"/>
                </a:lnTo>
                <a:lnTo>
                  <a:pt x="0" y="1963455"/>
                </a:lnTo>
                <a:lnTo>
                  <a:pt x="1185152" y="1963455"/>
                </a:lnTo>
                <a:lnTo>
                  <a:pt x="1185152" y="1852991"/>
                </a:lnTo>
                <a:lnTo>
                  <a:pt x="1080134" y="1852991"/>
                </a:lnTo>
                <a:lnTo>
                  <a:pt x="1080134" y="1641010"/>
                </a:lnTo>
                <a:lnTo>
                  <a:pt x="1664736" y="1303784"/>
                </a:lnTo>
                <a:lnTo>
                  <a:pt x="1524323" y="1303784"/>
                </a:lnTo>
                <a:lnTo>
                  <a:pt x="1995739" y="1031514"/>
                </a:lnTo>
                <a:lnTo>
                  <a:pt x="2004685" y="1031514"/>
                </a:lnTo>
                <a:lnTo>
                  <a:pt x="2004685" y="1026458"/>
                </a:lnTo>
                <a:lnTo>
                  <a:pt x="2642574" y="658504"/>
                </a:lnTo>
                <a:lnTo>
                  <a:pt x="2923012" y="658504"/>
                </a:lnTo>
                <a:lnTo>
                  <a:pt x="3361756" y="404904"/>
                </a:lnTo>
                <a:lnTo>
                  <a:pt x="3418932" y="437966"/>
                </a:lnTo>
                <a:lnTo>
                  <a:pt x="3475720" y="470638"/>
                </a:lnTo>
                <a:lnTo>
                  <a:pt x="3800888" y="658504"/>
                </a:lnTo>
                <a:lnTo>
                  <a:pt x="3520061" y="658504"/>
                </a:lnTo>
                <a:lnTo>
                  <a:pt x="4638313" y="1303784"/>
                </a:lnTo>
                <a:lnTo>
                  <a:pt x="4778337" y="1303784"/>
                </a:lnTo>
                <a:lnTo>
                  <a:pt x="5362940" y="1641010"/>
                </a:lnTo>
                <a:lnTo>
                  <a:pt x="5362940" y="1852991"/>
                </a:lnTo>
                <a:lnTo>
                  <a:pt x="5468347" y="1852991"/>
                </a:lnTo>
                <a:lnTo>
                  <a:pt x="5468347" y="1963455"/>
                </a:lnTo>
                <a:lnTo>
                  <a:pt x="5818798" y="1963455"/>
                </a:lnTo>
                <a:lnTo>
                  <a:pt x="5818798" y="1852991"/>
                </a:lnTo>
                <a:lnTo>
                  <a:pt x="5713779" y="1852991"/>
                </a:lnTo>
                <a:close/>
              </a:path>
            </a:pathLst>
          </a:custGeom>
          <a:solidFill>
            <a:schemeClr val="accent2"/>
          </a:solidFill>
          <a:ln w="38894" cap="flat">
            <a:noFill/>
            <a:prstDash val="solid"/>
            <a:miter/>
          </a:ln>
        </p:spPr>
        <p:txBody>
          <a:bodyPr rtlCol="0" anchor="ctr"/>
          <a:lstStyle/>
          <a:p>
            <a:endParaRPr lang="zh-CN" altLang="en-US"/>
          </a:p>
        </p:txBody>
      </p:sp>
      <p:sp>
        <p:nvSpPr>
          <p:cNvPr id="375" name="任意多边形: 形状 374"/>
          <p:cNvSpPr/>
          <p:nvPr userDrawn="1">
            <p:custDataLst>
              <p:tags r:id="rId315"/>
            </p:custDataLst>
          </p:nvPr>
        </p:nvSpPr>
        <p:spPr>
          <a:xfrm>
            <a:off x="4772025" y="779780"/>
            <a:ext cx="78740" cy="78105"/>
          </a:xfrm>
          <a:custGeom>
            <a:avLst/>
            <a:gdLst>
              <a:gd name="connsiteX0" fmla="*/ 0 w 78569"/>
              <a:gd name="connsiteY0" fmla="*/ 0 h 78180"/>
              <a:gd name="connsiteX1" fmla="*/ 78569 w 78569"/>
              <a:gd name="connsiteY1" fmla="*/ 0 h 78180"/>
              <a:gd name="connsiteX2" fmla="*/ 78569 w 78569"/>
              <a:gd name="connsiteY2" fmla="*/ 78180 h 78180"/>
              <a:gd name="connsiteX3" fmla="*/ 0 w 78569"/>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569" h="78180">
                <a:moveTo>
                  <a:pt x="0" y="0"/>
                </a:moveTo>
                <a:lnTo>
                  <a:pt x="78569" y="0"/>
                </a:lnTo>
                <a:lnTo>
                  <a:pt x="78569" y="78180"/>
                </a:lnTo>
                <a:lnTo>
                  <a:pt x="0" y="78180"/>
                </a:lnTo>
                <a:close/>
              </a:path>
            </a:pathLst>
          </a:custGeom>
          <a:solidFill>
            <a:schemeClr val="accent2"/>
          </a:solidFill>
          <a:ln w="38894" cap="flat">
            <a:noFill/>
            <a:prstDash val="solid"/>
            <a:miter/>
          </a:ln>
        </p:spPr>
        <p:txBody>
          <a:bodyPr rtlCol="0" anchor="ctr"/>
          <a:lstStyle/>
          <a:p>
            <a:endParaRPr lang="zh-CN" altLang="en-US"/>
          </a:p>
        </p:txBody>
      </p:sp>
      <p:sp>
        <p:nvSpPr>
          <p:cNvPr id="377" name="任意多边形: 形状 376"/>
          <p:cNvSpPr/>
          <p:nvPr userDrawn="1">
            <p:custDataLst>
              <p:tags r:id="rId316"/>
            </p:custDataLst>
          </p:nvPr>
        </p:nvSpPr>
        <p:spPr>
          <a:xfrm>
            <a:off x="2880360" y="523240"/>
            <a:ext cx="6308725" cy="5755640"/>
          </a:xfrm>
          <a:custGeom>
            <a:avLst/>
            <a:gdLst>
              <a:gd name="connsiteX0" fmla="*/ 5703277 w 6308882"/>
              <a:gd name="connsiteY0" fmla="*/ 1530157 h 5755785"/>
              <a:gd name="connsiteX1" fmla="*/ 5703277 w 6308882"/>
              <a:gd name="connsiteY1" fmla="*/ 1438752 h 5755785"/>
              <a:gd name="connsiteX2" fmla="*/ 5469125 w 6308882"/>
              <a:gd name="connsiteY2" fmla="*/ 1303784 h 5755785"/>
              <a:gd name="connsiteX3" fmla="*/ 5329101 w 6308882"/>
              <a:gd name="connsiteY3" fmla="*/ 1303784 h 5755785"/>
              <a:gd name="connsiteX4" fmla="*/ 4211238 w 6308882"/>
              <a:gd name="connsiteY4" fmla="*/ 658504 h 5755785"/>
              <a:gd name="connsiteX5" fmla="*/ 4491676 w 6308882"/>
              <a:gd name="connsiteY5" fmla="*/ 658504 h 5755785"/>
              <a:gd name="connsiteX6" fmla="*/ 3666698 w 6308882"/>
              <a:gd name="connsiteY6" fmla="*/ 182032 h 5755785"/>
              <a:gd name="connsiteX7" fmla="*/ 3351254 w 6308882"/>
              <a:gd name="connsiteY7" fmla="*/ 182032 h 5755785"/>
              <a:gd name="connsiteX8" fmla="*/ 3092986 w 6308882"/>
              <a:gd name="connsiteY8" fmla="*/ 33061 h 5755785"/>
              <a:gd name="connsiteX9" fmla="*/ 3035810 w 6308882"/>
              <a:gd name="connsiteY9" fmla="*/ 0 h 5755785"/>
              <a:gd name="connsiteX10" fmla="*/ 2979022 w 6308882"/>
              <a:gd name="connsiteY10" fmla="*/ 33061 h 5755785"/>
              <a:gd name="connsiteX11" fmla="*/ 2720366 w 6308882"/>
              <a:gd name="connsiteY11" fmla="*/ 182032 h 5755785"/>
              <a:gd name="connsiteX12" fmla="*/ 3035810 w 6308882"/>
              <a:gd name="connsiteY12" fmla="*/ 182032 h 5755785"/>
              <a:gd name="connsiteX13" fmla="*/ 2906676 w 6308882"/>
              <a:gd name="connsiteY13" fmla="*/ 256712 h 5755785"/>
              <a:gd name="connsiteX14" fmla="*/ 2141986 w 6308882"/>
              <a:gd name="connsiteY14" fmla="*/ 256712 h 5755785"/>
              <a:gd name="connsiteX15" fmla="*/ 2141986 w 6308882"/>
              <a:gd name="connsiteY15" fmla="*/ 334892 h 5755785"/>
              <a:gd name="connsiteX16" fmla="*/ 2771319 w 6308882"/>
              <a:gd name="connsiteY16" fmla="*/ 334892 h 5755785"/>
              <a:gd name="connsiteX17" fmla="*/ 2211221 w 6308882"/>
              <a:gd name="connsiteY17" fmla="*/ 658504 h 5755785"/>
              <a:gd name="connsiteX18" fmla="*/ 1930394 w 6308882"/>
              <a:gd name="connsiteY18" fmla="*/ 658504 h 5755785"/>
              <a:gd name="connsiteX19" fmla="*/ 1784146 w 6308882"/>
              <a:gd name="connsiteY19" fmla="*/ 742908 h 5755785"/>
              <a:gd name="connsiteX20" fmla="*/ 787249 w 6308882"/>
              <a:gd name="connsiteY20" fmla="*/ 742908 h 5755785"/>
              <a:gd name="connsiteX21" fmla="*/ 787249 w 6308882"/>
              <a:gd name="connsiteY21" fmla="*/ 1031514 h 5755785"/>
              <a:gd name="connsiteX22" fmla="*/ 1283947 w 6308882"/>
              <a:gd name="connsiteY22" fmla="*/ 1031514 h 5755785"/>
              <a:gd name="connsiteX23" fmla="*/ 812531 w 6308882"/>
              <a:gd name="connsiteY23" fmla="*/ 1303784 h 5755785"/>
              <a:gd name="connsiteX24" fmla="*/ 952556 w 6308882"/>
              <a:gd name="connsiteY24" fmla="*/ 1303784 h 5755785"/>
              <a:gd name="connsiteX25" fmla="*/ 718793 w 6308882"/>
              <a:gd name="connsiteY25" fmla="*/ 1438752 h 5755785"/>
              <a:gd name="connsiteX26" fmla="*/ 718793 w 6308882"/>
              <a:gd name="connsiteY26" fmla="*/ 1852991 h 5755785"/>
              <a:gd name="connsiteX27" fmla="*/ 824200 w 6308882"/>
              <a:gd name="connsiteY27" fmla="*/ 1852991 h 5755785"/>
              <a:gd name="connsiteX28" fmla="*/ 824200 w 6308882"/>
              <a:gd name="connsiteY28" fmla="*/ 1947897 h 5755785"/>
              <a:gd name="connsiteX29" fmla="*/ 0 w 6308882"/>
              <a:gd name="connsiteY29" fmla="*/ 1947897 h 5755785"/>
              <a:gd name="connsiteX30" fmla="*/ 0 w 6308882"/>
              <a:gd name="connsiteY30" fmla="*/ 1963455 h 5755785"/>
              <a:gd name="connsiteX31" fmla="*/ 1174650 w 6308882"/>
              <a:gd name="connsiteY31" fmla="*/ 1963455 h 5755785"/>
              <a:gd name="connsiteX32" fmla="*/ 1174650 w 6308882"/>
              <a:gd name="connsiteY32" fmla="*/ 1852991 h 5755785"/>
              <a:gd name="connsiteX33" fmla="*/ 1069632 w 6308882"/>
              <a:gd name="connsiteY33" fmla="*/ 1852991 h 5755785"/>
              <a:gd name="connsiteX34" fmla="*/ 1069632 w 6308882"/>
              <a:gd name="connsiteY34" fmla="*/ 1641010 h 5755785"/>
              <a:gd name="connsiteX35" fmla="*/ 1654234 w 6308882"/>
              <a:gd name="connsiteY35" fmla="*/ 1303784 h 5755785"/>
              <a:gd name="connsiteX36" fmla="*/ 1513821 w 6308882"/>
              <a:gd name="connsiteY36" fmla="*/ 1303784 h 5755785"/>
              <a:gd name="connsiteX37" fmla="*/ 2632072 w 6308882"/>
              <a:gd name="connsiteY37" fmla="*/ 658504 h 5755785"/>
              <a:gd name="connsiteX38" fmla="*/ 2912510 w 6308882"/>
              <a:gd name="connsiteY38" fmla="*/ 658504 h 5755785"/>
              <a:gd name="connsiteX39" fmla="*/ 3294466 w 6308882"/>
              <a:gd name="connsiteY39" fmla="*/ 437966 h 5755785"/>
              <a:gd name="connsiteX40" fmla="*/ 3351254 w 6308882"/>
              <a:gd name="connsiteY40" fmla="*/ 404904 h 5755785"/>
              <a:gd name="connsiteX41" fmla="*/ 3408431 w 6308882"/>
              <a:gd name="connsiteY41" fmla="*/ 437966 h 5755785"/>
              <a:gd name="connsiteX42" fmla="*/ 3790386 w 6308882"/>
              <a:gd name="connsiteY42" fmla="*/ 658504 h 5755785"/>
              <a:gd name="connsiteX43" fmla="*/ 3509559 w 6308882"/>
              <a:gd name="connsiteY43" fmla="*/ 658504 h 5755785"/>
              <a:gd name="connsiteX44" fmla="*/ 4627811 w 6308882"/>
              <a:gd name="connsiteY44" fmla="*/ 1303784 h 5755785"/>
              <a:gd name="connsiteX45" fmla="*/ 4767835 w 6308882"/>
              <a:gd name="connsiteY45" fmla="*/ 1303784 h 5755785"/>
              <a:gd name="connsiteX46" fmla="*/ 5352438 w 6308882"/>
              <a:gd name="connsiteY46" fmla="*/ 1641010 h 5755785"/>
              <a:gd name="connsiteX47" fmla="*/ 5352438 w 6308882"/>
              <a:gd name="connsiteY47" fmla="*/ 1852991 h 5755785"/>
              <a:gd name="connsiteX48" fmla="*/ 5457845 w 6308882"/>
              <a:gd name="connsiteY48" fmla="*/ 1852991 h 5755785"/>
              <a:gd name="connsiteX49" fmla="*/ 5457845 w 6308882"/>
              <a:gd name="connsiteY49" fmla="*/ 1963455 h 5755785"/>
              <a:gd name="connsiteX50" fmla="*/ 5808295 w 6308882"/>
              <a:gd name="connsiteY50" fmla="*/ 1963455 h 5755785"/>
              <a:gd name="connsiteX51" fmla="*/ 5808295 w 6308882"/>
              <a:gd name="connsiteY51" fmla="*/ 1852991 h 5755785"/>
              <a:gd name="connsiteX52" fmla="*/ 5703277 w 6308882"/>
              <a:gd name="connsiteY52" fmla="*/ 1852991 h 5755785"/>
              <a:gd name="connsiteX53" fmla="*/ 5703277 w 6308882"/>
              <a:gd name="connsiteY53" fmla="*/ 1715300 h 5755785"/>
              <a:gd name="connsiteX54" fmla="*/ 6285935 w 6308882"/>
              <a:gd name="connsiteY54" fmla="*/ 1715300 h 5755785"/>
              <a:gd name="connsiteX55" fmla="*/ 6285935 w 6308882"/>
              <a:gd name="connsiteY55" fmla="*/ 1530157 h 5755785"/>
              <a:gd name="connsiteX56" fmla="*/ 5703277 w 6308882"/>
              <a:gd name="connsiteY56" fmla="*/ 1530157 h 5755785"/>
              <a:gd name="connsiteX57" fmla="*/ 5457845 w 6308882"/>
              <a:gd name="connsiteY57" fmla="*/ 3792331 h 5755785"/>
              <a:gd name="connsiteX58" fmla="*/ 5457845 w 6308882"/>
              <a:gd name="connsiteY58" fmla="*/ 4114388 h 5755785"/>
              <a:gd name="connsiteX59" fmla="*/ 4819567 w 6308882"/>
              <a:gd name="connsiteY59" fmla="*/ 4483119 h 5755785"/>
              <a:gd name="connsiteX60" fmla="*/ 4644147 w 6308882"/>
              <a:gd name="connsiteY60" fmla="*/ 4483119 h 5755785"/>
              <a:gd name="connsiteX61" fmla="*/ 3741767 w 6308882"/>
              <a:gd name="connsiteY61" fmla="*/ 5003932 h 5755785"/>
              <a:gd name="connsiteX62" fmla="*/ 3916797 w 6308882"/>
              <a:gd name="connsiteY62" fmla="*/ 5003932 h 5755785"/>
              <a:gd name="connsiteX63" fmla="*/ 3373424 w 6308882"/>
              <a:gd name="connsiteY63" fmla="*/ 5317821 h 5755785"/>
              <a:gd name="connsiteX64" fmla="*/ 3316248 w 6308882"/>
              <a:gd name="connsiteY64" fmla="*/ 5350882 h 5755785"/>
              <a:gd name="connsiteX65" fmla="*/ 3259460 w 6308882"/>
              <a:gd name="connsiteY65" fmla="*/ 5317821 h 5755785"/>
              <a:gd name="connsiteX66" fmla="*/ 2715698 w 6308882"/>
              <a:gd name="connsiteY66" fmla="*/ 5003932 h 5755785"/>
              <a:gd name="connsiteX67" fmla="*/ 2540279 w 6308882"/>
              <a:gd name="connsiteY67" fmla="*/ 5003932 h 5755785"/>
              <a:gd name="connsiteX68" fmla="*/ 1637898 w 6308882"/>
              <a:gd name="connsiteY68" fmla="*/ 4483119 h 5755785"/>
              <a:gd name="connsiteX69" fmla="*/ 1812929 w 6308882"/>
              <a:gd name="connsiteY69" fmla="*/ 4483119 h 5755785"/>
              <a:gd name="connsiteX70" fmla="*/ 1174650 w 6308882"/>
              <a:gd name="connsiteY70" fmla="*/ 4114388 h 5755785"/>
              <a:gd name="connsiteX71" fmla="*/ 1174650 w 6308882"/>
              <a:gd name="connsiteY71" fmla="*/ 3792331 h 5755785"/>
              <a:gd name="connsiteX72" fmla="*/ 824200 w 6308882"/>
              <a:gd name="connsiteY72" fmla="*/ 3792331 h 5755785"/>
              <a:gd name="connsiteX73" fmla="*/ 824200 w 6308882"/>
              <a:gd name="connsiteY73" fmla="*/ 3801277 h 5755785"/>
              <a:gd name="connsiteX74" fmla="*/ 377288 w 6308882"/>
              <a:gd name="connsiteY74" fmla="*/ 3801277 h 5755785"/>
              <a:gd name="connsiteX75" fmla="*/ 377288 w 6308882"/>
              <a:gd name="connsiteY75" fmla="*/ 3986421 h 5755785"/>
              <a:gd name="connsiteX76" fmla="*/ 824200 w 6308882"/>
              <a:gd name="connsiteY76" fmla="*/ 3986421 h 5755785"/>
              <a:gd name="connsiteX77" fmla="*/ 824200 w 6308882"/>
              <a:gd name="connsiteY77" fmla="*/ 4317034 h 5755785"/>
              <a:gd name="connsiteX78" fmla="*/ 1111639 w 6308882"/>
              <a:gd name="connsiteY78" fmla="*/ 4483119 h 5755785"/>
              <a:gd name="connsiteX79" fmla="*/ 936220 w 6308882"/>
              <a:gd name="connsiteY79" fmla="*/ 4483119 h 5755785"/>
              <a:gd name="connsiteX80" fmla="*/ 1838989 w 6308882"/>
              <a:gd name="connsiteY80" fmla="*/ 5003932 h 5755785"/>
              <a:gd name="connsiteX81" fmla="*/ 2014020 w 6308882"/>
              <a:gd name="connsiteY81" fmla="*/ 5003932 h 5755785"/>
              <a:gd name="connsiteX82" fmla="*/ 2977077 w 6308882"/>
              <a:gd name="connsiteY82" fmla="*/ 5560141 h 5755785"/>
              <a:gd name="connsiteX83" fmla="*/ 2872059 w 6308882"/>
              <a:gd name="connsiteY83" fmla="*/ 5560141 h 5755785"/>
              <a:gd name="connsiteX84" fmla="*/ 3154053 w 6308882"/>
              <a:gd name="connsiteY84" fmla="*/ 5722725 h 5755785"/>
              <a:gd name="connsiteX85" fmla="*/ 3211229 w 6308882"/>
              <a:gd name="connsiteY85" fmla="*/ 5755786 h 5755785"/>
              <a:gd name="connsiteX86" fmla="*/ 3268017 w 6308882"/>
              <a:gd name="connsiteY86" fmla="*/ 5722725 h 5755785"/>
              <a:gd name="connsiteX87" fmla="*/ 3550011 w 6308882"/>
              <a:gd name="connsiteY87" fmla="*/ 5560141 h 5755785"/>
              <a:gd name="connsiteX88" fmla="*/ 3655029 w 6308882"/>
              <a:gd name="connsiteY88" fmla="*/ 5560141 h 5755785"/>
              <a:gd name="connsiteX89" fmla="*/ 4618476 w 6308882"/>
              <a:gd name="connsiteY89" fmla="*/ 5003932 h 5755785"/>
              <a:gd name="connsiteX90" fmla="*/ 4443056 w 6308882"/>
              <a:gd name="connsiteY90" fmla="*/ 5003932 h 5755785"/>
              <a:gd name="connsiteX91" fmla="*/ 4772892 w 6308882"/>
              <a:gd name="connsiteY91" fmla="*/ 4813732 h 5755785"/>
              <a:gd name="connsiteX92" fmla="*/ 5771345 w 6308882"/>
              <a:gd name="connsiteY92" fmla="*/ 4813732 h 5755785"/>
              <a:gd name="connsiteX93" fmla="*/ 5771345 w 6308882"/>
              <a:gd name="connsiteY93" fmla="*/ 4628200 h 5755785"/>
              <a:gd name="connsiteX94" fmla="*/ 5093782 w 6308882"/>
              <a:gd name="connsiteY94" fmla="*/ 4628200 h 5755785"/>
              <a:gd name="connsiteX95" fmla="*/ 5345437 w 6308882"/>
              <a:gd name="connsiteY95" fmla="*/ 4483119 h 5755785"/>
              <a:gd name="connsiteX96" fmla="*/ 5520856 w 6308882"/>
              <a:gd name="connsiteY96" fmla="*/ 4483119 h 5755785"/>
              <a:gd name="connsiteX97" fmla="*/ 5808295 w 6308882"/>
              <a:gd name="connsiteY97" fmla="*/ 4317034 h 5755785"/>
              <a:gd name="connsiteX98" fmla="*/ 5808295 w 6308882"/>
              <a:gd name="connsiteY98" fmla="*/ 3935078 h 5755785"/>
              <a:gd name="connsiteX99" fmla="*/ 6308883 w 6308882"/>
              <a:gd name="connsiteY99" fmla="*/ 3935078 h 5755785"/>
              <a:gd name="connsiteX100" fmla="*/ 6308883 w 6308882"/>
              <a:gd name="connsiteY100" fmla="*/ 3792331 h 5755785"/>
              <a:gd name="connsiteX101" fmla="*/ 5457845 w 6308882"/>
              <a:gd name="connsiteY101" fmla="*/ 3792331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308882" h="5755785">
                <a:moveTo>
                  <a:pt x="5703277" y="1530157"/>
                </a:moveTo>
                <a:lnTo>
                  <a:pt x="5703277" y="1438752"/>
                </a:lnTo>
                <a:lnTo>
                  <a:pt x="5469125" y="1303784"/>
                </a:lnTo>
                <a:lnTo>
                  <a:pt x="5329101" y="1303784"/>
                </a:lnTo>
                <a:lnTo>
                  <a:pt x="4211238" y="658504"/>
                </a:lnTo>
                <a:lnTo>
                  <a:pt x="4491676" y="658504"/>
                </a:lnTo>
                <a:lnTo>
                  <a:pt x="3666698" y="182032"/>
                </a:lnTo>
                <a:lnTo>
                  <a:pt x="3351254" y="182032"/>
                </a:lnTo>
                <a:lnTo>
                  <a:pt x="3092986" y="33061"/>
                </a:lnTo>
                <a:lnTo>
                  <a:pt x="3035810" y="0"/>
                </a:lnTo>
                <a:lnTo>
                  <a:pt x="2979022" y="33061"/>
                </a:lnTo>
                <a:lnTo>
                  <a:pt x="2720366" y="182032"/>
                </a:lnTo>
                <a:lnTo>
                  <a:pt x="3035810" y="182032"/>
                </a:lnTo>
                <a:lnTo>
                  <a:pt x="2906676" y="256712"/>
                </a:lnTo>
                <a:lnTo>
                  <a:pt x="2141986" y="256712"/>
                </a:lnTo>
                <a:lnTo>
                  <a:pt x="2141986" y="334892"/>
                </a:lnTo>
                <a:lnTo>
                  <a:pt x="2771319" y="334892"/>
                </a:lnTo>
                <a:lnTo>
                  <a:pt x="2211221" y="658504"/>
                </a:lnTo>
                <a:lnTo>
                  <a:pt x="1930394" y="658504"/>
                </a:lnTo>
                <a:lnTo>
                  <a:pt x="1784146" y="742908"/>
                </a:lnTo>
                <a:lnTo>
                  <a:pt x="787249" y="742908"/>
                </a:lnTo>
                <a:lnTo>
                  <a:pt x="787249" y="1031514"/>
                </a:lnTo>
                <a:lnTo>
                  <a:pt x="1283947" y="1031514"/>
                </a:lnTo>
                <a:lnTo>
                  <a:pt x="812531" y="1303784"/>
                </a:lnTo>
                <a:lnTo>
                  <a:pt x="952556" y="1303784"/>
                </a:lnTo>
                <a:lnTo>
                  <a:pt x="718793" y="1438752"/>
                </a:lnTo>
                <a:lnTo>
                  <a:pt x="718793" y="1852991"/>
                </a:lnTo>
                <a:lnTo>
                  <a:pt x="824200" y="1852991"/>
                </a:lnTo>
                <a:lnTo>
                  <a:pt x="824200" y="1947897"/>
                </a:lnTo>
                <a:lnTo>
                  <a:pt x="0" y="1947897"/>
                </a:lnTo>
                <a:lnTo>
                  <a:pt x="0" y="1963455"/>
                </a:lnTo>
                <a:lnTo>
                  <a:pt x="1174650" y="1963455"/>
                </a:lnTo>
                <a:lnTo>
                  <a:pt x="1174650" y="1852991"/>
                </a:lnTo>
                <a:lnTo>
                  <a:pt x="1069632" y="1852991"/>
                </a:lnTo>
                <a:lnTo>
                  <a:pt x="1069632" y="1641010"/>
                </a:lnTo>
                <a:lnTo>
                  <a:pt x="1654234" y="1303784"/>
                </a:lnTo>
                <a:lnTo>
                  <a:pt x="1513821" y="1303784"/>
                </a:lnTo>
                <a:lnTo>
                  <a:pt x="2632072" y="658504"/>
                </a:lnTo>
                <a:lnTo>
                  <a:pt x="2912510" y="658504"/>
                </a:lnTo>
                <a:lnTo>
                  <a:pt x="3294466" y="437966"/>
                </a:lnTo>
                <a:lnTo>
                  <a:pt x="3351254" y="404904"/>
                </a:lnTo>
                <a:lnTo>
                  <a:pt x="3408431" y="437966"/>
                </a:lnTo>
                <a:lnTo>
                  <a:pt x="3790386" y="658504"/>
                </a:lnTo>
                <a:lnTo>
                  <a:pt x="3509559" y="658504"/>
                </a:lnTo>
                <a:lnTo>
                  <a:pt x="4627811" y="1303784"/>
                </a:lnTo>
                <a:lnTo>
                  <a:pt x="4767835" y="1303784"/>
                </a:lnTo>
                <a:lnTo>
                  <a:pt x="5352438" y="1641010"/>
                </a:lnTo>
                <a:lnTo>
                  <a:pt x="5352438" y="1852991"/>
                </a:lnTo>
                <a:lnTo>
                  <a:pt x="5457845" y="1852991"/>
                </a:lnTo>
                <a:lnTo>
                  <a:pt x="5457845" y="1963455"/>
                </a:lnTo>
                <a:lnTo>
                  <a:pt x="5808295" y="1963455"/>
                </a:lnTo>
                <a:lnTo>
                  <a:pt x="5808295" y="1852991"/>
                </a:lnTo>
                <a:lnTo>
                  <a:pt x="5703277" y="1852991"/>
                </a:lnTo>
                <a:lnTo>
                  <a:pt x="5703277" y="1715300"/>
                </a:lnTo>
                <a:lnTo>
                  <a:pt x="6285935" y="1715300"/>
                </a:lnTo>
                <a:lnTo>
                  <a:pt x="6285935" y="1530157"/>
                </a:lnTo>
                <a:lnTo>
                  <a:pt x="5703277" y="1530157"/>
                </a:lnTo>
                <a:close/>
                <a:moveTo>
                  <a:pt x="5457845" y="3792331"/>
                </a:moveTo>
                <a:lnTo>
                  <a:pt x="5457845" y="4114388"/>
                </a:lnTo>
                <a:lnTo>
                  <a:pt x="4819567" y="4483119"/>
                </a:lnTo>
                <a:lnTo>
                  <a:pt x="4644147" y="4483119"/>
                </a:lnTo>
                <a:lnTo>
                  <a:pt x="3741767" y="5003932"/>
                </a:lnTo>
                <a:lnTo>
                  <a:pt x="3916797" y="5003932"/>
                </a:lnTo>
                <a:lnTo>
                  <a:pt x="3373424" y="5317821"/>
                </a:lnTo>
                <a:lnTo>
                  <a:pt x="3316248" y="5350882"/>
                </a:lnTo>
                <a:lnTo>
                  <a:pt x="3259460" y="5317821"/>
                </a:lnTo>
                <a:lnTo>
                  <a:pt x="2715698" y="5003932"/>
                </a:lnTo>
                <a:lnTo>
                  <a:pt x="2540279" y="5003932"/>
                </a:lnTo>
                <a:lnTo>
                  <a:pt x="1637898" y="4483119"/>
                </a:lnTo>
                <a:lnTo>
                  <a:pt x="1812929" y="4483119"/>
                </a:lnTo>
                <a:lnTo>
                  <a:pt x="1174650" y="4114388"/>
                </a:lnTo>
                <a:lnTo>
                  <a:pt x="1174650" y="3792331"/>
                </a:lnTo>
                <a:lnTo>
                  <a:pt x="824200" y="3792331"/>
                </a:lnTo>
                <a:lnTo>
                  <a:pt x="824200" y="3801277"/>
                </a:lnTo>
                <a:lnTo>
                  <a:pt x="377288" y="3801277"/>
                </a:lnTo>
                <a:lnTo>
                  <a:pt x="377288" y="3986421"/>
                </a:lnTo>
                <a:lnTo>
                  <a:pt x="824200" y="3986421"/>
                </a:lnTo>
                <a:lnTo>
                  <a:pt x="824200" y="4317034"/>
                </a:lnTo>
                <a:lnTo>
                  <a:pt x="1111639" y="4483119"/>
                </a:lnTo>
                <a:lnTo>
                  <a:pt x="936220" y="4483119"/>
                </a:lnTo>
                <a:lnTo>
                  <a:pt x="1838989" y="5003932"/>
                </a:lnTo>
                <a:lnTo>
                  <a:pt x="2014020" y="5003932"/>
                </a:lnTo>
                <a:lnTo>
                  <a:pt x="2977077" y="5560141"/>
                </a:lnTo>
                <a:lnTo>
                  <a:pt x="2872059" y="5560141"/>
                </a:lnTo>
                <a:lnTo>
                  <a:pt x="3154053" y="5722725"/>
                </a:lnTo>
                <a:lnTo>
                  <a:pt x="3211229" y="5755786"/>
                </a:lnTo>
                <a:lnTo>
                  <a:pt x="3268017" y="5722725"/>
                </a:lnTo>
                <a:lnTo>
                  <a:pt x="3550011" y="5560141"/>
                </a:lnTo>
                <a:lnTo>
                  <a:pt x="3655029" y="5560141"/>
                </a:lnTo>
                <a:lnTo>
                  <a:pt x="4618476" y="5003932"/>
                </a:lnTo>
                <a:lnTo>
                  <a:pt x="4443056" y="5003932"/>
                </a:lnTo>
                <a:lnTo>
                  <a:pt x="4772892" y="4813732"/>
                </a:lnTo>
                <a:lnTo>
                  <a:pt x="5771345" y="4813732"/>
                </a:lnTo>
                <a:lnTo>
                  <a:pt x="5771345" y="4628200"/>
                </a:lnTo>
                <a:lnTo>
                  <a:pt x="5093782" y="4628200"/>
                </a:lnTo>
                <a:lnTo>
                  <a:pt x="5345437" y="4483119"/>
                </a:lnTo>
                <a:lnTo>
                  <a:pt x="5520856" y="4483119"/>
                </a:lnTo>
                <a:lnTo>
                  <a:pt x="5808295" y="4317034"/>
                </a:lnTo>
                <a:lnTo>
                  <a:pt x="5808295" y="3935078"/>
                </a:lnTo>
                <a:lnTo>
                  <a:pt x="6308883" y="3935078"/>
                </a:lnTo>
                <a:lnTo>
                  <a:pt x="6308883" y="3792331"/>
                </a:lnTo>
                <a:lnTo>
                  <a:pt x="5457845" y="3792331"/>
                </a:lnTo>
                <a:close/>
              </a:path>
            </a:pathLst>
          </a:custGeom>
          <a:solidFill>
            <a:srgbClr val="FFFFFF"/>
          </a:solidFill>
          <a:ln w="38894" cap="flat">
            <a:noFill/>
            <a:prstDash val="solid"/>
            <a:miter/>
          </a:ln>
        </p:spPr>
        <p:txBody>
          <a:bodyPr rtlCol="0" anchor="ctr"/>
          <a:lstStyle/>
          <a:p>
            <a:endParaRPr lang="zh-CN" altLang="en-US"/>
          </a:p>
        </p:txBody>
      </p:sp>
      <p:sp>
        <p:nvSpPr>
          <p:cNvPr id="378" name="任意多边形: 形状 377"/>
          <p:cNvSpPr/>
          <p:nvPr userDrawn="1">
            <p:custDataLst>
              <p:tags r:id="rId317"/>
            </p:custDataLst>
          </p:nvPr>
        </p:nvSpPr>
        <p:spPr>
          <a:xfrm>
            <a:off x="4839335" y="779780"/>
            <a:ext cx="78740" cy="78105"/>
          </a:xfrm>
          <a:custGeom>
            <a:avLst/>
            <a:gdLst>
              <a:gd name="connsiteX0" fmla="*/ 0 w 78569"/>
              <a:gd name="connsiteY0" fmla="*/ 0 h 78180"/>
              <a:gd name="connsiteX1" fmla="*/ 78569 w 78569"/>
              <a:gd name="connsiteY1" fmla="*/ 0 h 78180"/>
              <a:gd name="connsiteX2" fmla="*/ 78569 w 78569"/>
              <a:gd name="connsiteY2" fmla="*/ 78180 h 78180"/>
              <a:gd name="connsiteX3" fmla="*/ 0 w 78569"/>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569" h="78180">
                <a:moveTo>
                  <a:pt x="0" y="0"/>
                </a:moveTo>
                <a:lnTo>
                  <a:pt x="78569" y="0"/>
                </a:lnTo>
                <a:lnTo>
                  <a:pt x="78569" y="78180"/>
                </a:lnTo>
                <a:lnTo>
                  <a:pt x="0" y="78180"/>
                </a:lnTo>
                <a:close/>
              </a:path>
            </a:pathLst>
          </a:custGeom>
          <a:solidFill>
            <a:srgbClr val="FFFFFF"/>
          </a:solidFill>
          <a:ln w="38894" cap="flat">
            <a:noFill/>
            <a:prstDash val="solid"/>
            <a:miter/>
          </a:ln>
        </p:spPr>
        <p:txBody>
          <a:bodyPr rtlCol="0" anchor="ctr"/>
          <a:lstStyle/>
          <a:p>
            <a:endParaRPr lang="zh-CN" altLang="en-US"/>
          </a:p>
        </p:txBody>
      </p:sp>
      <p:sp>
        <p:nvSpPr>
          <p:cNvPr id="380" name="矩形 379"/>
          <p:cNvSpPr/>
          <p:nvPr userDrawn="1">
            <p:custDataLst>
              <p:tags r:id="rId318"/>
            </p:custDataLst>
          </p:nvPr>
        </p:nvSpPr>
        <p:spPr>
          <a:xfrm>
            <a:off x="10079184" y="6102465"/>
            <a:ext cx="2112816" cy="1009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矩形 380"/>
          <p:cNvSpPr/>
          <p:nvPr userDrawn="1">
            <p:custDataLst>
              <p:tags r:id="rId319"/>
            </p:custDataLst>
          </p:nvPr>
        </p:nvSpPr>
        <p:spPr>
          <a:xfrm>
            <a:off x="0" y="5791200"/>
            <a:ext cx="2514600" cy="13081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矩形 381"/>
          <p:cNvSpPr/>
          <p:nvPr userDrawn="1">
            <p:custDataLst>
              <p:tags r:id="rId320"/>
            </p:custDataLst>
          </p:nvPr>
        </p:nvSpPr>
        <p:spPr>
          <a:xfrm>
            <a:off x="0" y="1466849"/>
            <a:ext cx="1016000" cy="18777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矩形 382"/>
          <p:cNvSpPr/>
          <p:nvPr userDrawn="1">
            <p:custDataLst>
              <p:tags r:id="rId321"/>
            </p:custDataLst>
          </p:nvPr>
        </p:nvSpPr>
        <p:spPr>
          <a:xfrm>
            <a:off x="11925301" y="2118360"/>
            <a:ext cx="266700"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矩形 383"/>
          <p:cNvSpPr/>
          <p:nvPr userDrawn="1">
            <p:custDataLst>
              <p:tags r:id="rId322"/>
            </p:custDataLst>
          </p:nvPr>
        </p:nvSpPr>
        <p:spPr>
          <a:xfrm>
            <a:off x="0" y="781051"/>
            <a:ext cx="3074194" cy="7619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矩形 384"/>
          <p:cNvSpPr/>
          <p:nvPr userDrawn="1">
            <p:custDataLst>
              <p:tags r:id="rId323"/>
            </p:custDataLst>
          </p:nvPr>
        </p:nvSpPr>
        <p:spPr>
          <a:xfrm>
            <a:off x="11146881" y="1483995"/>
            <a:ext cx="1045120" cy="14668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矩形 385"/>
          <p:cNvSpPr/>
          <p:nvPr userDrawn="1">
            <p:custDataLst>
              <p:tags r:id="rId324"/>
            </p:custDataLst>
          </p:nvPr>
        </p:nvSpPr>
        <p:spPr>
          <a:xfrm>
            <a:off x="0" y="5318759"/>
            <a:ext cx="863601" cy="5207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矩形 386"/>
          <p:cNvSpPr/>
          <p:nvPr userDrawn="1">
            <p:custDataLst>
              <p:tags r:id="rId325"/>
            </p:custDataLst>
          </p:nvPr>
        </p:nvSpPr>
        <p:spPr>
          <a:xfrm>
            <a:off x="12084956" y="1205592"/>
            <a:ext cx="107044" cy="18777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矩形 387"/>
          <p:cNvSpPr/>
          <p:nvPr userDrawn="1">
            <p:custDataLst>
              <p:tags r:id="rId326"/>
            </p:custDataLst>
          </p:nvPr>
        </p:nvSpPr>
        <p:spPr>
          <a:xfrm>
            <a:off x="10604501" y="594360"/>
            <a:ext cx="1587500"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矩形 388"/>
          <p:cNvSpPr/>
          <p:nvPr userDrawn="1">
            <p:custDataLst>
              <p:tags r:id="rId327"/>
            </p:custDataLst>
          </p:nvPr>
        </p:nvSpPr>
        <p:spPr>
          <a:xfrm>
            <a:off x="0" y="4447837"/>
            <a:ext cx="1122804" cy="12416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矩形 389"/>
          <p:cNvSpPr/>
          <p:nvPr userDrawn="1">
            <p:custDataLst>
              <p:tags r:id="rId328"/>
            </p:custDataLst>
          </p:nvPr>
        </p:nvSpPr>
        <p:spPr>
          <a:xfrm>
            <a:off x="11902440" y="636271"/>
            <a:ext cx="289561"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1" name="矩形 390"/>
          <p:cNvSpPr/>
          <p:nvPr userDrawn="1">
            <p:custDataLst>
              <p:tags r:id="rId329"/>
            </p:custDataLst>
          </p:nvPr>
        </p:nvSpPr>
        <p:spPr>
          <a:xfrm>
            <a:off x="12004131" y="5391151"/>
            <a:ext cx="187870"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2" name="矩形 391"/>
          <p:cNvSpPr/>
          <p:nvPr userDrawn="1">
            <p:custDataLst>
              <p:tags r:id="rId330"/>
            </p:custDataLst>
          </p:nvPr>
        </p:nvSpPr>
        <p:spPr>
          <a:xfrm>
            <a:off x="11794581" y="4966335"/>
            <a:ext cx="397420" cy="23041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3" name="矩形 392"/>
          <p:cNvSpPr/>
          <p:nvPr userDrawn="1">
            <p:custDataLst>
              <p:tags r:id="rId331"/>
            </p:custDataLst>
          </p:nvPr>
        </p:nvSpPr>
        <p:spPr>
          <a:xfrm>
            <a:off x="11538857" y="5912426"/>
            <a:ext cx="653143" cy="94557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4" name="矩形 393"/>
          <p:cNvSpPr/>
          <p:nvPr userDrawn="1">
            <p:custDataLst>
              <p:tags r:id="rId332"/>
            </p:custDataLst>
          </p:nvPr>
        </p:nvSpPr>
        <p:spPr>
          <a:xfrm>
            <a:off x="12009120" y="1425573"/>
            <a:ext cx="182880" cy="105564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5" name="矩形 394"/>
          <p:cNvSpPr/>
          <p:nvPr userDrawn="1">
            <p:custDataLst>
              <p:tags r:id="rId333"/>
            </p:custDataLst>
          </p:nvPr>
        </p:nvSpPr>
        <p:spPr>
          <a:xfrm>
            <a:off x="1" y="591727"/>
            <a:ext cx="406400" cy="105564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6" name="矩形 395"/>
          <p:cNvSpPr/>
          <p:nvPr userDrawn="1">
            <p:custDataLst>
              <p:tags r:id="rId334"/>
            </p:custDataLst>
          </p:nvPr>
        </p:nvSpPr>
        <p:spPr>
          <a:xfrm>
            <a:off x="0" y="4165601"/>
            <a:ext cx="254000" cy="201022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8" name="任意多边形: 形状 687"/>
          <p:cNvSpPr/>
          <p:nvPr userDrawn="1">
            <p:custDataLst>
              <p:tags r:id="rId335"/>
            </p:custDataLst>
          </p:nvPr>
        </p:nvSpPr>
        <p:spPr>
          <a:xfrm>
            <a:off x="0" y="5066394"/>
            <a:ext cx="679450" cy="1791606"/>
          </a:xfrm>
          <a:custGeom>
            <a:avLst/>
            <a:gdLst>
              <a:gd name="connsiteX0" fmla="*/ 0 w 679450"/>
              <a:gd name="connsiteY0" fmla="*/ 0 h 1791606"/>
              <a:gd name="connsiteX1" fmla="*/ 406400 w 679450"/>
              <a:gd name="connsiteY1" fmla="*/ 0 h 1791606"/>
              <a:gd name="connsiteX2" fmla="*/ 406400 w 679450"/>
              <a:gd name="connsiteY2" fmla="*/ 557610 h 1791606"/>
              <a:gd name="connsiteX3" fmla="*/ 679450 w 679450"/>
              <a:gd name="connsiteY3" fmla="*/ 557610 h 1791606"/>
              <a:gd name="connsiteX4" fmla="*/ 679450 w 679450"/>
              <a:gd name="connsiteY4" fmla="*/ 677086 h 1791606"/>
              <a:gd name="connsiteX5" fmla="*/ 406400 w 679450"/>
              <a:gd name="connsiteY5" fmla="*/ 677086 h 1791606"/>
              <a:gd name="connsiteX6" fmla="*/ 406400 w 679450"/>
              <a:gd name="connsiteY6" fmla="*/ 1791606 h 1791606"/>
              <a:gd name="connsiteX7" fmla="*/ 0 w 679450"/>
              <a:gd name="connsiteY7" fmla="*/ 1791606 h 179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450" h="1791606">
                <a:moveTo>
                  <a:pt x="0" y="0"/>
                </a:moveTo>
                <a:lnTo>
                  <a:pt x="406400" y="0"/>
                </a:lnTo>
                <a:lnTo>
                  <a:pt x="406400" y="557610"/>
                </a:lnTo>
                <a:lnTo>
                  <a:pt x="679450" y="557610"/>
                </a:lnTo>
                <a:lnTo>
                  <a:pt x="679450" y="677086"/>
                </a:lnTo>
                <a:lnTo>
                  <a:pt x="406400" y="677086"/>
                </a:lnTo>
                <a:lnTo>
                  <a:pt x="406400" y="1791606"/>
                </a:lnTo>
                <a:lnTo>
                  <a:pt x="0" y="1791606"/>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8" name="矩形 397"/>
          <p:cNvSpPr/>
          <p:nvPr userDrawn="1">
            <p:custDataLst>
              <p:tags r:id="rId336"/>
            </p:custDataLst>
          </p:nvPr>
        </p:nvSpPr>
        <p:spPr>
          <a:xfrm>
            <a:off x="11081657" y="4343038"/>
            <a:ext cx="1110343"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9" name="矩形 398"/>
          <p:cNvSpPr/>
          <p:nvPr userDrawn="1">
            <p:custDataLst>
              <p:tags r:id="rId337"/>
            </p:custDataLst>
          </p:nvPr>
        </p:nvSpPr>
        <p:spPr>
          <a:xfrm>
            <a:off x="0" y="1004752"/>
            <a:ext cx="1531438"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ctrTitle"/>
            <p:custDataLst>
              <p:tags r:id="rId338"/>
            </p:custDataLst>
          </p:nvPr>
        </p:nvSpPr>
        <p:spPr>
          <a:xfrm>
            <a:off x="687600" y="2739600"/>
            <a:ext cx="10821600" cy="1141200"/>
          </a:xfrm>
          <a:effectLst>
            <a:outerShdw dist="38100" dir="13500000" algn="ctr" rotWithShape="0">
              <a:schemeClr val="accent1"/>
            </a:outerShdw>
          </a:effectLst>
        </p:spPr>
        <p:txBody>
          <a:bodyPr wrap="square" anchor="ctr">
            <a:normAutofit/>
          </a:bodyPr>
          <a:lstStyle>
            <a:lvl1pPr algn="ctr">
              <a:lnSpc>
                <a:spcPct val="100000"/>
              </a:lnSpc>
              <a:defRPr sz="6000">
                <a:solidFill>
                  <a:srgbClr val="FFFFFF"/>
                </a:solidFill>
                <a:effectLst>
                  <a:outerShdw dist="38100" dir="2700000" algn="tl">
                    <a:schemeClr val="accent2">
                      <a:alpha val="100000"/>
                    </a:schemeClr>
                  </a:outerShdw>
                </a:effectLst>
              </a:defRPr>
            </a:lvl1pPr>
          </a:lstStyle>
          <a:p>
            <a:r>
              <a:rPr lang="zh-CN" altLang="en-US" dirty="0"/>
              <a:t>单击此处编辑母版标题样式</a:t>
            </a:r>
            <a:endParaRPr lang="zh-CN" altLang="en-US" dirty="0"/>
          </a:p>
        </p:txBody>
      </p:sp>
      <p:sp>
        <p:nvSpPr>
          <p:cNvPr id="4" name="日期占位符 3"/>
          <p:cNvSpPr>
            <a:spLocks noGrp="1"/>
          </p:cNvSpPr>
          <p:nvPr userDrawn="1">
            <p:ph type="dt" sz="half" idx="10"/>
            <p:custDataLst>
              <p:tags r:id="rId339"/>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11"/>
            <p:custDataLst>
              <p:tags r:id="rId340"/>
            </p:custDataLst>
          </p:nvPr>
        </p:nvSpPr>
        <p:spPr/>
        <p:txBody>
          <a:bodyPr>
            <a:normAutofit/>
          </a:bodyPr>
          <a:lstStyle/>
          <a:p>
            <a:endParaRPr lang="zh-CN" altLang="en-US" dirty="0"/>
          </a:p>
        </p:txBody>
      </p:sp>
      <p:sp>
        <p:nvSpPr>
          <p:cNvPr id="6" name="灯片编号占位符 5"/>
          <p:cNvSpPr>
            <a:spLocks noGrp="1"/>
          </p:cNvSpPr>
          <p:nvPr userDrawn="1">
            <p:ph type="sldNum" sz="quarter" idx="12"/>
            <p:custDataLst>
              <p:tags r:id="rId341"/>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userDrawn="1">
            <p:ph type="body" sz="quarter" idx="17" hasCustomPrompt="1"/>
            <p:custDataLst>
              <p:tags r:id="rId342"/>
            </p:custDataLst>
          </p:nvPr>
        </p:nvSpPr>
        <p:spPr>
          <a:xfrm>
            <a:off x="4899600" y="4068000"/>
            <a:ext cx="2376000" cy="439200"/>
          </a:xfrm>
        </p:spPr>
        <p:txBody>
          <a:bodyPr wrap="square" anchor="ctr">
            <a:normAutofit/>
          </a:bodyPr>
          <a:lstStyle>
            <a:lvl1pPr marL="0" indent="0" algn="ctr">
              <a:lnSpc>
                <a:spcPct val="100000"/>
              </a:lnSpc>
              <a:buNone/>
              <a:defRPr sz="2000">
                <a:solidFill>
                  <a:srgbClr val="FFFFFF"/>
                </a:solidFill>
                <a:effectLst>
                  <a:outerShdw dist="38100" dir="13500000" algn="ctr" rotWithShape="0">
                    <a:schemeClr val="accent2"/>
                  </a:outerShdw>
                </a:effectLst>
              </a:defRPr>
            </a:lvl1pPr>
          </a:lstStyle>
          <a:p>
            <a:pPr lvl="0"/>
            <a:r>
              <a:rPr lang="zh-CN" altLang="en-US" dirty="0"/>
              <a:t>署名</a:t>
            </a:r>
            <a:endParaRPr lang="zh-CN" altLang="en-US" dirty="0"/>
          </a:p>
        </p:txBody>
      </p:sp>
      <p:cxnSp>
        <p:nvCxnSpPr>
          <p:cNvPr id="675" name="直接连接符 674"/>
          <p:cNvCxnSpPr/>
          <p:nvPr userDrawn="1">
            <p:custDataLst>
              <p:tags r:id="rId343"/>
            </p:custDataLst>
          </p:nvPr>
        </p:nvCxnSpPr>
        <p:spPr>
          <a:xfrm>
            <a:off x="0" y="0"/>
            <a:ext cx="12190730" cy="635"/>
          </a:xfrm>
          <a:prstGeom prst="line">
            <a:avLst/>
          </a:prstGeom>
          <a:noFill/>
          <a:ln w="12700" cap="flat">
            <a:solidFill>
              <a:schemeClr val="accent1">
                <a:alpha val="65000"/>
              </a:schemeClr>
            </a:solidFill>
            <a:prstDash val="solid"/>
            <a:roun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489" name="任意多边形: 形状 488"/>
          <p:cNvSpPr/>
          <p:nvPr>
            <p:custDataLst>
              <p:tags r:id="rId2"/>
            </p:custDataLst>
          </p:nvPr>
        </p:nvSpPr>
        <p:spPr>
          <a:xfrm>
            <a:off x="0" y="6485988"/>
            <a:ext cx="740092" cy="372012"/>
          </a:xfrm>
          <a:custGeom>
            <a:avLst/>
            <a:gdLst>
              <a:gd name="connsiteX0" fmla="*/ 0 w 740092"/>
              <a:gd name="connsiteY0" fmla="*/ 0 h 372012"/>
              <a:gd name="connsiteX1" fmla="*/ 740092 w 740092"/>
              <a:gd name="connsiteY1" fmla="*/ 0 h 372012"/>
              <a:gd name="connsiteX2" fmla="*/ 250305 w 740092"/>
              <a:gd name="connsiteY2" fmla="*/ 372012 h 372012"/>
              <a:gd name="connsiteX3" fmla="*/ 0 w 740092"/>
              <a:gd name="connsiteY3" fmla="*/ 372012 h 372012"/>
              <a:gd name="connsiteX0-1" fmla="*/ 0 w 740092"/>
              <a:gd name="connsiteY0-2" fmla="*/ 372012 h 463452"/>
              <a:gd name="connsiteX1-3" fmla="*/ 0 w 740092"/>
              <a:gd name="connsiteY1-4" fmla="*/ 0 h 463452"/>
              <a:gd name="connsiteX2-5" fmla="*/ 740092 w 740092"/>
              <a:gd name="connsiteY2-6" fmla="*/ 0 h 463452"/>
              <a:gd name="connsiteX3-7" fmla="*/ 250305 w 740092"/>
              <a:gd name="connsiteY3-8" fmla="*/ 372012 h 463452"/>
              <a:gd name="connsiteX4" fmla="*/ 91440 w 740092"/>
              <a:gd name="connsiteY4" fmla="*/ 463452 h 463452"/>
              <a:gd name="connsiteX0-9" fmla="*/ 0 w 740092"/>
              <a:gd name="connsiteY0-10" fmla="*/ 372012 h 372012"/>
              <a:gd name="connsiteX1-11" fmla="*/ 0 w 740092"/>
              <a:gd name="connsiteY1-12" fmla="*/ 0 h 372012"/>
              <a:gd name="connsiteX2-13" fmla="*/ 740092 w 740092"/>
              <a:gd name="connsiteY2-14" fmla="*/ 0 h 372012"/>
              <a:gd name="connsiteX3-15" fmla="*/ 250305 w 740092"/>
              <a:gd name="connsiteY3-16" fmla="*/ 372012 h 372012"/>
              <a:gd name="connsiteX0-17" fmla="*/ 0 w 740092"/>
              <a:gd name="connsiteY0-18" fmla="*/ 0 h 372012"/>
              <a:gd name="connsiteX1-19" fmla="*/ 740092 w 740092"/>
              <a:gd name="connsiteY1-20" fmla="*/ 0 h 372012"/>
              <a:gd name="connsiteX2-21" fmla="*/ 250305 w 740092"/>
              <a:gd name="connsiteY2-22" fmla="*/ 372012 h 372012"/>
            </a:gdLst>
            <a:ahLst/>
            <a:cxnLst>
              <a:cxn ang="0">
                <a:pos x="connsiteX0-1" y="connsiteY0-2"/>
              </a:cxn>
              <a:cxn ang="0">
                <a:pos x="connsiteX1-3" y="connsiteY1-4"/>
              </a:cxn>
              <a:cxn ang="0">
                <a:pos x="connsiteX2-5" y="connsiteY2-6"/>
              </a:cxn>
            </a:cxnLst>
            <a:rect l="l" t="t" r="r" b="b"/>
            <a:pathLst>
              <a:path w="740092" h="372012">
                <a:moveTo>
                  <a:pt x="0" y="0"/>
                </a:moveTo>
                <a:lnTo>
                  <a:pt x="740092" y="0"/>
                </a:lnTo>
                <a:lnTo>
                  <a:pt x="250305"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79" name="任意多边形: 形状 478"/>
          <p:cNvSpPr/>
          <p:nvPr>
            <p:custDataLst>
              <p:tags r:id="rId3"/>
            </p:custDataLst>
          </p:nvPr>
        </p:nvSpPr>
        <p:spPr>
          <a:xfrm>
            <a:off x="0" y="3878580"/>
            <a:ext cx="12191365" cy="636270"/>
          </a:xfrm>
          <a:custGeom>
            <a:avLst/>
            <a:gdLst>
              <a:gd name="connsiteX0" fmla="*/ 1845524 w 12193109"/>
              <a:gd name="connsiteY0" fmla="*/ 0 h 2979224"/>
              <a:gd name="connsiteX1" fmla="*/ 10388881 w 12193109"/>
              <a:gd name="connsiteY1" fmla="*/ 0 h 2979224"/>
              <a:gd name="connsiteX2" fmla="*/ 12193109 w 12193109"/>
              <a:gd name="connsiteY2" fmla="*/ 622236 h 2979224"/>
              <a:gd name="connsiteX3" fmla="*/ 12193109 w 12193109"/>
              <a:gd name="connsiteY3" fmla="*/ 2979224 h 2979224"/>
              <a:gd name="connsiteX4" fmla="*/ 0 w 12193109"/>
              <a:gd name="connsiteY4" fmla="*/ 2979224 h 2979224"/>
              <a:gd name="connsiteX5" fmla="*/ 0 w 12193109"/>
              <a:gd name="connsiteY5" fmla="*/ 636508 h 2979224"/>
              <a:gd name="connsiteX0-1" fmla="*/ 1845524 w 12193109"/>
              <a:gd name="connsiteY0-2" fmla="*/ 0 h 2979224"/>
              <a:gd name="connsiteX1-3" fmla="*/ 10388881 w 12193109"/>
              <a:gd name="connsiteY1-4" fmla="*/ 0 h 2979224"/>
              <a:gd name="connsiteX2-5" fmla="*/ 12193109 w 12193109"/>
              <a:gd name="connsiteY2-6" fmla="*/ 622236 h 2979224"/>
              <a:gd name="connsiteX3-7" fmla="*/ 0 w 12193109"/>
              <a:gd name="connsiteY3-8" fmla="*/ 2979224 h 2979224"/>
              <a:gd name="connsiteX4-9" fmla="*/ 0 w 12193109"/>
              <a:gd name="connsiteY4-10" fmla="*/ 636508 h 2979224"/>
              <a:gd name="connsiteX5-11" fmla="*/ 1845524 w 12193109"/>
              <a:gd name="connsiteY5-12" fmla="*/ 0 h 2979224"/>
              <a:gd name="connsiteX0-13" fmla="*/ 0 w 12193109"/>
              <a:gd name="connsiteY0-14" fmla="*/ 2979224 h 3070664"/>
              <a:gd name="connsiteX1-15" fmla="*/ 0 w 12193109"/>
              <a:gd name="connsiteY1-16" fmla="*/ 636508 h 3070664"/>
              <a:gd name="connsiteX2-17" fmla="*/ 1845524 w 12193109"/>
              <a:gd name="connsiteY2-18" fmla="*/ 0 h 3070664"/>
              <a:gd name="connsiteX3-19" fmla="*/ 10388881 w 12193109"/>
              <a:gd name="connsiteY3-20" fmla="*/ 0 h 3070664"/>
              <a:gd name="connsiteX4-21" fmla="*/ 12193109 w 12193109"/>
              <a:gd name="connsiteY4-22" fmla="*/ 622236 h 3070664"/>
              <a:gd name="connsiteX5-23" fmla="*/ 91440 w 12193109"/>
              <a:gd name="connsiteY5-24" fmla="*/ 3070664 h 3070664"/>
              <a:gd name="connsiteX0-25" fmla="*/ 0 w 12193109"/>
              <a:gd name="connsiteY0-26" fmla="*/ 2979224 h 2979224"/>
              <a:gd name="connsiteX1-27" fmla="*/ 0 w 12193109"/>
              <a:gd name="connsiteY1-28" fmla="*/ 636508 h 2979224"/>
              <a:gd name="connsiteX2-29" fmla="*/ 1845524 w 12193109"/>
              <a:gd name="connsiteY2-30" fmla="*/ 0 h 2979224"/>
              <a:gd name="connsiteX3-31" fmla="*/ 10388881 w 12193109"/>
              <a:gd name="connsiteY3-32" fmla="*/ 0 h 2979224"/>
              <a:gd name="connsiteX4-33" fmla="*/ 12193109 w 12193109"/>
              <a:gd name="connsiteY4-34" fmla="*/ 622236 h 2979224"/>
              <a:gd name="connsiteX0-35" fmla="*/ 0 w 12193109"/>
              <a:gd name="connsiteY0-36" fmla="*/ 636508 h 636508"/>
              <a:gd name="connsiteX1-37" fmla="*/ 1845524 w 12193109"/>
              <a:gd name="connsiteY1-38" fmla="*/ 0 h 636508"/>
              <a:gd name="connsiteX2-39" fmla="*/ 10388881 w 12193109"/>
              <a:gd name="connsiteY2-40" fmla="*/ 0 h 636508"/>
              <a:gd name="connsiteX3-41" fmla="*/ 12193109 w 12193109"/>
              <a:gd name="connsiteY3-42" fmla="*/ 622236 h 636508"/>
            </a:gdLst>
            <a:ahLst/>
            <a:cxnLst>
              <a:cxn ang="0">
                <a:pos x="connsiteX0-1" y="connsiteY0-2"/>
              </a:cxn>
              <a:cxn ang="0">
                <a:pos x="connsiteX1-3" y="connsiteY1-4"/>
              </a:cxn>
              <a:cxn ang="0">
                <a:pos x="connsiteX2-5" y="connsiteY2-6"/>
              </a:cxn>
              <a:cxn ang="0">
                <a:pos x="connsiteX3-7" y="connsiteY3-8"/>
              </a:cxn>
            </a:cxnLst>
            <a:rect l="l" t="t" r="r" b="b"/>
            <a:pathLst>
              <a:path w="12193109" h="636508">
                <a:moveTo>
                  <a:pt x="0" y="636508"/>
                </a:moveTo>
                <a:lnTo>
                  <a:pt x="1845524" y="0"/>
                </a:lnTo>
                <a:lnTo>
                  <a:pt x="10388881" y="0"/>
                </a:lnTo>
                <a:lnTo>
                  <a:pt x="12193109" y="622236"/>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5" name="任意多边形: 形状 14"/>
          <p:cNvSpPr/>
          <p:nvPr>
            <p:custDataLst>
              <p:tags r:id="rId4"/>
            </p:custDataLst>
          </p:nvPr>
        </p:nvSpPr>
        <p:spPr>
          <a:xfrm>
            <a:off x="1654847" y="3878776"/>
            <a:ext cx="578849" cy="65332"/>
          </a:xfrm>
          <a:custGeom>
            <a:avLst/>
            <a:gdLst>
              <a:gd name="connsiteX0" fmla="*/ 405935 w 578849"/>
              <a:gd name="connsiteY0" fmla="*/ 65333 h 65332"/>
              <a:gd name="connsiteX1" fmla="*/ 0 w 578849"/>
              <a:gd name="connsiteY1" fmla="*/ 65333 h 65332"/>
              <a:gd name="connsiteX2" fmla="*/ 190337 w 578849"/>
              <a:gd name="connsiteY2" fmla="*/ 0 h 65332"/>
              <a:gd name="connsiteX3" fmla="*/ 578849 w 578849"/>
              <a:gd name="connsiteY3" fmla="*/ 0 h 65332"/>
            </a:gdLst>
            <a:ahLst/>
            <a:cxnLst>
              <a:cxn ang="0">
                <a:pos x="connsiteX0" y="connsiteY0"/>
              </a:cxn>
              <a:cxn ang="0">
                <a:pos x="connsiteX1" y="connsiteY1"/>
              </a:cxn>
              <a:cxn ang="0">
                <a:pos x="connsiteX2" y="connsiteY2"/>
              </a:cxn>
              <a:cxn ang="0">
                <a:pos x="connsiteX3" y="connsiteY3"/>
              </a:cxn>
            </a:cxnLst>
            <a:rect l="l" t="t" r="r" b="b"/>
            <a:pathLst>
              <a:path w="578849" h="65332">
                <a:moveTo>
                  <a:pt x="405935" y="65333"/>
                </a:moveTo>
                <a:lnTo>
                  <a:pt x="0" y="65333"/>
                </a:lnTo>
                <a:lnTo>
                  <a:pt x="190337" y="0"/>
                </a:lnTo>
                <a:lnTo>
                  <a:pt x="578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 name="任意多边形: 形状 15"/>
          <p:cNvSpPr/>
          <p:nvPr>
            <p:custDataLst>
              <p:tags r:id="rId5"/>
            </p:custDataLst>
          </p:nvPr>
        </p:nvSpPr>
        <p:spPr>
          <a:xfrm>
            <a:off x="1871753" y="3944108"/>
            <a:ext cx="594528" cy="71866"/>
          </a:xfrm>
          <a:custGeom>
            <a:avLst/>
            <a:gdLst>
              <a:gd name="connsiteX0" fmla="*/ 424663 w 594528"/>
              <a:gd name="connsiteY0" fmla="*/ 71866 h 71866"/>
              <a:gd name="connsiteX1" fmla="*/ 0 w 594528"/>
              <a:gd name="connsiteY1" fmla="*/ 71866 h 71866"/>
              <a:gd name="connsiteX2" fmla="*/ 189030 w 594528"/>
              <a:gd name="connsiteY2" fmla="*/ 0 h 71866"/>
              <a:gd name="connsiteX3" fmla="*/ 594529 w 594528"/>
              <a:gd name="connsiteY3" fmla="*/ 0 h 71866"/>
            </a:gdLst>
            <a:ahLst/>
            <a:cxnLst>
              <a:cxn ang="0">
                <a:pos x="connsiteX0" y="connsiteY0"/>
              </a:cxn>
              <a:cxn ang="0">
                <a:pos x="connsiteX1" y="connsiteY1"/>
              </a:cxn>
              <a:cxn ang="0">
                <a:pos x="connsiteX2" y="connsiteY2"/>
              </a:cxn>
              <a:cxn ang="0">
                <a:pos x="connsiteX3" y="connsiteY3"/>
              </a:cxn>
            </a:cxnLst>
            <a:rect l="l" t="t" r="r" b="b"/>
            <a:pathLst>
              <a:path w="594528" h="71866">
                <a:moveTo>
                  <a:pt x="424663" y="71866"/>
                </a:moveTo>
                <a:lnTo>
                  <a:pt x="0" y="71866"/>
                </a:lnTo>
                <a:lnTo>
                  <a:pt x="189030" y="0"/>
                </a:lnTo>
                <a:lnTo>
                  <a:pt x="59452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 name="任意多边形: 形状 16"/>
          <p:cNvSpPr/>
          <p:nvPr>
            <p:custDataLst>
              <p:tags r:id="rId6"/>
            </p:custDataLst>
          </p:nvPr>
        </p:nvSpPr>
        <p:spPr>
          <a:xfrm>
            <a:off x="2466281" y="3878776"/>
            <a:ext cx="544004" cy="65332"/>
          </a:xfrm>
          <a:custGeom>
            <a:avLst/>
            <a:gdLst>
              <a:gd name="connsiteX0" fmla="*/ 405935 w 544004"/>
              <a:gd name="connsiteY0" fmla="*/ 65333 h 65332"/>
              <a:gd name="connsiteX1" fmla="*/ 0 w 544004"/>
              <a:gd name="connsiteY1" fmla="*/ 65333 h 65332"/>
              <a:gd name="connsiteX2" fmla="*/ 155492 w 544004"/>
              <a:gd name="connsiteY2" fmla="*/ 0 h 65332"/>
              <a:gd name="connsiteX3" fmla="*/ 544005 w 544004"/>
              <a:gd name="connsiteY3" fmla="*/ 0 h 65332"/>
            </a:gdLst>
            <a:ahLst/>
            <a:cxnLst>
              <a:cxn ang="0">
                <a:pos x="connsiteX0" y="connsiteY0"/>
              </a:cxn>
              <a:cxn ang="0">
                <a:pos x="connsiteX1" y="connsiteY1"/>
              </a:cxn>
              <a:cxn ang="0">
                <a:pos x="connsiteX2" y="connsiteY2"/>
              </a:cxn>
              <a:cxn ang="0">
                <a:pos x="connsiteX3" y="connsiteY3"/>
              </a:cxn>
            </a:cxnLst>
            <a:rect l="l" t="t" r="r" b="b"/>
            <a:pathLst>
              <a:path w="544004" h="65332">
                <a:moveTo>
                  <a:pt x="405935" y="65333"/>
                </a:moveTo>
                <a:lnTo>
                  <a:pt x="0" y="65333"/>
                </a:lnTo>
                <a:lnTo>
                  <a:pt x="155492" y="0"/>
                </a:lnTo>
                <a:lnTo>
                  <a:pt x="5440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 name="任意多边形: 形状 17"/>
          <p:cNvSpPr/>
          <p:nvPr>
            <p:custDataLst>
              <p:tags r:id="rId7"/>
            </p:custDataLst>
          </p:nvPr>
        </p:nvSpPr>
        <p:spPr>
          <a:xfrm>
            <a:off x="2721079" y="3944108"/>
            <a:ext cx="556635" cy="71866"/>
          </a:xfrm>
          <a:custGeom>
            <a:avLst/>
            <a:gdLst>
              <a:gd name="connsiteX0" fmla="*/ 424663 w 556635"/>
              <a:gd name="connsiteY0" fmla="*/ 71866 h 71866"/>
              <a:gd name="connsiteX1" fmla="*/ 0 w 556635"/>
              <a:gd name="connsiteY1" fmla="*/ 71866 h 71866"/>
              <a:gd name="connsiteX2" fmla="*/ 151137 w 556635"/>
              <a:gd name="connsiteY2" fmla="*/ 0 h 71866"/>
              <a:gd name="connsiteX3" fmla="*/ 556636 w 556635"/>
              <a:gd name="connsiteY3" fmla="*/ 0 h 71866"/>
            </a:gdLst>
            <a:ahLst/>
            <a:cxnLst>
              <a:cxn ang="0">
                <a:pos x="connsiteX0" y="connsiteY0"/>
              </a:cxn>
              <a:cxn ang="0">
                <a:pos x="connsiteX1" y="connsiteY1"/>
              </a:cxn>
              <a:cxn ang="0">
                <a:pos x="connsiteX2" y="connsiteY2"/>
              </a:cxn>
              <a:cxn ang="0">
                <a:pos x="connsiteX3" y="connsiteY3"/>
              </a:cxn>
            </a:cxnLst>
            <a:rect l="l" t="t" r="r" b="b"/>
            <a:pathLst>
              <a:path w="556635" h="71866">
                <a:moveTo>
                  <a:pt x="424663" y="71866"/>
                </a:moveTo>
                <a:lnTo>
                  <a:pt x="0" y="71866"/>
                </a:lnTo>
                <a:lnTo>
                  <a:pt x="151137" y="0"/>
                </a:lnTo>
                <a:lnTo>
                  <a:pt x="5566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 name="任意多边形: 形状 18"/>
          <p:cNvSpPr/>
          <p:nvPr>
            <p:custDataLst>
              <p:tags r:id="rId8"/>
            </p:custDataLst>
          </p:nvPr>
        </p:nvSpPr>
        <p:spPr>
          <a:xfrm>
            <a:off x="3277715" y="3878776"/>
            <a:ext cx="509595" cy="65332"/>
          </a:xfrm>
          <a:custGeom>
            <a:avLst/>
            <a:gdLst>
              <a:gd name="connsiteX0" fmla="*/ 405934 w 509595"/>
              <a:gd name="connsiteY0" fmla="*/ 65333 h 65332"/>
              <a:gd name="connsiteX1" fmla="*/ 0 w 509595"/>
              <a:gd name="connsiteY1" fmla="*/ 65333 h 65332"/>
              <a:gd name="connsiteX2" fmla="*/ 121083 w 509595"/>
              <a:gd name="connsiteY2" fmla="*/ 0 h 65332"/>
              <a:gd name="connsiteX3" fmla="*/ 509596 w 509595"/>
              <a:gd name="connsiteY3" fmla="*/ 0 h 65332"/>
            </a:gdLst>
            <a:ahLst/>
            <a:cxnLst>
              <a:cxn ang="0">
                <a:pos x="connsiteX0" y="connsiteY0"/>
              </a:cxn>
              <a:cxn ang="0">
                <a:pos x="connsiteX1" y="connsiteY1"/>
              </a:cxn>
              <a:cxn ang="0">
                <a:pos x="connsiteX2" y="connsiteY2"/>
              </a:cxn>
              <a:cxn ang="0">
                <a:pos x="connsiteX3" y="connsiteY3"/>
              </a:cxn>
            </a:cxnLst>
            <a:rect l="l" t="t" r="r" b="b"/>
            <a:pathLst>
              <a:path w="509595" h="65332">
                <a:moveTo>
                  <a:pt x="405934" y="65333"/>
                </a:moveTo>
                <a:lnTo>
                  <a:pt x="0" y="65333"/>
                </a:lnTo>
                <a:lnTo>
                  <a:pt x="121083" y="0"/>
                </a:lnTo>
                <a:lnTo>
                  <a:pt x="50959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 name="任意多边形: 形状 19"/>
          <p:cNvSpPr/>
          <p:nvPr>
            <p:custDataLst>
              <p:tags r:id="rId9"/>
            </p:custDataLst>
          </p:nvPr>
        </p:nvSpPr>
        <p:spPr>
          <a:xfrm>
            <a:off x="3569970" y="3944108"/>
            <a:ext cx="519178" cy="71866"/>
          </a:xfrm>
          <a:custGeom>
            <a:avLst/>
            <a:gdLst>
              <a:gd name="connsiteX0" fmla="*/ 424663 w 519178"/>
              <a:gd name="connsiteY0" fmla="*/ 71866 h 71866"/>
              <a:gd name="connsiteX1" fmla="*/ 0 w 519178"/>
              <a:gd name="connsiteY1" fmla="*/ 71866 h 71866"/>
              <a:gd name="connsiteX2" fmla="*/ 113679 w 519178"/>
              <a:gd name="connsiteY2" fmla="*/ 0 h 71866"/>
              <a:gd name="connsiteX3" fmla="*/ 519179 w 519178"/>
              <a:gd name="connsiteY3" fmla="*/ 0 h 71866"/>
            </a:gdLst>
            <a:ahLst/>
            <a:cxnLst>
              <a:cxn ang="0">
                <a:pos x="connsiteX0" y="connsiteY0"/>
              </a:cxn>
              <a:cxn ang="0">
                <a:pos x="connsiteX1" y="connsiteY1"/>
              </a:cxn>
              <a:cxn ang="0">
                <a:pos x="connsiteX2" y="connsiteY2"/>
              </a:cxn>
              <a:cxn ang="0">
                <a:pos x="connsiteX3" y="connsiteY3"/>
              </a:cxn>
            </a:cxnLst>
            <a:rect l="l" t="t" r="r" b="b"/>
            <a:pathLst>
              <a:path w="519178" h="71866">
                <a:moveTo>
                  <a:pt x="424663" y="71866"/>
                </a:moveTo>
                <a:lnTo>
                  <a:pt x="0" y="71866"/>
                </a:lnTo>
                <a:lnTo>
                  <a:pt x="113679" y="0"/>
                </a:lnTo>
                <a:lnTo>
                  <a:pt x="5191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 name="任意多边形: 形状 20"/>
          <p:cNvSpPr/>
          <p:nvPr>
            <p:custDataLst>
              <p:tags r:id="rId10"/>
            </p:custDataLst>
          </p:nvPr>
        </p:nvSpPr>
        <p:spPr>
          <a:xfrm>
            <a:off x="4089149" y="3878776"/>
            <a:ext cx="474751" cy="65332"/>
          </a:xfrm>
          <a:custGeom>
            <a:avLst/>
            <a:gdLst>
              <a:gd name="connsiteX0" fmla="*/ 405935 w 474751"/>
              <a:gd name="connsiteY0" fmla="*/ 65333 h 65332"/>
              <a:gd name="connsiteX1" fmla="*/ 0 w 474751"/>
              <a:gd name="connsiteY1" fmla="*/ 65333 h 65332"/>
              <a:gd name="connsiteX2" fmla="*/ 86238 w 474751"/>
              <a:gd name="connsiteY2" fmla="*/ 0 h 65332"/>
              <a:gd name="connsiteX3" fmla="*/ 474752 w 474751"/>
              <a:gd name="connsiteY3" fmla="*/ 0 h 65332"/>
            </a:gdLst>
            <a:ahLst/>
            <a:cxnLst>
              <a:cxn ang="0">
                <a:pos x="connsiteX0" y="connsiteY0"/>
              </a:cxn>
              <a:cxn ang="0">
                <a:pos x="connsiteX1" y="connsiteY1"/>
              </a:cxn>
              <a:cxn ang="0">
                <a:pos x="connsiteX2" y="connsiteY2"/>
              </a:cxn>
              <a:cxn ang="0">
                <a:pos x="connsiteX3" y="connsiteY3"/>
              </a:cxn>
            </a:cxnLst>
            <a:rect l="l" t="t" r="r" b="b"/>
            <a:pathLst>
              <a:path w="474751" h="65332">
                <a:moveTo>
                  <a:pt x="405935" y="65333"/>
                </a:moveTo>
                <a:lnTo>
                  <a:pt x="0" y="65333"/>
                </a:lnTo>
                <a:lnTo>
                  <a:pt x="86238" y="0"/>
                </a:lnTo>
                <a:lnTo>
                  <a:pt x="47475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 name="任意多边形: 形状 21"/>
          <p:cNvSpPr/>
          <p:nvPr>
            <p:custDataLst>
              <p:tags r:id="rId11"/>
            </p:custDataLst>
          </p:nvPr>
        </p:nvSpPr>
        <p:spPr>
          <a:xfrm>
            <a:off x="4419297" y="3944108"/>
            <a:ext cx="481286" cy="71866"/>
          </a:xfrm>
          <a:custGeom>
            <a:avLst/>
            <a:gdLst>
              <a:gd name="connsiteX0" fmla="*/ 424663 w 481286"/>
              <a:gd name="connsiteY0" fmla="*/ 71866 h 71866"/>
              <a:gd name="connsiteX1" fmla="*/ 0 w 481286"/>
              <a:gd name="connsiteY1" fmla="*/ 71866 h 71866"/>
              <a:gd name="connsiteX2" fmla="*/ 75787 w 481286"/>
              <a:gd name="connsiteY2" fmla="*/ 0 h 71866"/>
              <a:gd name="connsiteX3" fmla="*/ 481286 w 481286"/>
              <a:gd name="connsiteY3" fmla="*/ 0 h 71866"/>
            </a:gdLst>
            <a:ahLst/>
            <a:cxnLst>
              <a:cxn ang="0">
                <a:pos x="connsiteX0" y="connsiteY0"/>
              </a:cxn>
              <a:cxn ang="0">
                <a:pos x="connsiteX1" y="connsiteY1"/>
              </a:cxn>
              <a:cxn ang="0">
                <a:pos x="connsiteX2" y="connsiteY2"/>
              </a:cxn>
              <a:cxn ang="0">
                <a:pos x="connsiteX3" y="connsiteY3"/>
              </a:cxn>
            </a:cxnLst>
            <a:rect l="l" t="t" r="r" b="b"/>
            <a:pathLst>
              <a:path w="481286" h="71866">
                <a:moveTo>
                  <a:pt x="424663" y="71866"/>
                </a:moveTo>
                <a:lnTo>
                  <a:pt x="0" y="71866"/>
                </a:lnTo>
                <a:lnTo>
                  <a:pt x="75787" y="0"/>
                </a:lnTo>
                <a:lnTo>
                  <a:pt x="48128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 name="任意多边形: 形状 22"/>
          <p:cNvSpPr/>
          <p:nvPr>
            <p:custDataLst>
              <p:tags r:id="rId12"/>
            </p:custDataLst>
          </p:nvPr>
        </p:nvSpPr>
        <p:spPr>
          <a:xfrm>
            <a:off x="4900583" y="3878776"/>
            <a:ext cx="440342" cy="65332"/>
          </a:xfrm>
          <a:custGeom>
            <a:avLst/>
            <a:gdLst>
              <a:gd name="connsiteX0" fmla="*/ 405934 w 440342"/>
              <a:gd name="connsiteY0" fmla="*/ 65333 h 65332"/>
              <a:gd name="connsiteX1" fmla="*/ 0 w 440342"/>
              <a:gd name="connsiteY1" fmla="*/ 65333 h 65332"/>
              <a:gd name="connsiteX2" fmla="*/ 51831 w 440342"/>
              <a:gd name="connsiteY2" fmla="*/ 0 h 65332"/>
              <a:gd name="connsiteX3" fmla="*/ 440343 w 440342"/>
              <a:gd name="connsiteY3" fmla="*/ 0 h 65332"/>
            </a:gdLst>
            <a:ahLst/>
            <a:cxnLst>
              <a:cxn ang="0">
                <a:pos x="connsiteX0" y="connsiteY0"/>
              </a:cxn>
              <a:cxn ang="0">
                <a:pos x="connsiteX1" y="connsiteY1"/>
              </a:cxn>
              <a:cxn ang="0">
                <a:pos x="connsiteX2" y="connsiteY2"/>
              </a:cxn>
              <a:cxn ang="0">
                <a:pos x="connsiteX3" y="connsiteY3"/>
              </a:cxn>
            </a:cxnLst>
            <a:rect l="l" t="t" r="r" b="b"/>
            <a:pathLst>
              <a:path w="440342" h="65332">
                <a:moveTo>
                  <a:pt x="405934" y="65333"/>
                </a:moveTo>
                <a:lnTo>
                  <a:pt x="0" y="65333"/>
                </a:lnTo>
                <a:lnTo>
                  <a:pt x="51831" y="0"/>
                </a:lnTo>
                <a:lnTo>
                  <a:pt x="4403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7" name="任意多边形: 形状 24"/>
          <p:cNvSpPr/>
          <p:nvPr>
            <p:custDataLst>
              <p:tags r:id="rId13"/>
            </p:custDataLst>
          </p:nvPr>
        </p:nvSpPr>
        <p:spPr>
          <a:xfrm>
            <a:off x="5268624" y="3944108"/>
            <a:ext cx="443391" cy="71866"/>
          </a:xfrm>
          <a:custGeom>
            <a:avLst/>
            <a:gdLst>
              <a:gd name="connsiteX0" fmla="*/ 424663 w 443391"/>
              <a:gd name="connsiteY0" fmla="*/ 71866 h 71866"/>
              <a:gd name="connsiteX1" fmla="*/ 0 w 443391"/>
              <a:gd name="connsiteY1" fmla="*/ 71866 h 71866"/>
              <a:gd name="connsiteX2" fmla="*/ 37893 w 443391"/>
              <a:gd name="connsiteY2" fmla="*/ 0 h 71866"/>
              <a:gd name="connsiteX3" fmla="*/ 443392 w 443391"/>
              <a:gd name="connsiteY3" fmla="*/ 0 h 71866"/>
            </a:gdLst>
            <a:ahLst/>
            <a:cxnLst>
              <a:cxn ang="0">
                <a:pos x="connsiteX0" y="connsiteY0"/>
              </a:cxn>
              <a:cxn ang="0">
                <a:pos x="connsiteX1" y="connsiteY1"/>
              </a:cxn>
              <a:cxn ang="0">
                <a:pos x="connsiteX2" y="connsiteY2"/>
              </a:cxn>
              <a:cxn ang="0">
                <a:pos x="connsiteX3" y="connsiteY3"/>
              </a:cxn>
            </a:cxnLst>
            <a:rect l="l" t="t" r="r" b="b"/>
            <a:pathLst>
              <a:path w="443391" h="71866">
                <a:moveTo>
                  <a:pt x="424663" y="71866"/>
                </a:moveTo>
                <a:lnTo>
                  <a:pt x="0" y="71866"/>
                </a:lnTo>
                <a:lnTo>
                  <a:pt x="37893" y="0"/>
                </a:lnTo>
                <a:lnTo>
                  <a:pt x="4433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8" name="任意多边形: 形状 25"/>
          <p:cNvSpPr/>
          <p:nvPr>
            <p:custDataLst>
              <p:tags r:id="rId14"/>
            </p:custDataLst>
          </p:nvPr>
        </p:nvSpPr>
        <p:spPr>
          <a:xfrm>
            <a:off x="5712016" y="3878776"/>
            <a:ext cx="405500" cy="65332"/>
          </a:xfrm>
          <a:custGeom>
            <a:avLst/>
            <a:gdLst>
              <a:gd name="connsiteX0" fmla="*/ 405500 w 405500"/>
              <a:gd name="connsiteY0" fmla="*/ 65333 h 65332"/>
              <a:gd name="connsiteX1" fmla="*/ 0 w 405500"/>
              <a:gd name="connsiteY1" fmla="*/ 65333 h 65332"/>
              <a:gd name="connsiteX2" fmla="*/ 17423 w 405500"/>
              <a:gd name="connsiteY2" fmla="*/ 0 h 65332"/>
              <a:gd name="connsiteX3" fmla="*/ 405500 w 405500"/>
              <a:gd name="connsiteY3" fmla="*/ 0 h 65332"/>
            </a:gdLst>
            <a:ahLst/>
            <a:cxnLst>
              <a:cxn ang="0">
                <a:pos x="connsiteX0" y="connsiteY0"/>
              </a:cxn>
              <a:cxn ang="0">
                <a:pos x="connsiteX1" y="connsiteY1"/>
              </a:cxn>
              <a:cxn ang="0">
                <a:pos x="connsiteX2" y="connsiteY2"/>
              </a:cxn>
              <a:cxn ang="0">
                <a:pos x="connsiteX3" y="connsiteY3"/>
              </a:cxn>
            </a:cxnLst>
            <a:rect l="l" t="t" r="r" b="b"/>
            <a:pathLst>
              <a:path w="405500" h="65332">
                <a:moveTo>
                  <a:pt x="405500" y="65333"/>
                </a:moveTo>
                <a:lnTo>
                  <a:pt x="0" y="65333"/>
                </a:lnTo>
                <a:lnTo>
                  <a:pt x="17423"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 name="任意多边形: 形状 26"/>
          <p:cNvSpPr/>
          <p:nvPr>
            <p:custDataLst>
              <p:tags r:id="rId15"/>
            </p:custDataLst>
          </p:nvPr>
        </p:nvSpPr>
        <p:spPr>
          <a:xfrm>
            <a:off x="6117516" y="3944108"/>
            <a:ext cx="424663" cy="71866"/>
          </a:xfrm>
          <a:custGeom>
            <a:avLst/>
            <a:gdLst>
              <a:gd name="connsiteX0" fmla="*/ 424663 w 424663"/>
              <a:gd name="connsiteY0" fmla="*/ 71866 h 71866"/>
              <a:gd name="connsiteX1" fmla="*/ 435 w 424663"/>
              <a:gd name="connsiteY1" fmla="*/ 71866 h 71866"/>
              <a:gd name="connsiteX2" fmla="*/ 0 w 424663"/>
              <a:gd name="connsiteY2" fmla="*/ 0 h 71866"/>
              <a:gd name="connsiteX3" fmla="*/ 405934 w 424663"/>
              <a:gd name="connsiteY3" fmla="*/ 0 h 71866"/>
            </a:gdLst>
            <a:ahLst/>
            <a:cxnLst>
              <a:cxn ang="0">
                <a:pos x="connsiteX0" y="connsiteY0"/>
              </a:cxn>
              <a:cxn ang="0">
                <a:pos x="connsiteX1" y="connsiteY1"/>
              </a:cxn>
              <a:cxn ang="0">
                <a:pos x="connsiteX2" y="connsiteY2"/>
              </a:cxn>
              <a:cxn ang="0">
                <a:pos x="connsiteX3" y="connsiteY3"/>
              </a:cxn>
            </a:cxnLst>
            <a:rect l="l" t="t" r="r" b="b"/>
            <a:pathLst>
              <a:path w="424663" h="71866">
                <a:moveTo>
                  <a:pt x="424663" y="71866"/>
                </a:moveTo>
                <a:lnTo>
                  <a:pt x="435" y="71866"/>
                </a:lnTo>
                <a:lnTo>
                  <a:pt x="0" y="0"/>
                </a:lnTo>
                <a:lnTo>
                  <a:pt x="4059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 name="任意多边形: 形状 27"/>
          <p:cNvSpPr/>
          <p:nvPr>
            <p:custDataLst>
              <p:tags r:id="rId16"/>
            </p:custDataLst>
          </p:nvPr>
        </p:nvSpPr>
        <p:spPr>
          <a:xfrm>
            <a:off x="6506028" y="3878776"/>
            <a:ext cx="422920" cy="65332"/>
          </a:xfrm>
          <a:custGeom>
            <a:avLst/>
            <a:gdLst>
              <a:gd name="connsiteX0" fmla="*/ 422921 w 422920"/>
              <a:gd name="connsiteY0" fmla="*/ 65333 h 65332"/>
              <a:gd name="connsiteX1" fmla="*/ 17422 w 422920"/>
              <a:gd name="connsiteY1" fmla="*/ 65333 h 65332"/>
              <a:gd name="connsiteX2" fmla="*/ 0 w 422920"/>
              <a:gd name="connsiteY2" fmla="*/ 0 h 65332"/>
              <a:gd name="connsiteX3" fmla="*/ 388513 w 422920"/>
              <a:gd name="connsiteY3" fmla="*/ 0 h 65332"/>
            </a:gdLst>
            <a:ahLst/>
            <a:cxnLst>
              <a:cxn ang="0">
                <a:pos x="connsiteX0" y="connsiteY0"/>
              </a:cxn>
              <a:cxn ang="0">
                <a:pos x="connsiteX1" y="connsiteY1"/>
              </a:cxn>
              <a:cxn ang="0">
                <a:pos x="connsiteX2" y="connsiteY2"/>
              </a:cxn>
              <a:cxn ang="0">
                <a:pos x="connsiteX3" y="connsiteY3"/>
              </a:cxn>
            </a:cxnLst>
            <a:rect l="l" t="t" r="r" b="b"/>
            <a:pathLst>
              <a:path w="422920" h="65332">
                <a:moveTo>
                  <a:pt x="422921" y="65333"/>
                </a:moveTo>
                <a:lnTo>
                  <a:pt x="17422"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 name="任意多边形: 形状 28"/>
          <p:cNvSpPr/>
          <p:nvPr>
            <p:custDataLst>
              <p:tags r:id="rId17"/>
            </p:custDataLst>
          </p:nvPr>
        </p:nvSpPr>
        <p:spPr>
          <a:xfrm>
            <a:off x="6928949" y="3944108"/>
            <a:ext cx="462557" cy="71866"/>
          </a:xfrm>
          <a:custGeom>
            <a:avLst/>
            <a:gdLst>
              <a:gd name="connsiteX0" fmla="*/ 462558 w 462557"/>
              <a:gd name="connsiteY0" fmla="*/ 71866 h 71866"/>
              <a:gd name="connsiteX1" fmla="*/ 37894 w 462557"/>
              <a:gd name="connsiteY1" fmla="*/ 71866 h 71866"/>
              <a:gd name="connsiteX2" fmla="*/ 0 w 462557"/>
              <a:gd name="connsiteY2" fmla="*/ 0 h 71866"/>
              <a:gd name="connsiteX3" fmla="*/ 405935 w 462557"/>
              <a:gd name="connsiteY3" fmla="*/ 0 h 71866"/>
            </a:gdLst>
            <a:ahLst/>
            <a:cxnLst>
              <a:cxn ang="0">
                <a:pos x="connsiteX0" y="connsiteY0"/>
              </a:cxn>
              <a:cxn ang="0">
                <a:pos x="connsiteX1" y="connsiteY1"/>
              </a:cxn>
              <a:cxn ang="0">
                <a:pos x="connsiteX2" y="connsiteY2"/>
              </a:cxn>
              <a:cxn ang="0">
                <a:pos x="connsiteX3" y="connsiteY3"/>
              </a:cxn>
            </a:cxnLst>
            <a:rect l="l" t="t" r="r" b="b"/>
            <a:pathLst>
              <a:path w="462557" h="71866">
                <a:moveTo>
                  <a:pt x="462558" y="71866"/>
                </a:moveTo>
                <a:lnTo>
                  <a:pt x="37894"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 name="任意多边形: 形状 29"/>
          <p:cNvSpPr/>
          <p:nvPr>
            <p:custDataLst>
              <p:tags r:id="rId18"/>
            </p:custDataLst>
          </p:nvPr>
        </p:nvSpPr>
        <p:spPr>
          <a:xfrm>
            <a:off x="7283053" y="3878776"/>
            <a:ext cx="457329" cy="65332"/>
          </a:xfrm>
          <a:custGeom>
            <a:avLst/>
            <a:gdLst>
              <a:gd name="connsiteX0" fmla="*/ 457330 w 457329"/>
              <a:gd name="connsiteY0" fmla="*/ 65333 h 65332"/>
              <a:gd name="connsiteX1" fmla="*/ 51831 w 457329"/>
              <a:gd name="connsiteY1" fmla="*/ 65333 h 65332"/>
              <a:gd name="connsiteX2" fmla="*/ 0 w 457329"/>
              <a:gd name="connsiteY2" fmla="*/ 0 h 65332"/>
              <a:gd name="connsiteX3" fmla="*/ 388077 w 457329"/>
              <a:gd name="connsiteY3" fmla="*/ 0 h 65332"/>
            </a:gdLst>
            <a:ahLst/>
            <a:cxnLst>
              <a:cxn ang="0">
                <a:pos x="connsiteX0" y="connsiteY0"/>
              </a:cxn>
              <a:cxn ang="0">
                <a:pos x="connsiteX1" y="connsiteY1"/>
              </a:cxn>
              <a:cxn ang="0">
                <a:pos x="connsiteX2" y="connsiteY2"/>
              </a:cxn>
              <a:cxn ang="0">
                <a:pos x="connsiteX3" y="connsiteY3"/>
              </a:cxn>
            </a:cxnLst>
            <a:rect l="l" t="t" r="r" b="b"/>
            <a:pathLst>
              <a:path w="457329" h="65332">
                <a:moveTo>
                  <a:pt x="457330" y="65333"/>
                </a:moveTo>
                <a:lnTo>
                  <a:pt x="51831"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 name="任意多边形: 形状 30"/>
          <p:cNvSpPr/>
          <p:nvPr>
            <p:custDataLst>
              <p:tags r:id="rId19"/>
            </p:custDataLst>
          </p:nvPr>
        </p:nvSpPr>
        <p:spPr>
          <a:xfrm>
            <a:off x="7738640" y="3944108"/>
            <a:ext cx="500014" cy="71430"/>
          </a:xfrm>
          <a:custGeom>
            <a:avLst/>
            <a:gdLst>
              <a:gd name="connsiteX0" fmla="*/ 500014 w 500014"/>
              <a:gd name="connsiteY0" fmla="*/ 71430 h 71430"/>
              <a:gd name="connsiteX1" fmla="*/ 75351 w 500014"/>
              <a:gd name="connsiteY1" fmla="*/ 71430 h 71430"/>
              <a:gd name="connsiteX2" fmla="*/ 0 w 500014"/>
              <a:gd name="connsiteY2" fmla="*/ 0 h 71430"/>
              <a:gd name="connsiteX3" fmla="*/ 405500 w 500014"/>
              <a:gd name="connsiteY3" fmla="*/ 0 h 71430"/>
            </a:gdLst>
            <a:ahLst/>
            <a:cxnLst>
              <a:cxn ang="0">
                <a:pos x="connsiteX0" y="connsiteY0"/>
              </a:cxn>
              <a:cxn ang="0">
                <a:pos x="connsiteX1" y="connsiteY1"/>
              </a:cxn>
              <a:cxn ang="0">
                <a:pos x="connsiteX2" y="connsiteY2"/>
              </a:cxn>
              <a:cxn ang="0">
                <a:pos x="connsiteX3" y="connsiteY3"/>
              </a:cxn>
            </a:cxnLst>
            <a:rect l="l" t="t" r="r" b="b"/>
            <a:pathLst>
              <a:path w="500014" h="71430">
                <a:moveTo>
                  <a:pt x="500014" y="71430"/>
                </a:moveTo>
                <a:lnTo>
                  <a:pt x="75351" y="71430"/>
                </a:lnTo>
                <a:lnTo>
                  <a:pt x="0"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 name="任意多边形: 形状 31"/>
          <p:cNvSpPr/>
          <p:nvPr>
            <p:custDataLst>
              <p:tags r:id="rId20"/>
            </p:custDataLst>
          </p:nvPr>
        </p:nvSpPr>
        <p:spPr>
          <a:xfrm>
            <a:off x="8058337" y="3878776"/>
            <a:ext cx="491737" cy="65332"/>
          </a:xfrm>
          <a:custGeom>
            <a:avLst/>
            <a:gdLst>
              <a:gd name="connsiteX0" fmla="*/ 491738 w 491737"/>
              <a:gd name="connsiteY0" fmla="*/ 65333 h 65332"/>
              <a:gd name="connsiteX1" fmla="*/ 86238 w 491737"/>
              <a:gd name="connsiteY1" fmla="*/ 65333 h 65332"/>
              <a:gd name="connsiteX2" fmla="*/ 0 w 491737"/>
              <a:gd name="connsiteY2" fmla="*/ 0 h 65332"/>
              <a:gd name="connsiteX3" fmla="*/ 388076 w 491737"/>
              <a:gd name="connsiteY3" fmla="*/ 0 h 65332"/>
            </a:gdLst>
            <a:ahLst/>
            <a:cxnLst>
              <a:cxn ang="0">
                <a:pos x="connsiteX0" y="connsiteY0"/>
              </a:cxn>
              <a:cxn ang="0">
                <a:pos x="connsiteX1" y="connsiteY1"/>
              </a:cxn>
              <a:cxn ang="0">
                <a:pos x="connsiteX2" y="connsiteY2"/>
              </a:cxn>
              <a:cxn ang="0">
                <a:pos x="connsiteX3" y="connsiteY3"/>
              </a:cxn>
            </a:cxnLst>
            <a:rect l="l" t="t" r="r" b="b"/>
            <a:pathLst>
              <a:path w="491737" h="65332">
                <a:moveTo>
                  <a:pt x="491738" y="65333"/>
                </a:moveTo>
                <a:lnTo>
                  <a:pt x="86238" y="65333"/>
                </a:lnTo>
                <a:lnTo>
                  <a:pt x="0" y="0"/>
                </a:lnTo>
                <a:lnTo>
                  <a:pt x="38807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 name="任意多边形: 形状 32"/>
          <p:cNvSpPr/>
          <p:nvPr>
            <p:custDataLst>
              <p:tags r:id="rId21"/>
            </p:custDataLst>
          </p:nvPr>
        </p:nvSpPr>
        <p:spPr>
          <a:xfrm>
            <a:off x="8550074" y="3944108"/>
            <a:ext cx="537907" cy="71866"/>
          </a:xfrm>
          <a:custGeom>
            <a:avLst/>
            <a:gdLst>
              <a:gd name="connsiteX0" fmla="*/ 537907 w 537907"/>
              <a:gd name="connsiteY0" fmla="*/ 71866 h 71866"/>
              <a:gd name="connsiteX1" fmla="*/ 113680 w 537907"/>
              <a:gd name="connsiteY1" fmla="*/ 71866 h 71866"/>
              <a:gd name="connsiteX2" fmla="*/ 0 w 537907"/>
              <a:gd name="connsiteY2" fmla="*/ 0 h 71866"/>
              <a:gd name="connsiteX3" fmla="*/ 405935 w 537907"/>
              <a:gd name="connsiteY3" fmla="*/ 0 h 71866"/>
            </a:gdLst>
            <a:ahLst/>
            <a:cxnLst>
              <a:cxn ang="0">
                <a:pos x="connsiteX0" y="connsiteY0"/>
              </a:cxn>
              <a:cxn ang="0">
                <a:pos x="connsiteX1" y="connsiteY1"/>
              </a:cxn>
              <a:cxn ang="0">
                <a:pos x="connsiteX2" y="connsiteY2"/>
              </a:cxn>
              <a:cxn ang="0">
                <a:pos x="connsiteX3" y="connsiteY3"/>
              </a:cxn>
            </a:cxnLst>
            <a:rect l="l" t="t" r="r" b="b"/>
            <a:pathLst>
              <a:path w="537907" h="71866">
                <a:moveTo>
                  <a:pt x="537907" y="71866"/>
                </a:moveTo>
                <a:lnTo>
                  <a:pt x="11368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 name="任意多边形: 形状 33"/>
          <p:cNvSpPr/>
          <p:nvPr>
            <p:custDataLst>
              <p:tags r:id="rId22"/>
            </p:custDataLst>
          </p:nvPr>
        </p:nvSpPr>
        <p:spPr>
          <a:xfrm>
            <a:off x="8834926" y="3878776"/>
            <a:ext cx="526582" cy="65332"/>
          </a:xfrm>
          <a:custGeom>
            <a:avLst/>
            <a:gdLst>
              <a:gd name="connsiteX0" fmla="*/ 526583 w 526582"/>
              <a:gd name="connsiteY0" fmla="*/ 65333 h 65332"/>
              <a:gd name="connsiteX1" fmla="*/ 121083 w 526582"/>
              <a:gd name="connsiteY1" fmla="*/ 65333 h 65332"/>
              <a:gd name="connsiteX2" fmla="*/ 0 w 526582"/>
              <a:gd name="connsiteY2" fmla="*/ 0 h 65332"/>
              <a:gd name="connsiteX3" fmla="*/ 388513 w 526582"/>
              <a:gd name="connsiteY3" fmla="*/ 0 h 65332"/>
            </a:gdLst>
            <a:ahLst/>
            <a:cxnLst>
              <a:cxn ang="0">
                <a:pos x="connsiteX0" y="connsiteY0"/>
              </a:cxn>
              <a:cxn ang="0">
                <a:pos x="connsiteX1" y="connsiteY1"/>
              </a:cxn>
              <a:cxn ang="0">
                <a:pos x="connsiteX2" y="connsiteY2"/>
              </a:cxn>
              <a:cxn ang="0">
                <a:pos x="connsiteX3" y="connsiteY3"/>
              </a:cxn>
            </a:cxnLst>
            <a:rect l="l" t="t" r="r" b="b"/>
            <a:pathLst>
              <a:path w="526582" h="65332">
                <a:moveTo>
                  <a:pt x="526583" y="65333"/>
                </a:moveTo>
                <a:lnTo>
                  <a:pt x="121083"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 name="任意多边形: 形状 34"/>
          <p:cNvSpPr/>
          <p:nvPr>
            <p:custDataLst>
              <p:tags r:id="rId23"/>
            </p:custDataLst>
          </p:nvPr>
        </p:nvSpPr>
        <p:spPr>
          <a:xfrm>
            <a:off x="9361508" y="3944108"/>
            <a:ext cx="575800" cy="71866"/>
          </a:xfrm>
          <a:custGeom>
            <a:avLst/>
            <a:gdLst>
              <a:gd name="connsiteX0" fmla="*/ 575800 w 575800"/>
              <a:gd name="connsiteY0" fmla="*/ 71866 h 71866"/>
              <a:gd name="connsiteX1" fmla="*/ 151137 w 575800"/>
              <a:gd name="connsiteY1" fmla="*/ 71866 h 71866"/>
              <a:gd name="connsiteX2" fmla="*/ 0 w 575800"/>
              <a:gd name="connsiteY2" fmla="*/ 0 h 71866"/>
              <a:gd name="connsiteX3" fmla="*/ 405935 w 575800"/>
              <a:gd name="connsiteY3" fmla="*/ 0 h 71866"/>
            </a:gdLst>
            <a:ahLst/>
            <a:cxnLst>
              <a:cxn ang="0">
                <a:pos x="connsiteX0" y="connsiteY0"/>
              </a:cxn>
              <a:cxn ang="0">
                <a:pos x="connsiteX1" y="connsiteY1"/>
              </a:cxn>
              <a:cxn ang="0">
                <a:pos x="connsiteX2" y="connsiteY2"/>
              </a:cxn>
              <a:cxn ang="0">
                <a:pos x="connsiteX3" y="connsiteY3"/>
              </a:cxn>
            </a:cxnLst>
            <a:rect l="l" t="t" r="r" b="b"/>
            <a:pathLst>
              <a:path w="575800" h="71866">
                <a:moveTo>
                  <a:pt x="575800" y="71866"/>
                </a:moveTo>
                <a:lnTo>
                  <a:pt x="151137"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 name="任意多边形: 形状 35"/>
          <p:cNvSpPr/>
          <p:nvPr>
            <p:custDataLst>
              <p:tags r:id="rId24"/>
            </p:custDataLst>
          </p:nvPr>
        </p:nvSpPr>
        <p:spPr>
          <a:xfrm>
            <a:off x="9611951" y="3878776"/>
            <a:ext cx="560991" cy="65332"/>
          </a:xfrm>
          <a:custGeom>
            <a:avLst/>
            <a:gdLst>
              <a:gd name="connsiteX0" fmla="*/ 560992 w 560991"/>
              <a:gd name="connsiteY0" fmla="*/ 65333 h 65332"/>
              <a:gd name="connsiteX1" fmla="*/ 155492 w 560991"/>
              <a:gd name="connsiteY1" fmla="*/ 65333 h 65332"/>
              <a:gd name="connsiteX2" fmla="*/ 0 w 560991"/>
              <a:gd name="connsiteY2" fmla="*/ 0 h 65332"/>
              <a:gd name="connsiteX3" fmla="*/ 388077 w 560991"/>
              <a:gd name="connsiteY3" fmla="*/ 0 h 65332"/>
            </a:gdLst>
            <a:ahLst/>
            <a:cxnLst>
              <a:cxn ang="0">
                <a:pos x="connsiteX0" y="connsiteY0"/>
              </a:cxn>
              <a:cxn ang="0">
                <a:pos x="connsiteX1" y="connsiteY1"/>
              </a:cxn>
              <a:cxn ang="0">
                <a:pos x="connsiteX2" y="connsiteY2"/>
              </a:cxn>
              <a:cxn ang="0">
                <a:pos x="connsiteX3" y="connsiteY3"/>
              </a:cxn>
            </a:cxnLst>
            <a:rect l="l" t="t" r="r" b="b"/>
            <a:pathLst>
              <a:path w="560991" h="65332">
                <a:moveTo>
                  <a:pt x="560992" y="65333"/>
                </a:moveTo>
                <a:lnTo>
                  <a:pt x="155492"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 name="任意多边形: 形状 36"/>
          <p:cNvSpPr/>
          <p:nvPr>
            <p:custDataLst>
              <p:tags r:id="rId25"/>
            </p:custDataLst>
          </p:nvPr>
        </p:nvSpPr>
        <p:spPr>
          <a:xfrm>
            <a:off x="10172942" y="3944108"/>
            <a:ext cx="613692" cy="71866"/>
          </a:xfrm>
          <a:custGeom>
            <a:avLst/>
            <a:gdLst>
              <a:gd name="connsiteX0" fmla="*/ 613693 w 613692"/>
              <a:gd name="connsiteY0" fmla="*/ 71866 h 71866"/>
              <a:gd name="connsiteX1" fmla="*/ 189030 w 613692"/>
              <a:gd name="connsiteY1" fmla="*/ 71866 h 71866"/>
              <a:gd name="connsiteX2" fmla="*/ 0 w 613692"/>
              <a:gd name="connsiteY2" fmla="*/ 0 h 71866"/>
              <a:gd name="connsiteX3" fmla="*/ 405935 w 613692"/>
              <a:gd name="connsiteY3" fmla="*/ 0 h 71866"/>
            </a:gdLst>
            <a:ahLst/>
            <a:cxnLst>
              <a:cxn ang="0">
                <a:pos x="connsiteX0" y="connsiteY0"/>
              </a:cxn>
              <a:cxn ang="0">
                <a:pos x="connsiteX1" y="connsiteY1"/>
              </a:cxn>
              <a:cxn ang="0">
                <a:pos x="connsiteX2" y="connsiteY2"/>
              </a:cxn>
              <a:cxn ang="0">
                <a:pos x="connsiteX3" y="connsiteY3"/>
              </a:cxn>
            </a:cxnLst>
            <a:rect l="l" t="t" r="r" b="b"/>
            <a:pathLst>
              <a:path w="613692" h="71866">
                <a:moveTo>
                  <a:pt x="613693" y="71866"/>
                </a:moveTo>
                <a:lnTo>
                  <a:pt x="18903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 name="任意多边形: 形状 37"/>
          <p:cNvSpPr/>
          <p:nvPr>
            <p:custDataLst>
              <p:tags r:id="rId26"/>
            </p:custDataLst>
          </p:nvPr>
        </p:nvSpPr>
        <p:spPr>
          <a:xfrm>
            <a:off x="1219295" y="4015974"/>
            <a:ext cx="652457" cy="78399"/>
          </a:xfrm>
          <a:custGeom>
            <a:avLst/>
            <a:gdLst>
              <a:gd name="connsiteX0" fmla="*/ 445134 w 652457"/>
              <a:gd name="connsiteY0" fmla="*/ 78399 h 78399"/>
              <a:gd name="connsiteX1" fmla="*/ 0 w 652457"/>
              <a:gd name="connsiteY1" fmla="*/ 78399 h 78399"/>
              <a:gd name="connsiteX2" fmla="*/ 227794 w 652457"/>
              <a:gd name="connsiteY2" fmla="*/ 0 h 78399"/>
              <a:gd name="connsiteX3" fmla="*/ 652458 w 652457"/>
              <a:gd name="connsiteY3" fmla="*/ 0 h 78399"/>
            </a:gdLst>
            <a:ahLst/>
            <a:cxnLst>
              <a:cxn ang="0">
                <a:pos x="connsiteX0" y="connsiteY0"/>
              </a:cxn>
              <a:cxn ang="0">
                <a:pos x="connsiteX1" y="connsiteY1"/>
              </a:cxn>
              <a:cxn ang="0">
                <a:pos x="connsiteX2" y="connsiteY2"/>
              </a:cxn>
              <a:cxn ang="0">
                <a:pos x="connsiteX3" y="connsiteY3"/>
              </a:cxn>
            </a:cxnLst>
            <a:rect l="l" t="t" r="r" b="b"/>
            <a:pathLst>
              <a:path w="652457" h="78399">
                <a:moveTo>
                  <a:pt x="445134" y="78399"/>
                </a:moveTo>
                <a:lnTo>
                  <a:pt x="0" y="78399"/>
                </a:lnTo>
                <a:lnTo>
                  <a:pt x="227794" y="0"/>
                </a:lnTo>
                <a:lnTo>
                  <a:pt x="6524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 name="任意多边形: 形状 38"/>
          <p:cNvSpPr/>
          <p:nvPr>
            <p:custDataLst>
              <p:tags r:id="rId27"/>
            </p:custDataLst>
          </p:nvPr>
        </p:nvSpPr>
        <p:spPr>
          <a:xfrm>
            <a:off x="1435764" y="4094374"/>
            <a:ext cx="674235" cy="86674"/>
          </a:xfrm>
          <a:custGeom>
            <a:avLst/>
            <a:gdLst>
              <a:gd name="connsiteX0" fmla="*/ 468219 w 674235"/>
              <a:gd name="connsiteY0" fmla="*/ 86675 h 86674"/>
              <a:gd name="connsiteX1" fmla="*/ 0 w 674235"/>
              <a:gd name="connsiteY1" fmla="*/ 86675 h 86674"/>
              <a:gd name="connsiteX2" fmla="*/ 228665 w 674235"/>
              <a:gd name="connsiteY2" fmla="*/ 0 h 86674"/>
              <a:gd name="connsiteX3" fmla="*/ 674235 w 674235"/>
              <a:gd name="connsiteY3" fmla="*/ 0 h 86674"/>
            </a:gdLst>
            <a:ahLst/>
            <a:cxnLst>
              <a:cxn ang="0">
                <a:pos x="connsiteX0" y="connsiteY0"/>
              </a:cxn>
              <a:cxn ang="0">
                <a:pos x="connsiteX1" y="connsiteY1"/>
              </a:cxn>
              <a:cxn ang="0">
                <a:pos x="connsiteX2" y="connsiteY2"/>
              </a:cxn>
              <a:cxn ang="0">
                <a:pos x="connsiteX3" y="connsiteY3"/>
              </a:cxn>
            </a:cxnLst>
            <a:rect l="l" t="t" r="r" b="b"/>
            <a:pathLst>
              <a:path w="674235" h="86674">
                <a:moveTo>
                  <a:pt x="468219" y="86675"/>
                </a:moveTo>
                <a:lnTo>
                  <a:pt x="0" y="86675"/>
                </a:lnTo>
                <a:lnTo>
                  <a:pt x="228665" y="0"/>
                </a:lnTo>
                <a:lnTo>
                  <a:pt x="6742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 name="任意多边形: 形状 39"/>
          <p:cNvSpPr/>
          <p:nvPr>
            <p:custDataLst>
              <p:tags r:id="rId28"/>
            </p:custDataLst>
          </p:nvPr>
        </p:nvSpPr>
        <p:spPr>
          <a:xfrm>
            <a:off x="2110000" y="4015974"/>
            <a:ext cx="611079" cy="78399"/>
          </a:xfrm>
          <a:custGeom>
            <a:avLst/>
            <a:gdLst>
              <a:gd name="connsiteX0" fmla="*/ 445134 w 611079"/>
              <a:gd name="connsiteY0" fmla="*/ 78399 h 78399"/>
              <a:gd name="connsiteX1" fmla="*/ 0 w 611079"/>
              <a:gd name="connsiteY1" fmla="*/ 78399 h 78399"/>
              <a:gd name="connsiteX2" fmla="*/ 186416 w 611079"/>
              <a:gd name="connsiteY2" fmla="*/ 0 h 78399"/>
              <a:gd name="connsiteX3" fmla="*/ 611080 w 611079"/>
              <a:gd name="connsiteY3" fmla="*/ 0 h 78399"/>
            </a:gdLst>
            <a:ahLst/>
            <a:cxnLst>
              <a:cxn ang="0">
                <a:pos x="connsiteX0" y="connsiteY0"/>
              </a:cxn>
              <a:cxn ang="0">
                <a:pos x="connsiteX1" y="connsiteY1"/>
              </a:cxn>
              <a:cxn ang="0">
                <a:pos x="connsiteX2" y="connsiteY2"/>
              </a:cxn>
              <a:cxn ang="0">
                <a:pos x="connsiteX3" y="connsiteY3"/>
              </a:cxn>
            </a:cxnLst>
            <a:rect l="l" t="t" r="r" b="b"/>
            <a:pathLst>
              <a:path w="611079" h="78399">
                <a:moveTo>
                  <a:pt x="445134" y="78399"/>
                </a:moveTo>
                <a:lnTo>
                  <a:pt x="0" y="78399"/>
                </a:lnTo>
                <a:lnTo>
                  <a:pt x="186416" y="0"/>
                </a:lnTo>
                <a:lnTo>
                  <a:pt x="6110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 name="任意多边形: 形状 40"/>
          <p:cNvSpPr/>
          <p:nvPr>
            <p:custDataLst>
              <p:tags r:id="rId29"/>
            </p:custDataLst>
          </p:nvPr>
        </p:nvSpPr>
        <p:spPr>
          <a:xfrm>
            <a:off x="2372202" y="4094374"/>
            <a:ext cx="628502" cy="86674"/>
          </a:xfrm>
          <a:custGeom>
            <a:avLst/>
            <a:gdLst>
              <a:gd name="connsiteX0" fmla="*/ 468219 w 628502"/>
              <a:gd name="connsiteY0" fmla="*/ 86675 h 86674"/>
              <a:gd name="connsiteX1" fmla="*/ 0 w 628502"/>
              <a:gd name="connsiteY1" fmla="*/ 86675 h 86674"/>
              <a:gd name="connsiteX2" fmla="*/ 182932 w 628502"/>
              <a:gd name="connsiteY2" fmla="*/ 0 h 86674"/>
              <a:gd name="connsiteX3" fmla="*/ 628502 w 628502"/>
              <a:gd name="connsiteY3" fmla="*/ 0 h 86674"/>
            </a:gdLst>
            <a:ahLst/>
            <a:cxnLst>
              <a:cxn ang="0">
                <a:pos x="connsiteX0" y="connsiteY0"/>
              </a:cxn>
              <a:cxn ang="0">
                <a:pos x="connsiteX1" y="connsiteY1"/>
              </a:cxn>
              <a:cxn ang="0">
                <a:pos x="connsiteX2" y="connsiteY2"/>
              </a:cxn>
              <a:cxn ang="0">
                <a:pos x="connsiteX3" y="connsiteY3"/>
              </a:cxn>
            </a:cxnLst>
            <a:rect l="l" t="t" r="r" b="b"/>
            <a:pathLst>
              <a:path w="628502" h="86674">
                <a:moveTo>
                  <a:pt x="468219" y="86675"/>
                </a:moveTo>
                <a:lnTo>
                  <a:pt x="0" y="86675"/>
                </a:lnTo>
                <a:lnTo>
                  <a:pt x="182932" y="0"/>
                </a:lnTo>
                <a:lnTo>
                  <a:pt x="6285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 name="任意多边形: 形状 41"/>
          <p:cNvSpPr/>
          <p:nvPr>
            <p:custDataLst>
              <p:tags r:id="rId30"/>
            </p:custDataLst>
          </p:nvPr>
        </p:nvSpPr>
        <p:spPr>
          <a:xfrm>
            <a:off x="3000704" y="4015974"/>
            <a:ext cx="569702" cy="78399"/>
          </a:xfrm>
          <a:custGeom>
            <a:avLst/>
            <a:gdLst>
              <a:gd name="connsiteX0" fmla="*/ 445134 w 569702"/>
              <a:gd name="connsiteY0" fmla="*/ 78399 h 78399"/>
              <a:gd name="connsiteX1" fmla="*/ 0 w 569702"/>
              <a:gd name="connsiteY1" fmla="*/ 78399 h 78399"/>
              <a:gd name="connsiteX2" fmla="*/ 145039 w 569702"/>
              <a:gd name="connsiteY2" fmla="*/ 0 h 78399"/>
              <a:gd name="connsiteX3" fmla="*/ 569702 w 569702"/>
              <a:gd name="connsiteY3" fmla="*/ 0 h 78399"/>
            </a:gdLst>
            <a:ahLst/>
            <a:cxnLst>
              <a:cxn ang="0">
                <a:pos x="connsiteX0" y="connsiteY0"/>
              </a:cxn>
              <a:cxn ang="0">
                <a:pos x="connsiteX1" y="connsiteY1"/>
              </a:cxn>
              <a:cxn ang="0">
                <a:pos x="connsiteX2" y="connsiteY2"/>
              </a:cxn>
              <a:cxn ang="0">
                <a:pos x="connsiteX3" y="connsiteY3"/>
              </a:cxn>
            </a:cxnLst>
            <a:rect l="l" t="t" r="r" b="b"/>
            <a:pathLst>
              <a:path w="569702" h="78399">
                <a:moveTo>
                  <a:pt x="445134" y="78399"/>
                </a:moveTo>
                <a:lnTo>
                  <a:pt x="0" y="78399"/>
                </a:lnTo>
                <a:lnTo>
                  <a:pt x="145039" y="0"/>
                </a:lnTo>
                <a:lnTo>
                  <a:pt x="5697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5" name="任意多边形: 形状 42"/>
          <p:cNvSpPr/>
          <p:nvPr>
            <p:custDataLst>
              <p:tags r:id="rId31"/>
            </p:custDataLst>
          </p:nvPr>
        </p:nvSpPr>
        <p:spPr>
          <a:xfrm>
            <a:off x="3308639" y="4094374"/>
            <a:ext cx="582333" cy="86674"/>
          </a:xfrm>
          <a:custGeom>
            <a:avLst/>
            <a:gdLst>
              <a:gd name="connsiteX0" fmla="*/ 468219 w 582333"/>
              <a:gd name="connsiteY0" fmla="*/ 86675 h 86674"/>
              <a:gd name="connsiteX1" fmla="*/ 0 w 582333"/>
              <a:gd name="connsiteY1" fmla="*/ 86675 h 86674"/>
              <a:gd name="connsiteX2" fmla="*/ 137199 w 582333"/>
              <a:gd name="connsiteY2" fmla="*/ 0 h 86674"/>
              <a:gd name="connsiteX3" fmla="*/ 582333 w 582333"/>
              <a:gd name="connsiteY3" fmla="*/ 0 h 86674"/>
            </a:gdLst>
            <a:ahLst/>
            <a:cxnLst>
              <a:cxn ang="0">
                <a:pos x="connsiteX0" y="connsiteY0"/>
              </a:cxn>
              <a:cxn ang="0">
                <a:pos x="connsiteX1" y="connsiteY1"/>
              </a:cxn>
              <a:cxn ang="0">
                <a:pos x="connsiteX2" y="connsiteY2"/>
              </a:cxn>
              <a:cxn ang="0">
                <a:pos x="connsiteX3" y="connsiteY3"/>
              </a:cxn>
            </a:cxnLst>
            <a:rect l="l" t="t" r="r" b="b"/>
            <a:pathLst>
              <a:path w="582333" h="86674">
                <a:moveTo>
                  <a:pt x="468219" y="86675"/>
                </a:moveTo>
                <a:lnTo>
                  <a:pt x="0" y="86675"/>
                </a:lnTo>
                <a:lnTo>
                  <a:pt x="137199" y="0"/>
                </a:lnTo>
                <a:lnTo>
                  <a:pt x="5823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6" name="任意多边形: 形状 43"/>
          <p:cNvSpPr/>
          <p:nvPr>
            <p:custDataLst>
              <p:tags r:id="rId32"/>
            </p:custDataLst>
          </p:nvPr>
        </p:nvSpPr>
        <p:spPr>
          <a:xfrm>
            <a:off x="3890972" y="4015974"/>
            <a:ext cx="528325" cy="78399"/>
          </a:xfrm>
          <a:custGeom>
            <a:avLst/>
            <a:gdLst>
              <a:gd name="connsiteX0" fmla="*/ 445570 w 528325"/>
              <a:gd name="connsiteY0" fmla="*/ 78399 h 78399"/>
              <a:gd name="connsiteX1" fmla="*/ 0 w 528325"/>
              <a:gd name="connsiteY1" fmla="*/ 78399 h 78399"/>
              <a:gd name="connsiteX2" fmla="*/ 103662 w 528325"/>
              <a:gd name="connsiteY2" fmla="*/ 0 h 78399"/>
              <a:gd name="connsiteX3" fmla="*/ 528325 w 528325"/>
              <a:gd name="connsiteY3" fmla="*/ 0 h 78399"/>
            </a:gdLst>
            <a:ahLst/>
            <a:cxnLst>
              <a:cxn ang="0">
                <a:pos x="connsiteX0" y="connsiteY0"/>
              </a:cxn>
              <a:cxn ang="0">
                <a:pos x="connsiteX1" y="connsiteY1"/>
              </a:cxn>
              <a:cxn ang="0">
                <a:pos x="connsiteX2" y="connsiteY2"/>
              </a:cxn>
              <a:cxn ang="0">
                <a:pos x="connsiteX3" y="connsiteY3"/>
              </a:cxn>
            </a:cxnLst>
            <a:rect l="l" t="t" r="r" b="b"/>
            <a:pathLst>
              <a:path w="528325" h="78399">
                <a:moveTo>
                  <a:pt x="445570" y="78399"/>
                </a:moveTo>
                <a:lnTo>
                  <a:pt x="0" y="78399"/>
                </a:lnTo>
                <a:lnTo>
                  <a:pt x="103662" y="0"/>
                </a:lnTo>
                <a:lnTo>
                  <a:pt x="52832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7" name="任意多边形: 形状 44"/>
          <p:cNvSpPr/>
          <p:nvPr>
            <p:custDataLst>
              <p:tags r:id="rId33"/>
            </p:custDataLst>
          </p:nvPr>
        </p:nvSpPr>
        <p:spPr>
          <a:xfrm>
            <a:off x="4245076" y="4094374"/>
            <a:ext cx="536600" cy="86674"/>
          </a:xfrm>
          <a:custGeom>
            <a:avLst/>
            <a:gdLst>
              <a:gd name="connsiteX0" fmla="*/ 468219 w 536600"/>
              <a:gd name="connsiteY0" fmla="*/ 86675 h 86674"/>
              <a:gd name="connsiteX1" fmla="*/ 0 w 536600"/>
              <a:gd name="connsiteY1" fmla="*/ 86675 h 86674"/>
              <a:gd name="connsiteX2" fmla="*/ 91466 w 536600"/>
              <a:gd name="connsiteY2" fmla="*/ 0 h 86674"/>
              <a:gd name="connsiteX3" fmla="*/ 536601 w 536600"/>
              <a:gd name="connsiteY3" fmla="*/ 0 h 86674"/>
            </a:gdLst>
            <a:ahLst/>
            <a:cxnLst>
              <a:cxn ang="0">
                <a:pos x="connsiteX0" y="connsiteY0"/>
              </a:cxn>
              <a:cxn ang="0">
                <a:pos x="connsiteX1" y="connsiteY1"/>
              </a:cxn>
              <a:cxn ang="0">
                <a:pos x="connsiteX2" y="connsiteY2"/>
              </a:cxn>
              <a:cxn ang="0">
                <a:pos x="connsiteX3" y="connsiteY3"/>
              </a:cxn>
            </a:cxnLst>
            <a:rect l="l" t="t" r="r" b="b"/>
            <a:pathLst>
              <a:path w="536600" h="86674">
                <a:moveTo>
                  <a:pt x="468219" y="86675"/>
                </a:moveTo>
                <a:lnTo>
                  <a:pt x="0" y="86675"/>
                </a:lnTo>
                <a:lnTo>
                  <a:pt x="91466" y="0"/>
                </a:lnTo>
                <a:lnTo>
                  <a:pt x="53660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8" name="任意多边形: 形状 45"/>
          <p:cNvSpPr/>
          <p:nvPr>
            <p:custDataLst>
              <p:tags r:id="rId34"/>
            </p:custDataLst>
          </p:nvPr>
        </p:nvSpPr>
        <p:spPr>
          <a:xfrm>
            <a:off x="4781677" y="4015974"/>
            <a:ext cx="486947" cy="78399"/>
          </a:xfrm>
          <a:custGeom>
            <a:avLst/>
            <a:gdLst>
              <a:gd name="connsiteX0" fmla="*/ 445570 w 486947"/>
              <a:gd name="connsiteY0" fmla="*/ 78399 h 78399"/>
              <a:gd name="connsiteX1" fmla="*/ 0 w 486947"/>
              <a:gd name="connsiteY1" fmla="*/ 78399 h 78399"/>
              <a:gd name="connsiteX2" fmla="*/ 62284 w 486947"/>
              <a:gd name="connsiteY2" fmla="*/ 0 h 78399"/>
              <a:gd name="connsiteX3" fmla="*/ 486947 w 486947"/>
              <a:gd name="connsiteY3" fmla="*/ 0 h 78399"/>
            </a:gdLst>
            <a:ahLst/>
            <a:cxnLst>
              <a:cxn ang="0">
                <a:pos x="connsiteX0" y="connsiteY0"/>
              </a:cxn>
              <a:cxn ang="0">
                <a:pos x="connsiteX1" y="connsiteY1"/>
              </a:cxn>
              <a:cxn ang="0">
                <a:pos x="connsiteX2" y="connsiteY2"/>
              </a:cxn>
              <a:cxn ang="0">
                <a:pos x="connsiteX3" y="connsiteY3"/>
              </a:cxn>
            </a:cxnLst>
            <a:rect l="l" t="t" r="r" b="b"/>
            <a:pathLst>
              <a:path w="486947" h="78399">
                <a:moveTo>
                  <a:pt x="445570" y="78399"/>
                </a:moveTo>
                <a:lnTo>
                  <a:pt x="0" y="78399"/>
                </a:lnTo>
                <a:lnTo>
                  <a:pt x="62284" y="0"/>
                </a:lnTo>
                <a:lnTo>
                  <a:pt x="4869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9" name="任意多边形: 形状 46"/>
          <p:cNvSpPr/>
          <p:nvPr>
            <p:custDataLst>
              <p:tags r:id="rId35"/>
            </p:custDataLst>
          </p:nvPr>
        </p:nvSpPr>
        <p:spPr>
          <a:xfrm>
            <a:off x="5181513" y="4094374"/>
            <a:ext cx="490868" cy="86674"/>
          </a:xfrm>
          <a:custGeom>
            <a:avLst/>
            <a:gdLst>
              <a:gd name="connsiteX0" fmla="*/ 468219 w 490868"/>
              <a:gd name="connsiteY0" fmla="*/ 86675 h 86674"/>
              <a:gd name="connsiteX1" fmla="*/ 0 w 490868"/>
              <a:gd name="connsiteY1" fmla="*/ 86675 h 86674"/>
              <a:gd name="connsiteX2" fmla="*/ 45734 w 490868"/>
              <a:gd name="connsiteY2" fmla="*/ 0 h 86674"/>
              <a:gd name="connsiteX3" fmla="*/ 490868 w 490868"/>
              <a:gd name="connsiteY3" fmla="*/ 0 h 86674"/>
            </a:gdLst>
            <a:ahLst/>
            <a:cxnLst>
              <a:cxn ang="0">
                <a:pos x="connsiteX0" y="connsiteY0"/>
              </a:cxn>
              <a:cxn ang="0">
                <a:pos x="connsiteX1" y="connsiteY1"/>
              </a:cxn>
              <a:cxn ang="0">
                <a:pos x="connsiteX2" y="connsiteY2"/>
              </a:cxn>
              <a:cxn ang="0">
                <a:pos x="connsiteX3" y="connsiteY3"/>
              </a:cxn>
            </a:cxnLst>
            <a:rect l="l" t="t" r="r" b="b"/>
            <a:pathLst>
              <a:path w="490868" h="86674">
                <a:moveTo>
                  <a:pt x="468219" y="86675"/>
                </a:moveTo>
                <a:lnTo>
                  <a:pt x="0" y="86675"/>
                </a:lnTo>
                <a:lnTo>
                  <a:pt x="45734" y="0"/>
                </a:lnTo>
                <a:lnTo>
                  <a:pt x="49086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0" name="任意多边形: 形状 47"/>
          <p:cNvSpPr/>
          <p:nvPr>
            <p:custDataLst>
              <p:tags r:id="rId36"/>
            </p:custDataLst>
          </p:nvPr>
        </p:nvSpPr>
        <p:spPr>
          <a:xfrm>
            <a:off x="5672382" y="4015974"/>
            <a:ext cx="445569" cy="78399"/>
          </a:xfrm>
          <a:custGeom>
            <a:avLst/>
            <a:gdLst>
              <a:gd name="connsiteX0" fmla="*/ 445569 w 445569"/>
              <a:gd name="connsiteY0" fmla="*/ 78399 h 78399"/>
              <a:gd name="connsiteX1" fmla="*/ 0 w 445569"/>
              <a:gd name="connsiteY1" fmla="*/ 78399 h 78399"/>
              <a:gd name="connsiteX2" fmla="*/ 20906 w 445569"/>
              <a:gd name="connsiteY2" fmla="*/ 0 h 78399"/>
              <a:gd name="connsiteX3" fmla="*/ 445569 w 445569"/>
              <a:gd name="connsiteY3" fmla="*/ 0 h 78399"/>
            </a:gdLst>
            <a:ahLst/>
            <a:cxnLst>
              <a:cxn ang="0">
                <a:pos x="connsiteX0" y="connsiteY0"/>
              </a:cxn>
              <a:cxn ang="0">
                <a:pos x="connsiteX1" y="connsiteY1"/>
              </a:cxn>
              <a:cxn ang="0">
                <a:pos x="connsiteX2" y="connsiteY2"/>
              </a:cxn>
              <a:cxn ang="0">
                <a:pos x="connsiteX3" y="connsiteY3"/>
              </a:cxn>
            </a:cxnLst>
            <a:rect l="l" t="t" r="r" b="b"/>
            <a:pathLst>
              <a:path w="445569" h="78399">
                <a:moveTo>
                  <a:pt x="445569" y="78399"/>
                </a:moveTo>
                <a:lnTo>
                  <a:pt x="0" y="78399"/>
                </a:lnTo>
                <a:lnTo>
                  <a:pt x="20906" y="0"/>
                </a:lnTo>
                <a:lnTo>
                  <a:pt x="445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 name="任意多边形: 形状 48"/>
          <p:cNvSpPr/>
          <p:nvPr>
            <p:custDataLst>
              <p:tags r:id="rId37"/>
            </p:custDataLst>
          </p:nvPr>
        </p:nvSpPr>
        <p:spPr>
          <a:xfrm>
            <a:off x="6117951" y="4094374"/>
            <a:ext cx="468218" cy="86674"/>
          </a:xfrm>
          <a:custGeom>
            <a:avLst/>
            <a:gdLst>
              <a:gd name="connsiteX0" fmla="*/ 468219 w 468218"/>
              <a:gd name="connsiteY0" fmla="*/ 86675 h 86674"/>
              <a:gd name="connsiteX1" fmla="*/ 0 w 468218"/>
              <a:gd name="connsiteY1" fmla="*/ 86675 h 86674"/>
              <a:gd name="connsiteX2" fmla="*/ 0 w 468218"/>
              <a:gd name="connsiteY2" fmla="*/ 0 h 86674"/>
              <a:gd name="connsiteX3" fmla="*/ 445134 w 468218"/>
              <a:gd name="connsiteY3" fmla="*/ 0 h 86674"/>
            </a:gdLst>
            <a:ahLst/>
            <a:cxnLst>
              <a:cxn ang="0">
                <a:pos x="connsiteX0" y="connsiteY0"/>
              </a:cxn>
              <a:cxn ang="0">
                <a:pos x="connsiteX1" y="connsiteY1"/>
              </a:cxn>
              <a:cxn ang="0">
                <a:pos x="connsiteX2" y="connsiteY2"/>
              </a:cxn>
              <a:cxn ang="0">
                <a:pos x="connsiteX3" y="connsiteY3"/>
              </a:cxn>
            </a:cxnLst>
            <a:rect l="l" t="t" r="r" b="b"/>
            <a:pathLst>
              <a:path w="468218" h="86674">
                <a:moveTo>
                  <a:pt x="468219" y="86675"/>
                </a:moveTo>
                <a:lnTo>
                  <a:pt x="0"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 name="任意多边形: 形状 49"/>
          <p:cNvSpPr/>
          <p:nvPr>
            <p:custDataLst>
              <p:tags r:id="rId38"/>
            </p:custDataLst>
          </p:nvPr>
        </p:nvSpPr>
        <p:spPr>
          <a:xfrm>
            <a:off x="6542179" y="4015974"/>
            <a:ext cx="466476" cy="78399"/>
          </a:xfrm>
          <a:custGeom>
            <a:avLst/>
            <a:gdLst>
              <a:gd name="connsiteX0" fmla="*/ 466476 w 466476"/>
              <a:gd name="connsiteY0" fmla="*/ 78399 h 78399"/>
              <a:gd name="connsiteX1" fmla="*/ 20906 w 466476"/>
              <a:gd name="connsiteY1" fmla="*/ 78399 h 78399"/>
              <a:gd name="connsiteX2" fmla="*/ 0 w 466476"/>
              <a:gd name="connsiteY2" fmla="*/ 0 h 78399"/>
              <a:gd name="connsiteX3" fmla="*/ 424663 w 466476"/>
              <a:gd name="connsiteY3" fmla="*/ 0 h 78399"/>
            </a:gdLst>
            <a:ahLst/>
            <a:cxnLst>
              <a:cxn ang="0">
                <a:pos x="connsiteX0" y="connsiteY0"/>
              </a:cxn>
              <a:cxn ang="0">
                <a:pos x="connsiteX1" y="connsiteY1"/>
              </a:cxn>
              <a:cxn ang="0">
                <a:pos x="connsiteX2" y="connsiteY2"/>
              </a:cxn>
              <a:cxn ang="0">
                <a:pos x="connsiteX3" y="connsiteY3"/>
              </a:cxn>
            </a:cxnLst>
            <a:rect l="l" t="t" r="r" b="b"/>
            <a:pathLst>
              <a:path w="466476" h="78399">
                <a:moveTo>
                  <a:pt x="466476" y="78399"/>
                </a:moveTo>
                <a:lnTo>
                  <a:pt x="2090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 name="任意多边形: 形状 50"/>
          <p:cNvSpPr/>
          <p:nvPr>
            <p:custDataLst>
              <p:tags r:id="rId39"/>
            </p:custDataLst>
          </p:nvPr>
        </p:nvSpPr>
        <p:spPr>
          <a:xfrm>
            <a:off x="7008656" y="4094374"/>
            <a:ext cx="513951" cy="86674"/>
          </a:xfrm>
          <a:custGeom>
            <a:avLst/>
            <a:gdLst>
              <a:gd name="connsiteX0" fmla="*/ 513951 w 513951"/>
              <a:gd name="connsiteY0" fmla="*/ 86675 h 86674"/>
              <a:gd name="connsiteX1" fmla="*/ 45732 w 513951"/>
              <a:gd name="connsiteY1" fmla="*/ 86675 h 86674"/>
              <a:gd name="connsiteX2" fmla="*/ 0 w 513951"/>
              <a:gd name="connsiteY2" fmla="*/ 0 h 86674"/>
              <a:gd name="connsiteX3" fmla="*/ 445134 w 513951"/>
              <a:gd name="connsiteY3" fmla="*/ 0 h 86674"/>
            </a:gdLst>
            <a:ahLst/>
            <a:cxnLst>
              <a:cxn ang="0">
                <a:pos x="connsiteX0" y="connsiteY0"/>
              </a:cxn>
              <a:cxn ang="0">
                <a:pos x="connsiteX1" y="connsiteY1"/>
              </a:cxn>
              <a:cxn ang="0">
                <a:pos x="connsiteX2" y="connsiteY2"/>
              </a:cxn>
              <a:cxn ang="0">
                <a:pos x="connsiteX3" y="connsiteY3"/>
              </a:cxn>
            </a:cxnLst>
            <a:rect l="l" t="t" r="r" b="b"/>
            <a:pathLst>
              <a:path w="513951" h="86674">
                <a:moveTo>
                  <a:pt x="513951" y="86675"/>
                </a:moveTo>
                <a:lnTo>
                  <a:pt x="457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 name="任意多边形: 形状 51"/>
          <p:cNvSpPr/>
          <p:nvPr>
            <p:custDataLst>
              <p:tags r:id="rId40"/>
            </p:custDataLst>
          </p:nvPr>
        </p:nvSpPr>
        <p:spPr>
          <a:xfrm>
            <a:off x="7391506" y="4015974"/>
            <a:ext cx="507418" cy="78399"/>
          </a:xfrm>
          <a:custGeom>
            <a:avLst/>
            <a:gdLst>
              <a:gd name="connsiteX0" fmla="*/ 507418 w 507418"/>
              <a:gd name="connsiteY0" fmla="*/ 78399 h 78399"/>
              <a:gd name="connsiteX1" fmla="*/ 62284 w 507418"/>
              <a:gd name="connsiteY1" fmla="*/ 78399 h 78399"/>
              <a:gd name="connsiteX2" fmla="*/ 0 w 507418"/>
              <a:gd name="connsiteY2" fmla="*/ 0 h 78399"/>
              <a:gd name="connsiteX3" fmla="*/ 424663 w 507418"/>
              <a:gd name="connsiteY3" fmla="*/ 0 h 78399"/>
            </a:gdLst>
            <a:ahLst/>
            <a:cxnLst>
              <a:cxn ang="0">
                <a:pos x="connsiteX0" y="connsiteY0"/>
              </a:cxn>
              <a:cxn ang="0">
                <a:pos x="connsiteX1" y="connsiteY1"/>
              </a:cxn>
              <a:cxn ang="0">
                <a:pos x="connsiteX2" y="connsiteY2"/>
              </a:cxn>
              <a:cxn ang="0">
                <a:pos x="connsiteX3" y="connsiteY3"/>
              </a:cxn>
            </a:cxnLst>
            <a:rect l="l" t="t" r="r" b="b"/>
            <a:pathLst>
              <a:path w="507418" h="78399">
                <a:moveTo>
                  <a:pt x="507418" y="78399"/>
                </a:moveTo>
                <a:lnTo>
                  <a:pt x="62284"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 name="任意多边形: 形状 52"/>
          <p:cNvSpPr/>
          <p:nvPr>
            <p:custDataLst>
              <p:tags r:id="rId41"/>
            </p:custDataLst>
          </p:nvPr>
        </p:nvSpPr>
        <p:spPr>
          <a:xfrm>
            <a:off x="7896746" y="4093938"/>
            <a:ext cx="559684" cy="87110"/>
          </a:xfrm>
          <a:custGeom>
            <a:avLst/>
            <a:gdLst>
              <a:gd name="connsiteX0" fmla="*/ 559685 w 559684"/>
              <a:gd name="connsiteY0" fmla="*/ 87110 h 87110"/>
              <a:gd name="connsiteX1" fmla="*/ 91466 w 559684"/>
              <a:gd name="connsiteY1" fmla="*/ 87110 h 87110"/>
              <a:gd name="connsiteX2" fmla="*/ 0 w 559684"/>
              <a:gd name="connsiteY2" fmla="*/ 0 h 87110"/>
              <a:gd name="connsiteX3" fmla="*/ 445570 w 559684"/>
              <a:gd name="connsiteY3" fmla="*/ 0 h 87110"/>
            </a:gdLst>
            <a:ahLst/>
            <a:cxnLst>
              <a:cxn ang="0">
                <a:pos x="connsiteX0" y="connsiteY0"/>
              </a:cxn>
              <a:cxn ang="0">
                <a:pos x="connsiteX1" y="connsiteY1"/>
              </a:cxn>
              <a:cxn ang="0">
                <a:pos x="connsiteX2" y="connsiteY2"/>
              </a:cxn>
              <a:cxn ang="0">
                <a:pos x="connsiteX3" y="connsiteY3"/>
              </a:cxn>
            </a:cxnLst>
            <a:rect l="l" t="t" r="r" b="b"/>
            <a:pathLst>
              <a:path w="559684" h="87110">
                <a:moveTo>
                  <a:pt x="559685" y="87110"/>
                </a:moveTo>
                <a:lnTo>
                  <a:pt x="91466" y="87110"/>
                </a:lnTo>
                <a:lnTo>
                  <a:pt x="0" y="0"/>
                </a:lnTo>
                <a:lnTo>
                  <a:pt x="44557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6" name="任意多边形: 形状 53"/>
          <p:cNvSpPr/>
          <p:nvPr>
            <p:custDataLst>
              <p:tags r:id="rId42"/>
            </p:custDataLst>
          </p:nvPr>
        </p:nvSpPr>
        <p:spPr>
          <a:xfrm>
            <a:off x="8239091" y="4015974"/>
            <a:ext cx="548796" cy="78399"/>
          </a:xfrm>
          <a:custGeom>
            <a:avLst/>
            <a:gdLst>
              <a:gd name="connsiteX0" fmla="*/ 548796 w 548796"/>
              <a:gd name="connsiteY0" fmla="*/ 78399 h 78399"/>
              <a:gd name="connsiteX1" fmla="*/ 103662 w 548796"/>
              <a:gd name="connsiteY1" fmla="*/ 78399 h 78399"/>
              <a:gd name="connsiteX2" fmla="*/ 0 w 548796"/>
              <a:gd name="connsiteY2" fmla="*/ 0 h 78399"/>
              <a:gd name="connsiteX3" fmla="*/ 424227 w 548796"/>
              <a:gd name="connsiteY3" fmla="*/ 0 h 78399"/>
            </a:gdLst>
            <a:ahLst/>
            <a:cxnLst>
              <a:cxn ang="0">
                <a:pos x="connsiteX0" y="connsiteY0"/>
              </a:cxn>
              <a:cxn ang="0">
                <a:pos x="connsiteX1" y="connsiteY1"/>
              </a:cxn>
              <a:cxn ang="0">
                <a:pos x="connsiteX2" y="connsiteY2"/>
              </a:cxn>
              <a:cxn ang="0">
                <a:pos x="connsiteX3" y="connsiteY3"/>
              </a:cxn>
            </a:cxnLst>
            <a:rect l="l" t="t" r="r" b="b"/>
            <a:pathLst>
              <a:path w="548796" h="78399">
                <a:moveTo>
                  <a:pt x="548796" y="78399"/>
                </a:moveTo>
                <a:lnTo>
                  <a:pt x="103662" y="78399"/>
                </a:lnTo>
                <a:lnTo>
                  <a:pt x="0" y="0"/>
                </a:lnTo>
                <a:lnTo>
                  <a:pt x="42422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7" name="任意多边形: 形状 54"/>
          <p:cNvSpPr/>
          <p:nvPr>
            <p:custDataLst>
              <p:tags r:id="rId43"/>
            </p:custDataLst>
          </p:nvPr>
        </p:nvSpPr>
        <p:spPr>
          <a:xfrm>
            <a:off x="8787887" y="4094374"/>
            <a:ext cx="605417" cy="86674"/>
          </a:xfrm>
          <a:custGeom>
            <a:avLst/>
            <a:gdLst>
              <a:gd name="connsiteX0" fmla="*/ 605417 w 605417"/>
              <a:gd name="connsiteY0" fmla="*/ 86675 h 86674"/>
              <a:gd name="connsiteX1" fmla="*/ 137199 w 605417"/>
              <a:gd name="connsiteY1" fmla="*/ 86675 h 86674"/>
              <a:gd name="connsiteX2" fmla="*/ 0 w 605417"/>
              <a:gd name="connsiteY2" fmla="*/ 0 h 86674"/>
              <a:gd name="connsiteX3" fmla="*/ 445134 w 605417"/>
              <a:gd name="connsiteY3" fmla="*/ 0 h 86674"/>
            </a:gdLst>
            <a:ahLst/>
            <a:cxnLst>
              <a:cxn ang="0">
                <a:pos x="connsiteX0" y="connsiteY0"/>
              </a:cxn>
              <a:cxn ang="0">
                <a:pos x="connsiteX1" y="connsiteY1"/>
              </a:cxn>
              <a:cxn ang="0">
                <a:pos x="connsiteX2" y="connsiteY2"/>
              </a:cxn>
              <a:cxn ang="0">
                <a:pos x="connsiteX3" y="connsiteY3"/>
              </a:cxn>
            </a:cxnLst>
            <a:rect l="l" t="t" r="r" b="b"/>
            <a:pathLst>
              <a:path w="605417" h="86674">
                <a:moveTo>
                  <a:pt x="605417" y="86675"/>
                </a:moveTo>
                <a:lnTo>
                  <a:pt x="137199"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 name="任意多边形: 形状 55"/>
          <p:cNvSpPr/>
          <p:nvPr>
            <p:custDataLst>
              <p:tags r:id="rId44"/>
            </p:custDataLst>
          </p:nvPr>
        </p:nvSpPr>
        <p:spPr>
          <a:xfrm>
            <a:off x="9087981" y="4015974"/>
            <a:ext cx="590608" cy="78399"/>
          </a:xfrm>
          <a:custGeom>
            <a:avLst/>
            <a:gdLst>
              <a:gd name="connsiteX0" fmla="*/ 590609 w 590608"/>
              <a:gd name="connsiteY0" fmla="*/ 78399 h 78399"/>
              <a:gd name="connsiteX1" fmla="*/ 145040 w 590608"/>
              <a:gd name="connsiteY1" fmla="*/ 78399 h 78399"/>
              <a:gd name="connsiteX2" fmla="*/ 0 w 590608"/>
              <a:gd name="connsiteY2" fmla="*/ 0 h 78399"/>
              <a:gd name="connsiteX3" fmla="*/ 424663 w 590608"/>
              <a:gd name="connsiteY3" fmla="*/ 0 h 78399"/>
            </a:gdLst>
            <a:ahLst/>
            <a:cxnLst>
              <a:cxn ang="0">
                <a:pos x="connsiteX0" y="connsiteY0"/>
              </a:cxn>
              <a:cxn ang="0">
                <a:pos x="connsiteX1" y="connsiteY1"/>
              </a:cxn>
              <a:cxn ang="0">
                <a:pos x="connsiteX2" y="connsiteY2"/>
              </a:cxn>
              <a:cxn ang="0">
                <a:pos x="connsiteX3" y="connsiteY3"/>
              </a:cxn>
            </a:cxnLst>
            <a:rect l="l" t="t" r="r" b="b"/>
            <a:pathLst>
              <a:path w="590608" h="78399">
                <a:moveTo>
                  <a:pt x="590609" y="78399"/>
                </a:moveTo>
                <a:lnTo>
                  <a:pt x="145040"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9" name="任意多边形: 形状 56"/>
          <p:cNvSpPr/>
          <p:nvPr>
            <p:custDataLst>
              <p:tags r:id="rId45"/>
            </p:custDataLst>
          </p:nvPr>
        </p:nvSpPr>
        <p:spPr>
          <a:xfrm>
            <a:off x="9678590" y="4094374"/>
            <a:ext cx="651151" cy="86674"/>
          </a:xfrm>
          <a:custGeom>
            <a:avLst/>
            <a:gdLst>
              <a:gd name="connsiteX0" fmla="*/ 651151 w 651151"/>
              <a:gd name="connsiteY0" fmla="*/ 86675 h 86674"/>
              <a:gd name="connsiteX1" fmla="*/ 182932 w 651151"/>
              <a:gd name="connsiteY1" fmla="*/ 86675 h 86674"/>
              <a:gd name="connsiteX2" fmla="*/ 0 w 651151"/>
              <a:gd name="connsiteY2" fmla="*/ 0 h 86674"/>
              <a:gd name="connsiteX3" fmla="*/ 445134 w 651151"/>
              <a:gd name="connsiteY3" fmla="*/ 0 h 86674"/>
            </a:gdLst>
            <a:ahLst/>
            <a:cxnLst>
              <a:cxn ang="0">
                <a:pos x="connsiteX0" y="connsiteY0"/>
              </a:cxn>
              <a:cxn ang="0">
                <a:pos x="connsiteX1" y="connsiteY1"/>
              </a:cxn>
              <a:cxn ang="0">
                <a:pos x="connsiteX2" y="connsiteY2"/>
              </a:cxn>
              <a:cxn ang="0">
                <a:pos x="connsiteX3" y="connsiteY3"/>
              </a:cxn>
            </a:cxnLst>
            <a:rect l="l" t="t" r="r" b="b"/>
            <a:pathLst>
              <a:path w="651151" h="86674">
                <a:moveTo>
                  <a:pt x="651151" y="86675"/>
                </a:moveTo>
                <a:lnTo>
                  <a:pt x="1829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0" name="任意多边形: 形状 57"/>
          <p:cNvSpPr/>
          <p:nvPr>
            <p:custDataLst>
              <p:tags r:id="rId46"/>
            </p:custDataLst>
          </p:nvPr>
        </p:nvSpPr>
        <p:spPr>
          <a:xfrm>
            <a:off x="9937308" y="4015974"/>
            <a:ext cx="631986" cy="78399"/>
          </a:xfrm>
          <a:custGeom>
            <a:avLst/>
            <a:gdLst>
              <a:gd name="connsiteX0" fmla="*/ 631987 w 631986"/>
              <a:gd name="connsiteY0" fmla="*/ 78399 h 78399"/>
              <a:gd name="connsiteX1" fmla="*/ 186416 w 631986"/>
              <a:gd name="connsiteY1" fmla="*/ 78399 h 78399"/>
              <a:gd name="connsiteX2" fmla="*/ 0 w 631986"/>
              <a:gd name="connsiteY2" fmla="*/ 0 h 78399"/>
              <a:gd name="connsiteX3" fmla="*/ 424663 w 631986"/>
              <a:gd name="connsiteY3" fmla="*/ 0 h 78399"/>
            </a:gdLst>
            <a:ahLst/>
            <a:cxnLst>
              <a:cxn ang="0">
                <a:pos x="connsiteX0" y="connsiteY0"/>
              </a:cxn>
              <a:cxn ang="0">
                <a:pos x="connsiteX1" y="connsiteY1"/>
              </a:cxn>
              <a:cxn ang="0">
                <a:pos x="connsiteX2" y="connsiteY2"/>
              </a:cxn>
              <a:cxn ang="0">
                <a:pos x="connsiteX3" y="connsiteY3"/>
              </a:cxn>
            </a:cxnLst>
            <a:rect l="l" t="t" r="r" b="b"/>
            <a:pathLst>
              <a:path w="631986" h="78399">
                <a:moveTo>
                  <a:pt x="631987" y="78399"/>
                </a:moveTo>
                <a:lnTo>
                  <a:pt x="18641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1" name="任意多边形: 形状 58"/>
          <p:cNvSpPr/>
          <p:nvPr>
            <p:custDataLst>
              <p:tags r:id="rId47"/>
            </p:custDataLst>
          </p:nvPr>
        </p:nvSpPr>
        <p:spPr>
          <a:xfrm>
            <a:off x="10569295" y="4094374"/>
            <a:ext cx="696883" cy="86674"/>
          </a:xfrm>
          <a:custGeom>
            <a:avLst/>
            <a:gdLst>
              <a:gd name="connsiteX0" fmla="*/ 696884 w 696883"/>
              <a:gd name="connsiteY0" fmla="*/ 86675 h 86674"/>
              <a:gd name="connsiteX1" fmla="*/ 228665 w 696883"/>
              <a:gd name="connsiteY1" fmla="*/ 86675 h 86674"/>
              <a:gd name="connsiteX2" fmla="*/ 0 w 696883"/>
              <a:gd name="connsiteY2" fmla="*/ 0 h 86674"/>
              <a:gd name="connsiteX3" fmla="*/ 445134 w 696883"/>
              <a:gd name="connsiteY3" fmla="*/ 0 h 86674"/>
            </a:gdLst>
            <a:ahLst/>
            <a:cxnLst>
              <a:cxn ang="0">
                <a:pos x="connsiteX0" y="connsiteY0"/>
              </a:cxn>
              <a:cxn ang="0">
                <a:pos x="connsiteX1" y="connsiteY1"/>
              </a:cxn>
              <a:cxn ang="0">
                <a:pos x="connsiteX2" y="connsiteY2"/>
              </a:cxn>
              <a:cxn ang="0">
                <a:pos x="connsiteX3" y="connsiteY3"/>
              </a:cxn>
            </a:cxnLst>
            <a:rect l="l" t="t" r="r" b="b"/>
            <a:pathLst>
              <a:path w="696883" h="86674">
                <a:moveTo>
                  <a:pt x="696884" y="86675"/>
                </a:moveTo>
                <a:lnTo>
                  <a:pt x="228665"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2" name="任意多边形: 形状 59"/>
          <p:cNvSpPr/>
          <p:nvPr>
            <p:custDataLst>
              <p:tags r:id="rId48"/>
            </p:custDataLst>
          </p:nvPr>
        </p:nvSpPr>
        <p:spPr>
          <a:xfrm>
            <a:off x="688793" y="4181048"/>
            <a:ext cx="746971" cy="96257"/>
          </a:xfrm>
          <a:custGeom>
            <a:avLst/>
            <a:gdLst>
              <a:gd name="connsiteX0" fmla="*/ 493481 w 746971"/>
              <a:gd name="connsiteY0" fmla="*/ 96257 h 96257"/>
              <a:gd name="connsiteX1" fmla="*/ 0 w 746971"/>
              <a:gd name="connsiteY1" fmla="*/ 96257 h 96257"/>
              <a:gd name="connsiteX2" fmla="*/ 278753 w 746971"/>
              <a:gd name="connsiteY2" fmla="*/ 0 h 96257"/>
              <a:gd name="connsiteX3" fmla="*/ 746972 w 746971"/>
              <a:gd name="connsiteY3" fmla="*/ 0 h 96257"/>
            </a:gdLst>
            <a:ahLst/>
            <a:cxnLst>
              <a:cxn ang="0">
                <a:pos x="connsiteX0" y="connsiteY0"/>
              </a:cxn>
              <a:cxn ang="0">
                <a:pos x="connsiteX1" y="connsiteY1"/>
              </a:cxn>
              <a:cxn ang="0">
                <a:pos x="connsiteX2" y="connsiteY2"/>
              </a:cxn>
              <a:cxn ang="0">
                <a:pos x="connsiteX3" y="connsiteY3"/>
              </a:cxn>
            </a:cxnLst>
            <a:rect l="l" t="t" r="r" b="b"/>
            <a:pathLst>
              <a:path w="746971" h="96257">
                <a:moveTo>
                  <a:pt x="493481" y="96257"/>
                </a:moveTo>
                <a:lnTo>
                  <a:pt x="0" y="96257"/>
                </a:lnTo>
                <a:lnTo>
                  <a:pt x="278753" y="0"/>
                </a:lnTo>
                <a:lnTo>
                  <a:pt x="74697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3" name="任意多边形: 形状 60"/>
          <p:cNvSpPr/>
          <p:nvPr>
            <p:custDataLst>
              <p:tags r:id="rId49"/>
            </p:custDataLst>
          </p:nvPr>
        </p:nvSpPr>
        <p:spPr>
          <a:xfrm>
            <a:off x="900036" y="4277306"/>
            <a:ext cx="776153" cy="107145"/>
          </a:xfrm>
          <a:custGeom>
            <a:avLst/>
            <a:gdLst>
              <a:gd name="connsiteX0" fmla="*/ 521791 w 776153"/>
              <a:gd name="connsiteY0" fmla="*/ 107146 h 107145"/>
              <a:gd name="connsiteX1" fmla="*/ 0 w 776153"/>
              <a:gd name="connsiteY1" fmla="*/ 107146 h 107145"/>
              <a:gd name="connsiteX2" fmla="*/ 282238 w 776153"/>
              <a:gd name="connsiteY2" fmla="*/ 0 h 107145"/>
              <a:gd name="connsiteX3" fmla="*/ 776154 w 776153"/>
              <a:gd name="connsiteY3" fmla="*/ 0 h 107145"/>
            </a:gdLst>
            <a:ahLst/>
            <a:cxnLst>
              <a:cxn ang="0">
                <a:pos x="connsiteX0" y="connsiteY0"/>
              </a:cxn>
              <a:cxn ang="0">
                <a:pos x="connsiteX1" y="connsiteY1"/>
              </a:cxn>
              <a:cxn ang="0">
                <a:pos x="connsiteX2" y="connsiteY2"/>
              </a:cxn>
              <a:cxn ang="0">
                <a:pos x="connsiteX3" y="connsiteY3"/>
              </a:cxn>
            </a:cxnLst>
            <a:rect l="l" t="t" r="r" b="b"/>
            <a:pathLst>
              <a:path w="776153" h="107145">
                <a:moveTo>
                  <a:pt x="521791" y="107146"/>
                </a:moveTo>
                <a:lnTo>
                  <a:pt x="0" y="107146"/>
                </a:lnTo>
                <a:lnTo>
                  <a:pt x="282238" y="0"/>
                </a:lnTo>
                <a:lnTo>
                  <a:pt x="776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4" name="任意多边形: 形状 61"/>
          <p:cNvSpPr/>
          <p:nvPr>
            <p:custDataLst>
              <p:tags r:id="rId50"/>
            </p:custDataLst>
          </p:nvPr>
        </p:nvSpPr>
        <p:spPr>
          <a:xfrm>
            <a:off x="1676189" y="4181048"/>
            <a:ext cx="696012" cy="96257"/>
          </a:xfrm>
          <a:custGeom>
            <a:avLst/>
            <a:gdLst>
              <a:gd name="connsiteX0" fmla="*/ 493481 w 696012"/>
              <a:gd name="connsiteY0" fmla="*/ 96257 h 96257"/>
              <a:gd name="connsiteX1" fmla="*/ 0 w 696012"/>
              <a:gd name="connsiteY1" fmla="*/ 96257 h 96257"/>
              <a:gd name="connsiteX2" fmla="*/ 227794 w 696012"/>
              <a:gd name="connsiteY2" fmla="*/ 0 h 96257"/>
              <a:gd name="connsiteX3" fmla="*/ 696012 w 696012"/>
              <a:gd name="connsiteY3" fmla="*/ 0 h 96257"/>
            </a:gdLst>
            <a:ahLst/>
            <a:cxnLst>
              <a:cxn ang="0">
                <a:pos x="connsiteX0" y="connsiteY0"/>
              </a:cxn>
              <a:cxn ang="0">
                <a:pos x="connsiteX1" y="connsiteY1"/>
              </a:cxn>
              <a:cxn ang="0">
                <a:pos x="connsiteX2" y="connsiteY2"/>
              </a:cxn>
              <a:cxn ang="0">
                <a:pos x="connsiteX3" y="connsiteY3"/>
              </a:cxn>
            </a:cxnLst>
            <a:rect l="l" t="t" r="r" b="b"/>
            <a:pathLst>
              <a:path w="696012" h="96257">
                <a:moveTo>
                  <a:pt x="493481" y="96257"/>
                </a:moveTo>
                <a:lnTo>
                  <a:pt x="0" y="96257"/>
                </a:lnTo>
                <a:lnTo>
                  <a:pt x="227794" y="0"/>
                </a:lnTo>
                <a:lnTo>
                  <a:pt x="69601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5" name="任意多边形: 形状 62"/>
          <p:cNvSpPr/>
          <p:nvPr>
            <p:custDataLst>
              <p:tags r:id="rId51"/>
            </p:custDataLst>
          </p:nvPr>
        </p:nvSpPr>
        <p:spPr>
          <a:xfrm>
            <a:off x="1943618" y="4277306"/>
            <a:ext cx="719532" cy="107145"/>
          </a:xfrm>
          <a:custGeom>
            <a:avLst/>
            <a:gdLst>
              <a:gd name="connsiteX0" fmla="*/ 521791 w 719532"/>
              <a:gd name="connsiteY0" fmla="*/ 107146 h 107145"/>
              <a:gd name="connsiteX1" fmla="*/ 0 w 719532"/>
              <a:gd name="connsiteY1" fmla="*/ 107146 h 107145"/>
              <a:gd name="connsiteX2" fmla="*/ 226052 w 719532"/>
              <a:gd name="connsiteY2" fmla="*/ 0 h 107145"/>
              <a:gd name="connsiteX3" fmla="*/ 719532 w 719532"/>
              <a:gd name="connsiteY3" fmla="*/ 0 h 107145"/>
            </a:gdLst>
            <a:ahLst/>
            <a:cxnLst>
              <a:cxn ang="0">
                <a:pos x="connsiteX0" y="connsiteY0"/>
              </a:cxn>
              <a:cxn ang="0">
                <a:pos x="connsiteX1" y="connsiteY1"/>
              </a:cxn>
              <a:cxn ang="0">
                <a:pos x="connsiteX2" y="connsiteY2"/>
              </a:cxn>
              <a:cxn ang="0">
                <a:pos x="connsiteX3" y="connsiteY3"/>
              </a:cxn>
            </a:cxnLst>
            <a:rect l="l" t="t" r="r" b="b"/>
            <a:pathLst>
              <a:path w="719532" h="107145">
                <a:moveTo>
                  <a:pt x="521791" y="107146"/>
                </a:moveTo>
                <a:lnTo>
                  <a:pt x="0" y="107146"/>
                </a:lnTo>
                <a:lnTo>
                  <a:pt x="226052" y="0"/>
                </a:lnTo>
                <a:lnTo>
                  <a:pt x="71953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6" name="任意多边形: 形状 63"/>
          <p:cNvSpPr/>
          <p:nvPr>
            <p:custDataLst>
              <p:tags r:id="rId52"/>
            </p:custDataLst>
          </p:nvPr>
        </p:nvSpPr>
        <p:spPr>
          <a:xfrm>
            <a:off x="2663151" y="4181048"/>
            <a:ext cx="645488" cy="96257"/>
          </a:xfrm>
          <a:custGeom>
            <a:avLst/>
            <a:gdLst>
              <a:gd name="connsiteX0" fmla="*/ 493481 w 645488"/>
              <a:gd name="connsiteY0" fmla="*/ 96257 h 96257"/>
              <a:gd name="connsiteX1" fmla="*/ 0 w 645488"/>
              <a:gd name="connsiteY1" fmla="*/ 96257 h 96257"/>
              <a:gd name="connsiteX2" fmla="*/ 177269 w 645488"/>
              <a:gd name="connsiteY2" fmla="*/ 0 h 96257"/>
              <a:gd name="connsiteX3" fmla="*/ 645488 w 645488"/>
              <a:gd name="connsiteY3" fmla="*/ 0 h 96257"/>
            </a:gdLst>
            <a:ahLst/>
            <a:cxnLst>
              <a:cxn ang="0">
                <a:pos x="connsiteX0" y="connsiteY0"/>
              </a:cxn>
              <a:cxn ang="0">
                <a:pos x="connsiteX1" y="connsiteY1"/>
              </a:cxn>
              <a:cxn ang="0">
                <a:pos x="connsiteX2" y="connsiteY2"/>
              </a:cxn>
              <a:cxn ang="0">
                <a:pos x="connsiteX3" y="connsiteY3"/>
              </a:cxn>
            </a:cxnLst>
            <a:rect l="l" t="t" r="r" b="b"/>
            <a:pathLst>
              <a:path w="645488" h="96257">
                <a:moveTo>
                  <a:pt x="493481" y="96257"/>
                </a:moveTo>
                <a:lnTo>
                  <a:pt x="0" y="96257"/>
                </a:lnTo>
                <a:lnTo>
                  <a:pt x="177269" y="0"/>
                </a:lnTo>
                <a:lnTo>
                  <a:pt x="645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7" name="任意多边形: 形状 64"/>
          <p:cNvSpPr/>
          <p:nvPr>
            <p:custDataLst>
              <p:tags r:id="rId53"/>
            </p:custDataLst>
          </p:nvPr>
        </p:nvSpPr>
        <p:spPr>
          <a:xfrm>
            <a:off x="2987202" y="4277306"/>
            <a:ext cx="662910" cy="107145"/>
          </a:xfrm>
          <a:custGeom>
            <a:avLst/>
            <a:gdLst>
              <a:gd name="connsiteX0" fmla="*/ 521791 w 662910"/>
              <a:gd name="connsiteY0" fmla="*/ 107146 h 107145"/>
              <a:gd name="connsiteX1" fmla="*/ 0 w 662910"/>
              <a:gd name="connsiteY1" fmla="*/ 107146 h 107145"/>
              <a:gd name="connsiteX2" fmla="*/ 169430 w 662910"/>
              <a:gd name="connsiteY2" fmla="*/ 0 h 107145"/>
              <a:gd name="connsiteX3" fmla="*/ 662911 w 662910"/>
              <a:gd name="connsiteY3" fmla="*/ 0 h 107145"/>
            </a:gdLst>
            <a:ahLst/>
            <a:cxnLst>
              <a:cxn ang="0">
                <a:pos x="connsiteX0" y="connsiteY0"/>
              </a:cxn>
              <a:cxn ang="0">
                <a:pos x="connsiteX1" y="connsiteY1"/>
              </a:cxn>
              <a:cxn ang="0">
                <a:pos x="connsiteX2" y="connsiteY2"/>
              </a:cxn>
              <a:cxn ang="0">
                <a:pos x="connsiteX3" y="connsiteY3"/>
              </a:cxn>
            </a:cxnLst>
            <a:rect l="l" t="t" r="r" b="b"/>
            <a:pathLst>
              <a:path w="662910" h="107145">
                <a:moveTo>
                  <a:pt x="521791" y="107146"/>
                </a:moveTo>
                <a:lnTo>
                  <a:pt x="0" y="107146"/>
                </a:lnTo>
                <a:lnTo>
                  <a:pt x="169430" y="0"/>
                </a:lnTo>
                <a:lnTo>
                  <a:pt x="66291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8" name="任意多边形: 形状 65"/>
          <p:cNvSpPr/>
          <p:nvPr>
            <p:custDataLst>
              <p:tags r:id="rId54"/>
            </p:custDataLst>
          </p:nvPr>
        </p:nvSpPr>
        <p:spPr>
          <a:xfrm>
            <a:off x="3650112" y="4181048"/>
            <a:ext cx="594963" cy="96257"/>
          </a:xfrm>
          <a:custGeom>
            <a:avLst/>
            <a:gdLst>
              <a:gd name="connsiteX0" fmla="*/ 493481 w 594963"/>
              <a:gd name="connsiteY0" fmla="*/ 96257 h 96257"/>
              <a:gd name="connsiteX1" fmla="*/ 0 w 594963"/>
              <a:gd name="connsiteY1" fmla="*/ 96257 h 96257"/>
              <a:gd name="connsiteX2" fmla="*/ 126745 w 594963"/>
              <a:gd name="connsiteY2" fmla="*/ 0 h 96257"/>
              <a:gd name="connsiteX3" fmla="*/ 594964 w 594963"/>
              <a:gd name="connsiteY3" fmla="*/ 0 h 96257"/>
            </a:gdLst>
            <a:ahLst/>
            <a:cxnLst>
              <a:cxn ang="0">
                <a:pos x="connsiteX0" y="connsiteY0"/>
              </a:cxn>
              <a:cxn ang="0">
                <a:pos x="connsiteX1" y="connsiteY1"/>
              </a:cxn>
              <a:cxn ang="0">
                <a:pos x="connsiteX2" y="connsiteY2"/>
              </a:cxn>
              <a:cxn ang="0">
                <a:pos x="connsiteX3" y="connsiteY3"/>
              </a:cxn>
            </a:cxnLst>
            <a:rect l="l" t="t" r="r" b="b"/>
            <a:pathLst>
              <a:path w="594963" h="96257">
                <a:moveTo>
                  <a:pt x="493481" y="96257"/>
                </a:moveTo>
                <a:lnTo>
                  <a:pt x="0" y="96257"/>
                </a:lnTo>
                <a:lnTo>
                  <a:pt x="126745" y="0"/>
                </a:lnTo>
                <a:lnTo>
                  <a:pt x="59496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9" name="任意多边形: 形状 66"/>
          <p:cNvSpPr/>
          <p:nvPr>
            <p:custDataLst>
              <p:tags r:id="rId55"/>
            </p:custDataLst>
          </p:nvPr>
        </p:nvSpPr>
        <p:spPr>
          <a:xfrm>
            <a:off x="4030785" y="4277306"/>
            <a:ext cx="606287" cy="107145"/>
          </a:xfrm>
          <a:custGeom>
            <a:avLst/>
            <a:gdLst>
              <a:gd name="connsiteX0" fmla="*/ 521791 w 606287"/>
              <a:gd name="connsiteY0" fmla="*/ 107146 h 107145"/>
              <a:gd name="connsiteX1" fmla="*/ 0 w 606287"/>
              <a:gd name="connsiteY1" fmla="*/ 107146 h 107145"/>
              <a:gd name="connsiteX2" fmla="*/ 112808 w 606287"/>
              <a:gd name="connsiteY2" fmla="*/ 0 h 107145"/>
              <a:gd name="connsiteX3" fmla="*/ 606288 w 606287"/>
              <a:gd name="connsiteY3" fmla="*/ 0 h 107145"/>
            </a:gdLst>
            <a:ahLst/>
            <a:cxnLst>
              <a:cxn ang="0">
                <a:pos x="connsiteX0" y="connsiteY0"/>
              </a:cxn>
              <a:cxn ang="0">
                <a:pos x="connsiteX1" y="connsiteY1"/>
              </a:cxn>
              <a:cxn ang="0">
                <a:pos x="connsiteX2" y="connsiteY2"/>
              </a:cxn>
              <a:cxn ang="0">
                <a:pos x="connsiteX3" y="connsiteY3"/>
              </a:cxn>
            </a:cxnLst>
            <a:rect l="l" t="t" r="r" b="b"/>
            <a:pathLst>
              <a:path w="606287" h="107145">
                <a:moveTo>
                  <a:pt x="521791" y="107146"/>
                </a:moveTo>
                <a:lnTo>
                  <a:pt x="0" y="107146"/>
                </a:lnTo>
                <a:lnTo>
                  <a:pt x="112808" y="0"/>
                </a:lnTo>
                <a:lnTo>
                  <a:pt x="6062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0" name="任意多边形: 形状 67"/>
          <p:cNvSpPr/>
          <p:nvPr>
            <p:custDataLst>
              <p:tags r:id="rId56"/>
            </p:custDataLst>
          </p:nvPr>
        </p:nvSpPr>
        <p:spPr>
          <a:xfrm>
            <a:off x="4637073" y="4181048"/>
            <a:ext cx="544440" cy="96257"/>
          </a:xfrm>
          <a:custGeom>
            <a:avLst/>
            <a:gdLst>
              <a:gd name="connsiteX0" fmla="*/ 493916 w 544440"/>
              <a:gd name="connsiteY0" fmla="*/ 96257 h 96257"/>
              <a:gd name="connsiteX1" fmla="*/ 0 w 544440"/>
              <a:gd name="connsiteY1" fmla="*/ 96257 h 96257"/>
              <a:gd name="connsiteX2" fmla="*/ 76222 w 544440"/>
              <a:gd name="connsiteY2" fmla="*/ 0 h 96257"/>
              <a:gd name="connsiteX3" fmla="*/ 544440 w 544440"/>
              <a:gd name="connsiteY3" fmla="*/ 0 h 96257"/>
            </a:gdLst>
            <a:ahLst/>
            <a:cxnLst>
              <a:cxn ang="0">
                <a:pos x="connsiteX0" y="connsiteY0"/>
              </a:cxn>
              <a:cxn ang="0">
                <a:pos x="connsiteX1" y="connsiteY1"/>
              </a:cxn>
              <a:cxn ang="0">
                <a:pos x="connsiteX2" y="connsiteY2"/>
              </a:cxn>
              <a:cxn ang="0">
                <a:pos x="connsiteX3" y="connsiteY3"/>
              </a:cxn>
            </a:cxnLst>
            <a:rect l="l" t="t" r="r" b="b"/>
            <a:pathLst>
              <a:path w="544440" h="96257">
                <a:moveTo>
                  <a:pt x="493916" y="96257"/>
                </a:moveTo>
                <a:lnTo>
                  <a:pt x="0" y="96257"/>
                </a:lnTo>
                <a:lnTo>
                  <a:pt x="76222" y="0"/>
                </a:lnTo>
                <a:lnTo>
                  <a:pt x="5444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1" name="任意多边形: 形状 68"/>
          <p:cNvSpPr/>
          <p:nvPr>
            <p:custDataLst>
              <p:tags r:id="rId57"/>
            </p:custDataLst>
          </p:nvPr>
        </p:nvSpPr>
        <p:spPr>
          <a:xfrm>
            <a:off x="5074368" y="4277306"/>
            <a:ext cx="550102" cy="107145"/>
          </a:xfrm>
          <a:custGeom>
            <a:avLst/>
            <a:gdLst>
              <a:gd name="connsiteX0" fmla="*/ 521792 w 550102"/>
              <a:gd name="connsiteY0" fmla="*/ 107146 h 107145"/>
              <a:gd name="connsiteX1" fmla="*/ 0 w 550102"/>
              <a:gd name="connsiteY1" fmla="*/ 107146 h 107145"/>
              <a:gd name="connsiteX2" fmla="*/ 56621 w 550102"/>
              <a:gd name="connsiteY2" fmla="*/ 0 h 107145"/>
              <a:gd name="connsiteX3" fmla="*/ 550103 w 550102"/>
              <a:gd name="connsiteY3" fmla="*/ 0 h 107145"/>
            </a:gdLst>
            <a:ahLst/>
            <a:cxnLst>
              <a:cxn ang="0">
                <a:pos x="connsiteX0" y="connsiteY0"/>
              </a:cxn>
              <a:cxn ang="0">
                <a:pos x="connsiteX1" y="connsiteY1"/>
              </a:cxn>
              <a:cxn ang="0">
                <a:pos x="connsiteX2" y="connsiteY2"/>
              </a:cxn>
              <a:cxn ang="0">
                <a:pos x="connsiteX3" y="connsiteY3"/>
              </a:cxn>
            </a:cxnLst>
            <a:rect l="l" t="t" r="r" b="b"/>
            <a:pathLst>
              <a:path w="550102" h="107145">
                <a:moveTo>
                  <a:pt x="521792" y="107146"/>
                </a:moveTo>
                <a:lnTo>
                  <a:pt x="0" y="107146"/>
                </a:lnTo>
                <a:lnTo>
                  <a:pt x="56621" y="0"/>
                </a:lnTo>
                <a:lnTo>
                  <a:pt x="55010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2" name="任意多边形: 形状 69"/>
          <p:cNvSpPr/>
          <p:nvPr>
            <p:custDataLst>
              <p:tags r:id="rId58"/>
            </p:custDataLst>
          </p:nvPr>
        </p:nvSpPr>
        <p:spPr>
          <a:xfrm>
            <a:off x="5624471" y="4181048"/>
            <a:ext cx="493480" cy="96257"/>
          </a:xfrm>
          <a:custGeom>
            <a:avLst/>
            <a:gdLst>
              <a:gd name="connsiteX0" fmla="*/ 493480 w 493480"/>
              <a:gd name="connsiteY0" fmla="*/ 96257 h 96257"/>
              <a:gd name="connsiteX1" fmla="*/ 0 w 493480"/>
              <a:gd name="connsiteY1" fmla="*/ 96257 h 96257"/>
              <a:gd name="connsiteX2" fmla="*/ 25261 w 493480"/>
              <a:gd name="connsiteY2" fmla="*/ 0 h 96257"/>
              <a:gd name="connsiteX3" fmla="*/ 493480 w 493480"/>
              <a:gd name="connsiteY3" fmla="*/ 0 h 96257"/>
            </a:gdLst>
            <a:ahLst/>
            <a:cxnLst>
              <a:cxn ang="0">
                <a:pos x="connsiteX0" y="connsiteY0"/>
              </a:cxn>
              <a:cxn ang="0">
                <a:pos x="connsiteX1" y="connsiteY1"/>
              </a:cxn>
              <a:cxn ang="0">
                <a:pos x="connsiteX2" y="connsiteY2"/>
              </a:cxn>
              <a:cxn ang="0">
                <a:pos x="connsiteX3" y="connsiteY3"/>
              </a:cxn>
            </a:cxnLst>
            <a:rect l="l" t="t" r="r" b="b"/>
            <a:pathLst>
              <a:path w="493480" h="96257">
                <a:moveTo>
                  <a:pt x="493480" y="96257"/>
                </a:moveTo>
                <a:lnTo>
                  <a:pt x="0" y="96257"/>
                </a:lnTo>
                <a:lnTo>
                  <a:pt x="25261"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3" name="任意多边形: 形状 70"/>
          <p:cNvSpPr/>
          <p:nvPr>
            <p:custDataLst>
              <p:tags r:id="rId59"/>
            </p:custDataLst>
          </p:nvPr>
        </p:nvSpPr>
        <p:spPr>
          <a:xfrm>
            <a:off x="6117951" y="4277306"/>
            <a:ext cx="521792" cy="107145"/>
          </a:xfrm>
          <a:custGeom>
            <a:avLst/>
            <a:gdLst>
              <a:gd name="connsiteX0" fmla="*/ 521792 w 521792"/>
              <a:gd name="connsiteY0" fmla="*/ 107146 h 107145"/>
              <a:gd name="connsiteX1" fmla="*/ 0 w 521792"/>
              <a:gd name="connsiteY1" fmla="*/ 107146 h 107145"/>
              <a:gd name="connsiteX2" fmla="*/ 0 w 521792"/>
              <a:gd name="connsiteY2" fmla="*/ 0 h 107145"/>
              <a:gd name="connsiteX3" fmla="*/ 493481 w 521792"/>
              <a:gd name="connsiteY3" fmla="*/ 0 h 107145"/>
            </a:gdLst>
            <a:ahLst/>
            <a:cxnLst>
              <a:cxn ang="0">
                <a:pos x="connsiteX0" y="connsiteY0"/>
              </a:cxn>
              <a:cxn ang="0">
                <a:pos x="connsiteX1" y="connsiteY1"/>
              </a:cxn>
              <a:cxn ang="0">
                <a:pos x="connsiteX2" y="connsiteY2"/>
              </a:cxn>
              <a:cxn ang="0">
                <a:pos x="connsiteX3" y="connsiteY3"/>
              </a:cxn>
            </a:cxnLst>
            <a:rect l="l" t="t" r="r" b="b"/>
            <a:pathLst>
              <a:path w="521792" h="107145">
                <a:moveTo>
                  <a:pt x="521792" y="107146"/>
                </a:moveTo>
                <a:lnTo>
                  <a:pt x="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4" name="任意多边形: 形状 71"/>
          <p:cNvSpPr/>
          <p:nvPr>
            <p:custDataLst>
              <p:tags r:id="rId60"/>
            </p:custDataLst>
          </p:nvPr>
        </p:nvSpPr>
        <p:spPr>
          <a:xfrm>
            <a:off x="6586169" y="4181048"/>
            <a:ext cx="518742" cy="96257"/>
          </a:xfrm>
          <a:custGeom>
            <a:avLst/>
            <a:gdLst>
              <a:gd name="connsiteX0" fmla="*/ 518743 w 518742"/>
              <a:gd name="connsiteY0" fmla="*/ 96257 h 96257"/>
              <a:gd name="connsiteX1" fmla="*/ 25263 w 518742"/>
              <a:gd name="connsiteY1" fmla="*/ 96257 h 96257"/>
              <a:gd name="connsiteX2" fmla="*/ 0 w 518742"/>
              <a:gd name="connsiteY2" fmla="*/ 0 h 96257"/>
              <a:gd name="connsiteX3" fmla="*/ 468219 w 518742"/>
              <a:gd name="connsiteY3" fmla="*/ 0 h 96257"/>
            </a:gdLst>
            <a:ahLst/>
            <a:cxnLst>
              <a:cxn ang="0">
                <a:pos x="connsiteX0" y="connsiteY0"/>
              </a:cxn>
              <a:cxn ang="0">
                <a:pos x="connsiteX1" y="connsiteY1"/>
              </a:cxn>
              <a:cxn ang="0">
                <a:pos x="connsiteX2" y="connsiteY2"/>
              </a:cxn>
              <a:cxn ang="0">
                <a:pos x="connsiteX3" y="connsiteY3"/>
              </a:cxn>
            </a:cxnLst>
            <a:rect l="l" t="t" r="r" b="b"/>
            <a:pathLst>
              <a:path w="518742" h="96257">
                <a:moveTo>
                  <a:pt x="518743" y="96257"/>
                </a:moveTo>
                <a:lnTo>
                  <a:pt x="2526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5" name="任意多边形: 形状 72"/>
          <p:cNvSpPr/>
          <p:nvPr>
            <p:custDataLst>
              <p:tags r:id="rId61"/>
            </p:custDataLst>
          </p:nvPr>
        </p:nvSpPr>
        <p:spPr>
          <a:xfrm>
            <a:off x="7104912" y="4277306"/>
            <a:ext cx="578413" cy="107145"/>
          </a:xfrm>
          <a:custGeom>
            <a:avLst/>
            <a:gdLst>
              <a:gd name="connsiteX0" fmla="*/ 578413 w 578413"/>
              <a:gd name="connsiteY0" fmla="*/ 107146 h 107145"/>
              <a:gd name="connsiteX1" fmla="*/ 56621 w 578413"/>
              <a:gd name="connsiteY1" fmla="*/ 107146 h 107145"/>
              <a:gd name="connsiteX2" fmla="*/ 0 w 578413"/>
              <a:gd name="connsiteY2" fmla="*/ 0 h 107145"/>
              <a:gd name="connsiteX3" fmla="*/ 493481 w 578413"/>
              <a:gd name="connsiteY3" fmla="*/ 0 h 107145"/>
            </a:gdLst>
            <a:ahLst/>
            <a:cxnLst>
              <a:cxn ang="0">
                <a:pos x="connsiteX0" y="connsiteY0"/>
              </a:cxn>
              <a:cxn ang="0">
                <a:pos x="connsiteX1" y="connsiteY1"/>
              </a:cxn>
              <a:cxn ang="0">
                <a:pos x="connsiteX2" y="connsiteY2"/>
              </a:cxn>
              <a:cxn ang="0">
                <a:pos x="connsiteX3" y="connsiteY3"/>
              </a:cxn>
            </a:cxnLst>
            <a:rect l="l" t="t" r="r" b="b"/>
            <a:pathLst>
              <a:path w="578413" h="107145">
                <a:moveTo>
                  <a:pt x="578413" y="107146"/>
                </a:moveTo>
                <a:lnTo>
                  <a:pt x="56621"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6" name="任意多边形: 形状 73"/>
          <p:cNvSpPr/>
          <p:nvPr>
            <p:custDataLst>
              <p:tags r:id="rId62"/>
            </p:custDataLst>
          </p:nvPr>
        </p:nvSpPr>
        <p:spPr>
          <a:xfrm>
            <a:off x="7522607" y="4181048"/>
            <a:ext cx="569267" cy="96257"/>
          </a:xfrm>
          <a:custGeom>
            <a:avLst/>
            <a:gdLst>
              <a:gd name="connsiteX0" fmla="*/ 569267 w 569267"/>
              <a:gd name="connsiteY0" fmla="*/ 96257 h 96257"/>
              <a:gd name="connsiteX1" fmla="*/ 75787 w 569267"/>
              <a:gd name="connsiteY1" fmla="*/ 96257 h 96257"/>
              <a:gd name="connsiteX2" fmla="*/ 0 w 569267"/>
              <a:gd name="connsiteY2" fmla="*/ 0 h 96257"/>
              <a:gd name="connsiteX3" fmla="*/ 468219 w 569267"/>
              <a:gd name="connsiteY3" fmla="*/ 0 h 96257"/>
            </a:gdLst>
            <a:ahLst/>
            <a:cxnLst>
              <a:cxn ang="0">
                <a:pos x="connsiteX0" y="connsiteY0"/>
              </a:cxn>
              <a:cxn ang="0">
                <a:pos x="connsiteX1" y="connsiteY1"/>
              </a:cxn>
              <a:cxn ang="0">
                <a:pos x="connsiteX2" y="connsiteY2"/>
              </a:cxn>
              <a:cxn ang="0">
                <a:pos x="connsiteX3" y="connsiteY3"/>
              </a:cxn>
            </a:cxnLst>
            <a:rect l="l" t="t" r="r" b="b"/>
            <a:pathLst>
              <a:path w="569267" h="96257">
                <a:moveTo>
                  <a:pt x="569267" y="96257"/>
                </a:moveTo>
                <a:lnTo>
                  <a:pt x="75787"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7" name="任意多边形: 形状 74"/>
          <p:cNvSpPr/>
          <p:nvPr>
            <p:custDataLst>
              <p:tags r:id="rId63"/>
            </p:custDataLst>
          </p:nvPr>
        </p:nvSpPr>
        <p:spPr>
          <a:xfrm>
            <a:off x="8089696" y="4276870"/>
            <a:ext cx="634598" cy="107145"/>
          </a:xfrm>
          <a:custGeom>
            <a:avLst/>
            <a:gdLst>
              <a:gd name="connsiteX0" fmla="*/ 634599 w 634598"/>
              <a:gd name="connsiteY0" fmla="*/ 107146 h 107145"/>
              <a:gd name="connsiteX1" fmla="*/ 112808 w 634598"/>
              <a:gd name="connsiteY1" fmla="*/ 107146 h 107145"/>
              <a:gd name="connsiteX2" fmla="*/ 0 w 634598"/>
              <a:gd name="connsiteY2" fmla="*/ 0 h 107145"/>
              <a:gd name="connsiteX3" fmla="*/ 493480 w 634598"/>
              <a:gd name="connsiteY3" fmla="*/ 0 h 107145"/>
            </a:gdLst>
            <a:ahLst/>
            <a:cxnLst>
              <a:cxn ang="0">
                <a:pos x="connsiteX0" y="connsiteY0"/>
              </a:cxn>
              <a:cxn ang="0">
                <a:pos x="connsiteX1" y="connsiteY1"/>
              </a:cxn>
              <a:cxn ang="0">
                <a:pos x="connsiteX2" y="connsiteY2"/>
              </a:cxn>
              <a:cxn ang="0">
                <a:pos x="connsiteX3" y="connsiteY3"/>
              </a:cxn>
            </a:cxnLst>
            <a:rect l="l" t="t" r="r" b="b"/>
            <a:pathLst>
              <a:path w="634598" h="107145">
                <a:moveTo>
                  <a:pt x="634599" y="107146"/>
                </a:moveTo>
                <a:lnTo>
                  <a:pt x="112808"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 name="任意多边形: 形状 75"/>
          <p:cNvSpPr/>
          <p:nvPr>
            <p:custDataLst>
              <p:tags r:id="rId64"/>
            </p:custDataLst>
          </p:nvPr>
        </p:nvSpPr>
        <p:spPr>
          <a:xfrm>
            <a:off x="8456867" y="4181048"/>
            <a:ext cx="620225" cy="96257"/>
          </a:xfrm>
          <a:custGeom>
            <a:avLst/>
            <a:gdLst>
              <a:gd name="connsiteX0" fmla="*/ 620226 w 620225"/>
              <a:gd name="connsiteY0" fmla="*/ 96257 h 96257"/>
              <a:gd name="connsiteX1" fmla="*/ 126746 w 620225"/>
              <a:gd name="connsiteY1" fmla="*/ 96257 h 96257"/>
              <a:gd name="connsiteX2" fmla="*/ 0 w 620225"/>
              <a:gd name="connsiteY2" fmla="*/ 0 h 96257"/>
              <a:gd name="connsiteX3" fmla="*/ 468219 w 620225"/>
              <a:gd name="connsiteY3" fmla="*/ 0 h 96257"/>
            </a:gdLst>
            <a:ahLst/>
            <a:cxnLst>
              <a:cxn ang="0">
                <a:pos x="connsiteX0" y="connsiteY0"/>
              </a:cxn>
              <a:cxn ang="0">
                <a:pos x="connsiteX1" y="connsiteY1"/>
              </a:cxn>
              <a:cxn ang="0">
                <a:pos x="connsiteX2" y="connsiteY2"/>
              </a:cxn>
              <a:cxn ang="0">
                <a:pos x="connsiteX3" y="connsiteY3"/>
              </a:cxn>
            </a:cxnLst>
            <a:rect l="l" t="t" r="r" b="b"/>
            <a:pathLst>
              <a:path w="620225" h="96257">
                <a:moveTo>
                  <a:pt x="620226" y="96257"/>
                </a:moveTo>
                <a:lnTo>
                  <a:pt x="126746"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9" name="任意多边形: 形状 76"/>
          <p:cNvSpPr/>
          <p:nvPr>
            <p:custDataLst>
              <p:tags r:id="rId65"/>
            </p:custDataLst>
          </p:nvPr>
        </p:nvSpPr>
        <p:spPr>
          <a:xfrm>
            <a:off x="9077093" y="4277306"/>
            <a:ext cx="691221" cy="107145"/>
          </a:xfrm>
          <a:custGeom>
            <a:avLst/>
            <a:gdLst>
              <a:gd name="connsiteX0" fmla="*/ 691221 w 691221"/>
              <a:gd name="connsiteY0" fmla="*/ 107146 h 107145"/>
              <a:gd name="connsiteX1" fmla="*/ 169430 w 691221"/>
              <a:gd name="connsiteY1" fmla="*/ 107146 h 107145"/>
              <a:gd name="connsiteX2" fmla="*/ 0 w 691221"/>
              <a:gd name="connsiteY2" fmla="*/ 0 h 107145"/>
              <a:gd name="connsiteX3" fmla="*/ 493481 w 691221"/>
              <a:gd name="connsiteY3" fmla="*/ 0 h 107145"/>
            </a:gdLst>
            <a:ahLst/>
            <a:cxnLst>
              <a:cxn ang="0">
                <a:pos x="connsiteX0" y="connsiteY0"/>
              </a:cxn>
              <a:cxn ang="0">
                <a:pos x="connsiteX1" y="connsiteY1"/>
              </a:cxn>
              <a:cxn ang="0">
                <a:pos x="connsiteX2" y="connsiteY2"/>
              </a:cxn>
              <a:cxn ang="0">
                <a:pos x="connsiteX3" y="connsiteY3"/>
              </a:cxn>
            </a:cxnLst>
            <a:rect l="l" t="t" r="r" b="b"/>
            <a:pathLst>
              <a:path w="691221" h="107145">
                <a:moveTo>
                  <a:pt x="691221" y="107146"/>
                </a:moveTo>
                <a:lnTo>
                  <a:pt x="16943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0" name="任意多边形: 形状 77"/>
          <p:cNvSpPr/>
          <p:nvPr>
            <p:custDataLst>
              <p:tags r:id="rId66"/>
            </p:custDataLst>
          </p:nvPr>
        </p:nvSpPr>
        <p:spPr>
          <a:xfrm>
            <a:off x="9393304" y="4181048"/>
            <a:ext cx="670750" cy="96257"/>
          </a:xfrm>
          <a:custGeom>
            <a:avLst/>
            <a:gdLst>
              <a:gd name="connsiteX0" fmla="*/ 670750 w 670750"/>
              <a:gd name="connsiteY0" fmla="*/ 96257 h 96257"/>
              <a:gd name="connsiteX1" fmla="*/ 177270 w 670750"/>
              <a:gd name="connsiteY1" fmla="*/ 96257 h 96257"/>
              <a:gd name="connsiteX2" fmla="*/ 0 w 670750"/>
              <a:gd name="connsiteY2" fmla="*/ 0 h 96257"/>
              <a:gd name="connsiteX3" fmla="*/ 468219 w 670750"/>
              <a:gd name="connsiteY3" fmla="*/ 0 h 96257"/>
            </a:gdLst>
            <a:ahLst/>
            <a:cxnLst>
              <a:cxn ang="0">
                <a:pos x="connsiteX0" y="connsiteY0"/>
              </a:cxn>
              <a:cxn ang="0">
                <a:pos x="connsiteX1" y="connsiteY1"/>
              </a:cxn>
              <a:cxn ang="0">
                <a:pos x="connsiteX2" y="connsiteY2"/>
              </a:cxn>
              <a:cxn ang="0">
                <a:pos x="connsiteX3" y="connsiteY3"/>
              </a:cxn>
            </a:cxnLst>
            <a:rect l="l" t="t" r="r" b="b"/>
            <a:pathLst>
              <a:path w="670750" h="96257">
                <a:moveTo>
                  <a:pt x="670750" y="96257"/>
                </a:moveTo>
                <a:lnTo>
                  <a:pt x="177270"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1" name="任意多边形: 形状 78"/>
          <p:cNvSpPr/>
          <p:nvPr>
            <p:custDataLst>
              <p:tags r:id="rId67"/>
            </p:custDataLst>
          </p:nvPr>
        </p:nvSpPr>
        <p:spPr>
          <a:xfrm>
            <a:off x="10064054" y="4277306"/>
            <a:ext cx="747843" cy="107145"/>
          </a:xfrm>
          <a:custGeom>
            <a:avLst/>
            <a:gdLst>
              <a:gd name="connsiteX0" fmla="*/ 747844 w 747843"/>
              <a:gd name="connsiteY0" fmla="*/ 107146 h 107145"/>
              <a:gd name="connsiteX1" fmla="*/ 226052 w 747843"/>
              <a:gd name="connsiteY1" fmla="*/ 107146 h 107145"/>
              <a:gd name="connsiteX2" fmla="*/ 0 w 747843"/>
              <a:gd name="connsiteY2" fmla="*/ 0 h 107145"/>
              <a:gd name="connsiteX3" fmla="*/ 493480 w 747843"/>
              <a:gd name="connsiteY3" fmla="*/ 0 h 107145"/>
            </a:gdLst>
            <a:ahLst/>
            <a:cxnLst>
              <a:cxn ang="0">
                <a:pos x="connsiteX0" y="connsiteY0"/>
              </a:cxn>
              <a:cxn ang="0">
                <a:pos x="connsiteX1" y="connsiteY1"/>
              </a:cxn>
              <a:cxn ang="0">
                <a:pos x="connsiteX2" y="connsiteY2"/>
              </a:cxn>
              <a:cxn ang="0">
                <a:pos x="connsiteX3" y="connsiteY3"/>
              </a:cxn>
            </a:cxnLst>
            <a:rect l="l" t="t" r="r" b="b"/>
            <a:pathLst>
              <a:path w="747843" h="107145">
                <a:moveTo>
                  <a:pt x="747844" y="107146"/>
                </a:moveTo>
                <a:lnTo>
                  <a:pt x="226052"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2" name="任意多边形: 形状 79"/>
          <p:cNvSpPr/>
          <p:nvPr>
            <p:custDataLst>
              <p:tags r:id="rId68"/>
            </p:custDataLst>
          </p:nvPr>
        </p:nvSpPr>
        <p:spPr>
          <a:xfrm>
            <a:off x="10329741" y="4181048"/>
            <a:ext cx="721710" cy="96257"/>
          </a:xfrm>
          <a:custGeom>
            <a:avLst/>
            <a:gdLst>
              <a:gd name="connsiteX0" fmla="*/ 721710 w 721710"/>
              <a:gd name="connsiteY0" fmla="*/ 96257 h 96257"/>
              <a:gd name="connsiteX1" fmla="*/ 227793 w 721710"/>
              <a:gd name="connsiteY1" fmla="*/ 96257 h 96257"/>
              <a:gd name="connsiteX2" fmla="*/ 0 w 721710"/>
              <a:gd name="connsiteY2" fmla="*/ 0 h 96257"/>
              <a:gd name="connsiteX3" fmla="*/ 468219 w 721710"/>
              <a:gd name="connsiteY3" fmla="*/ 0 h 96257"/>
            </a:gdLst>
            <a:ahLst/>
            <a:cxnLst>
              <a:cxn ang="0">
                <a:pos x="connsiteX0" y="connsiteY0"/>
              </a:cxn>
              <a:cxn ang="0">
                <a:pos x="connsiteX1" y="connsiteY1"/>
              </a:cxn>
              <a:cxn ang="0">
                <a:pos x="connsiteX2" y="connsiteY2"/>
              </a:cxn>
              <a:cxn ang="0">
                <a:pos x="connsiteX3" y="connsiteY3"/>
              </a:cxn>
            </a:cxnLst>
            <a:rect l="l" t="t" r="r" b="b"/>
            <a:pathLst>
              <a:path w="721710" h="96257">
                <a:moveTo>
                  <a:pt x="721710" y="96257"/>
                </a:moveTo>
                <a:lnTo>
                  <a:pt x="22779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3" name="任意多边形: 形状 80"/>
          <p:cNvSpPr/>
          <p:nvPr>
            <p:custDataLst>
              <p:tags r:id="rId69"/>
            </p:custDataLst>
          </p:nvPr>
        </p:nvSpPr>
        <p:spPr>
          <a:xfrm>
            <a:off x="11051452" y="4277306"/>
            <a:ext cx="804029" cy="107145"/>
          </a:xfrm>
          <a:custGeom>
            <a:avLst/>
            <a:gdLst>
              <a:gd name="connsiteX0" fmla="*/ 804029 w 804029"/>
              <a:gd name="connsiteY0" fmla="*/ 107146 h 107145"/>
              <a:gd name="connsiteX1" fmla="*/ 282237 w 804029"/>
              <a:gd name="connsiteY1" fmla="*/ 107146 h 107145"/>
              <a:gd name="connsiteX2" fmla="*/ 0 w 804029"/>
              <a:gd name="connsiteY2" fmla="*/ 0 h 107145"/>
              <a:gd name="connsiteX3" fmla="*/ 493480 w 804029"/>
              <a:gd name="connsiteY3" fmla="*/ 0 h 107145"/>
            </a:gdLst>
            <a:ahLst/>
            <a:cxnLst>
              <a:cxn ang="0">
                <a:pos x="connsiteX0" y="connsiteY0"/>
              </a:cxn>
              <a:cxn ang="0">
                <a:pos x="connsiteX1" y="connsiteY1"/>
              </a:cxn>
              <a:cxn ang="0">
                <a:pos x="connsiteX2" y="connsiteY2"/>
              </a:cxn>
              <a:cxn ang="0">
                <a:pos x="connsiteX3" y="connsiteY3"/>
              </a:cxn>
            </a:cxnLst>
            <a:rect l="l" t="t" r="r" b="b"/>
            <a:pathLst>
              <a:path w="804029" h="107145">
                <a:moveTo>
                  <a:pt x="804029" y="107146"/>
                </a:moveTo>
                <a:lnTo>
                  <a:pt x="282237"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4" name="任意多边形: 形状 81"/>
          <p:cNvSpPr/>
          <p:nvPr>
            <p:custDataLst>
              <p:tags r:id="rId70"/>
            </p:custDataLst>
          </p:nvPr>
        </p:nvSpPr>
        <p:spPr>
          <a:xfrm>
            <a:off x="29802" y="4384451"/>
            <a:ext cx="870233" cy="120212"/>
          </a:xfrm>
          <a:custGeom>
            <a:avLst/>
            <a:gdLst>
              <a:gd name="connsiteX0" fmla="*/ 553587 w 870233"/>
              <a:gd name="connsiteY0" fmla="*/ 120212 h 120212"/>
              <a:gd name="connsiteX1" fmla="*/ 0 w 870233"/>
              <a:gd name="connsiteY1" fmla="*/ 120212 h 120212"/>
              <a:gd name="connsiteX2" fmla="*/ 348442 w 870233"/>
              <a:gd name="connsiteY2" fmla="*/ 0 h 120212"/>
              <a:gd name="connsiteX3" fmla="*/ 870234 w 870233"/>
              <a:gd name="connsiteY3" fmla="*/ 0 h 120212"/>
            </a:gdLst>
            <a:ahLst/>
            <a:cxnLst>
              <a:cxn ang="0">
                <a:pos x="connsiteX0" y="connsiteY0"/>
              </a:cxn>
              <a:cxn ang="0">
                <a:pos x="connsiteX1" y="connsiteY1"/>
              </a:cxn>
              <a:cxn ang="0">
                <a:pos x="connsiteX2" y="connsiteY2"/>
              </a:cxn>
              <a:cxn ang="0">
                <a:pos x="connsiteX3" y="connsiteY3"/>
              </a:cxn>
            </a:cxnLst>
            <a:rect l="l" t="t" r="r" b="b"/>
            <a:pathLst>
              <a:path w="870233" h="120212">
                <a:moveTo>
                  <a:pt x="553587" y="120212"/>
                </a:moveTo>
                <a:lnTo>
                  <a:pt x="0" y="120212"/>
                </a:lnTo>
                <a:lnTo>
                  <a:pt x="348442"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5" name="任意多边形: 形状 82"/>
          <p:cNvSpPr/>
          <p:nvPr>
            <p:custDataLst>
              <p:tags r:id="rId71"/>
            </p:custDataLst>
          </p:nvPr>
        </p:nvSpPr>
        <p:spPr>
          <a:xfrm>
            <a:off x="225800" y="4504663"/>
            <a:ext cx="911175" cy="135456"/>
          </a:xfrm>
          <a:custGeom>
            <a:avLst/>
            <a:gdLst>
              <a:gd name="connsiteX0" fmla="*/ 589302 w 911175"/>
              <a:gd name="connsiteY0" fmla="*/ 135457 h 135456"/>
              <a:gd name="connsiteX1" fmla="*/ 0 w 911175"/>
              <a:gd name="connsiteY1" fmla="*/ 135457 h 135456"/>
              <a:gd name="connsiteX2" fmla="*/ 357589 w 911175"/>
              <a:gd name="connsiteY2" fmla="*/ 0 h 135456"/>
              <a:gd name="connsiteX3" fmla="*/ 911175 w 911175"/>
              <a:gd name="connsiteY3" fmla="*/ 0 h 135456"/>
            </a:gdLst>
            <a:ahLst/>
            <a:cxnLst>
              <a:cxn ang="0">
                <a:pos x="connsiteX0" y="connsiteY0"/>
              </a:cxn>
              <a:cxn ang="0">
                <a:pos x="connsiteX1" y="connsiteY1"/>
              </a:cxn>
              <a:cxn ang="0">
                <a:pos x="connsiteX2" y="connsiteY2"/>
              </a:cxn>
              <a:cxn ang="0">
                <a:pos x="connsiteX3" y="connsiteY3"/>
              </a:cxn>
            </a:cxnLst>
            <a:rect l="l" t="t" r="r" b="b"/>
            <a:pathLst>
              <a:path w="911175" h="135456">
                <a:moveTo>
                  <a:pt x="589302" y="135457"/>
                </a:moveTo>
                <a:lnTo>
                  <a:pt x="0" y="135457"/>
                </a:lnTo>
                <a:lnTo>
                  <a:pt x="357589" y="0"/>
                </a:lnTo>
                <a:lnTo>
                  <a:pt x="91117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6" name="任意多边形: 形状 83"/>
          <p:cNvSpPr/>
          <p:nvPr>
            <p:custDataLst>
              <p:tags r:id="rId72"/>
            </p:custDataLst>
          </p:nvPr>
        </p:nvSpPr>
        <p:spPr>
          <a:xfrm>
            <a:off x="1136975" y="4384451"/>
            <a:ext cx="806642" cy="120212"/>
          </a:xfrm>
          <a:custGeom>
            <a:avLst/>
            <a:gdLst>
              <a:gd name="connsiteX0" fmla="*/ 553587 w 806642"/>
              <a:gd name="connsiteY0" fmla="*/ 120212 h 120212"/>
              <a:gd name="connsiteX1" fmla="*/ 0 w 806642"/>
              <a:gd name="connsiteY1" fmla="*/ 120212 h 120212"/>
              <a:gd name="connsiteX2" fmla="*/ 284852 w 806642"/>
              <a:gd name="connsiteY2" fmla="*/ 0 h 120212"/>
              <a:gd name="connsiteX3" fmla="*/ 806643 w 806642"/>
              <a:gd name="connsiteY3" fmla="*/ 0 h 120212"/>
            </a:gdLst>
            <a:ahLst/>
            <a:cxnLst>
              <a:cxn ang="0">
                <a:pos x="connsiteX0" y="connsiteY0"/>
              </a:cxn>
              <a:cxn ang="0">
                <a:pos x="connsiteX1" y="connsiteY1"/>
              </a:cxn>
              <a:cxn ang="0">
                <a:pos x="connsiteX2" y="connsiteY2"/>
              </a:cxn>
              <a:cxn ang="0">
                <a:pos x="connsiteX3" y="connsiteY3"/>
              </a:cxn>
            </a:cxnLst>
            <a:rect l="l" t="t" r="r" b="b"/>
            <a:pathLst>
              <a:path w="806642" h="120212">
                <a:moveTo>
                  <a:pt x="553587" y="120212"/>
                </a:moveTo>
                <a:lnTo>
                  <a:pt x="0" y="120212"/>
                </a:lnTo>
                <a:lnTo>
                  <a:pt x="284852" y="0"/>
                </a:lnTo>
                <a:lnTo>
                  <a:pt x="8066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7" name="任意多边形: 形状 84"/>
          <p:cNvSpPr/>
          <p:nvPr>
            <p:custDataLst>
              <p:tags r:id="rId73"/>
            </p:custDataLst>
          </p:nvPr>
        </p:nvSpPr>
        <p:spPr>
          <a:xfrm>
            <a:off x="1404405" y="4504663"/>
            <a:ext cx="839309" cy="135456"/>
          </a:xfrm>
          <a:custGeom>
            <a:avLst/>
            <a:gdLst>
              <a:gd name="connsiteX0" fmla="*/ 589303 w 839309"/>
              <a:gd name="connsiteY0" fmla="*/ 135457 h 135456"/>
              <a:gd name="connsiteX1" fmla="*/ 0 w 839309"/>
              <a:gd name="connsiteY1" fmla="*/ 135457 h 135456"/>
              <a:gd name="connsiteX2" fmla="*/ 286158 w 839309"/>
              <a:gd name="connsiteY2" fmla="*/ 0 h 135456"/>
              <a:gd name="connsiteX3" fmla="*/ 839309 w 839309"/>
              <a:gd name="connsiteY3" fmla="*/ 0 h 135456"/>
            </a:gdLst>
            <a:ahLst/>
            <a:cxnLst>
              <a:cxn ang="0">
                <a:pos x="connsiteX0" y="connsiteY0"/>
              </a:cxn>
              <a:cxn ang="0">
                <a:pos x="connsiteX1" y="connsiteY1"/>
              </a:cxn>
              <a:cxn ang="0">
                <a:pos x="connsiteX2" y="connsiteY2"/>
              </a:cxn>
              <a:cxn ang="0">
                <a:pos x="connsiteX3" y="connsiteY3"/>
              </a:cxn>
            </a:cxnLst>
            <a:rect l="l" t="t" r="r" b="b"/>
            <a:pathLst>
              <a:path w="839309" h="135456">
                <a:moveTo>
                  <a:pt x="589303" y="135457"/>
                </a:moveTo>
                <a:lnTo>
                  <a:pt x="0" y="135457"/>
                </a:lnTo>
                <a:lnTo>
                  <a:pt x="286158"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8" name="任意多边形: 形状 85"/>
          <p:cNvSpPr/>
          <p:nvPr>
            <p:custDataLst>
              <p:tags r:id="rId74"/>
            </p:custDataLst>
          </p:nvPr>
        </p:nvSpPr>
        <p:spPr>
          <a:xfrm>
            <a:off x="2243714" y="4384451"/>
            <a:ext cx="743487" cy="120212"/>
          </a:xfrm>
          <a:custGeom>
            <a:avLst/>
            <a:gdLst>
              <a:gd name="connsiteX0" fmla="*/ 553587 w 743487"/>
              <a:gd name="connsiteY0" fmla="*/ 120212 h 120212"/>
              <a:gd name="connsiteX1" fmla="*/ 0 w 743487"/>
              <a:gd name="connsiteY1" fmla="*/ 120212 h 120212"/>
              <a:gd name="connsiteX2" fmla="*/ 221696 w 743487"/>
              <a:gd name="connsiteY2" fmla="*/ 0 h 120212"/>
              <a:gd name="connsiteX3" fmla="*/ 743488 w 743487"/>
              <a:gd name="connsiteY3" fmla="*/ 0 h 120212"/>
            </a:gdLst>
            <a:ahLst/>
            <a:cxnLst>
              <a:cxn ang="0">
                <a:pos x="connsiteX0" y="connsiteY0"/>
              </a:cxn>
              <a:cxn ang="0">
                <a:pos x="connsiteX1" y="connsiteY1"/>
              </a:cxn>
              <a:cxn ang="0">
                <a:pos x="connsiteX2" y="connsiteY2"/>
              </a:cxn>
              <a:cxn ang="0">
                <a:pos x="connsiteX3" y="connsiteY3"/>
              </a:cxn>
            </a:cxnLst>
            <a:rect l="l" t="t" r="r" b="b"/>
            <a:pathLst>
              <a:path w="743487" h="120212">
                <a:moveTo>
                  <a:pt x="553587" y="120212"/>
                </a:moveTo>
                <a:lnTo>
                  <a:pt x="0" y="120212"/>
                </a:lnTo>
                <a:lnTo>
                  <a:pt x="221696" y="0"/>
                </a:lnTo>
                <a:lnTo>
                  <a:pt x="743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9" name="任意多边形: 形状 86"/>
          <p:cNvSpPr/>
          <p:nvPr>
            <p:custDataLst>
              <p:tags r:id="rId75"/>
            </p:custDataLst>
          </p:nvPr>
        </p:nvSpPr>
        <p:spPr>
          <a:xfrm>
            <a:off x="2582573" y="4504663"/>
            <a:ext cx="768314" cy="135456"/>
          </a:xfrm>
          <a:custGeom>
            <a:avLst/>
            <a:gdLst>
              <a:gd name="connsiteX0" fmla="*/ 589302 w 768314"/>
              <a:gd name="connsiteY0" fmla="*/ 135457 h 135456"/>
              <a:gd name="connsiteX1" fmla="*/ 0 w 768314"/>
              <a:gd name="connsiteY1" fmla="*/ 135457 h 135456"/>
              <a:gd name="connsiteX2" fmla="*/ 214728 w 768314"/>
              <a:gd name="connsiteY2" fmla="*/ 0 h 135456"/>
              <a:gd name="connsiteX3" fmla="*/ 768314 w 768314"/>
              <a:gd name="connsiteY3" fmla="*/ 0 h 135456"/>
            </a:gdLst>
            <a:ahLst/>
            <a:cxnLst>
              <a:cxn ang="0">
                <a:pos x="connsiteX0" y="connsiteY0"/>
              </a:cxn>
              <a:cxn ang="0">
                <a:pos x="connsiteX1" y="connsiteY1"/>
              </a:cxn>
              <a:cxn ang="0">
                <a:pos x="connsiteX2" y="connsiteY2"/>
              </a:cxn>
              <a:cxn ang="0">
                <a:pos x="connsiteX3" y="connsiteY3"/>
              </a:cxn>
            </a:cxnLst>
            <a:rect l="l" t="t" r="r" b="b"/>
            <a:pathLst>
              <a:path w="768314" h="135456">
                <a:moveTo>
                  <a:pt x="589302" y="135457"/>
                </a:moveTo>
                <a:lnTo>
                  <a:pt x="0" y="135457"/>
                </a:lnTo>
                <a:lnTo>
                  <a:pt x="214728" y="0"/>
                </a:lnTo>
                <a:lnTo>
                  <a:pt x="7683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0" name="任意多边形: 形状 87"/>
          <p:cNvSpPr/>
          <p:nvPr>
            <p:custDataLst>
              <p:tags r:id="rId76"/>
            </p:custDataLst>
          </p:nvPr>
        </p:nvSpPr>
        <p:spPr>
          <a:xfrm>
            <a:off x="3350888" y="4384451"/>
            <a:ext cx="679897" cy="120212"/>
          </a:xfrm>
          <a:custGeom>
            <a:avLst/>
            <a:gdLst>
              <a:gd name="connsiteX0" fmla="*/ 553152 w 679897"/>
              <a:gd name="connsiteY0" fmla="*/ 120212 h 120212"/>
              <a:gd name="connsiteX1" fmla="*/ 0 w 679897"/>
              <a:gd name="connsiteY1" fmla="*/ 120212 h 120212"/>
              <a:gd name="connsiteX2" fmla="*/ 158106 w 679897"/>
              <a:gd name="connsiteY2" fmla="*/ 0 h 120212"/>
              <a:gd name="connsiteX3" fmla="*/ 679898 w 679897"/>
              <a:gd name="connsiteY3" fmla="*/ 0 h 120212"/>
            </a:gdLst>
            <a:ahLst/>
            <a:cxnLst>
              <a:cxn ang="0">
                <a:pos x="connsiteX0" y="connsiteY0"/>
              </a:cxn>
              <a:cxn ang="0">
                <a:pos x="connsiteX1" y="connsiteY1"/>
              </a:cxn>
              <a:cxn ang="0">
                <a:pos x="connsiteX2" y="connsiteY2"/>
              </a:cxn>
              <a:cxn ang="0">
                <a:pos x="connsiteX3" y="connsiteY3"/>
              </a:cxn>
            </a:cxnLst>
            <a:rect l="l" t="t" r="r" b="b"/>
            <a:pathLst>
              <a:path w="679897" h="120212">
                <a:moveTo>
                  <a:pt x="553152" y="120212"/>
                </a:moveTo>
                <a:lnTo>
                  <a:pt x="0" y="120212"/>
                </a:lnTo>
                <a:lnTo>
                  <a:pt x="158106" y="0"/>
                </a:lnTo>
                <a:lnTo>
                  <a:pt x="67989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1" name="任意多边形: 形状 88"/>
          <p:cNvSpPr/>
          <p:nvPr>
            <p:custDataLst>
              <p:tags r:id="rId77"/>
            </p:custDataLst>
          </p:nvPr>
        </p:nvSpPr>
        <p:spPr>
          <a:xfrm>
            <a:off x="3761178" y="4504663"/>
            <a:ext cx="696448" cy="135456"/>
          </a:xfrm>
          <a:custGeom>
            <a:avLst/>
            <a:gdLst>
              <a:gd name="connsiteX0" fmla="*/ 589303 w 696448"/>
              <a:gd name="connsiteY0" fmla="*/ 135457 h 135456"/>
              <a:gd name="connsiteX1" fmla="*/ 0 w 696448"/>
              <a:gd name="connsiteY1" fmla="*/ 135457 h 135456"/>
              <a:gd name="connsiteX2" fmla="*/ 142862 w 696448"/>
              <a:gd name="connsiteY2" fmla="*/ 0 h 135456"/>
              <a:gd name="connsiteX3" fmla="*/ 696448 w 696448"/>
              <a:gd name="connsiteY3" fmla="*/ 0 h 135456"/>
            </a:gdLst>
            <a:ahLst/>
            <a:cxnLst>
              <a:cxn ang="0">
                <a:pos x="connsiteX0" y="connsiteY0"/>
              </a:cxn>
              <a:cxn ang="0">
                <a:pos x="connsiteX1" y="connsiteY1"/>
              </a:cxn>
              <a:cxn ang="0">
                <a:pos x="connsiteX2" y="connsiteY2"/>
              </a:cxn>
              <a:cxn ang="0">
                <a:pos x="connsiteX3" y="connsiteY3"/>
              </a:cxn>
            </a:cxnLst>
            <a:rect l="l" t="t" r="r" b="b"/>
            <a:pathLst>
              <a:path w="696448" h="135456">
                <a:moveTo>
                  <a:pt x="589303" y="135457"/>
                </a:moveTo>
                <a:lnTo>
                  <a:pt x="0" y="135457"/>
                </a:lnTo>
                <a:lnTo>
                  <a:pt x="142862" y="0"/>
                </a:lnTo>
                <a:lnTo>
                  <a:pt x="696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2" name="任意多边形: 形状 89"/>
          <p:cNvSpPr/>
          <p:nvPr>
            <p:custDataLst>
              <p:tags r:id="rId78"/>
            </p:custDataLst>
          </p:nvPr>
        </p:nvSpPr>
        <p:spPr>
          <a:xfrm>
            <a:off x="4457626" y="4384451"/>
            <a:ext cx="616742" cy="120212"/>
          </a:xfrm>
          <a:custGeom>
            <a:avLst/>
            <a:gdLst>
              <a:gd name="connsiteX0" fmla="*/ 553587 w 616742"/>
              <a:gd name="connsiteY0" fmla="*/ 120212 h 120212"/>
              <a:gd name="connsiteX1" fmla="*/ 0 w 616742"/>
              <a:gd name="connsiteY1" fmla="*/ 120212 h 120212"/>
              <a:gd name="connsiteX2" fmla="*/ 94950 w 616742"/>
              <a:gd name="connsiteY2" fmla="*/ 0 h 120212"/>
              <a:gd name="connsiteX3" fmla="*/ 616742 w 616742"/>
              <a:gd name="connsiteY3" fmla="*/ 0 h 120212"/>
            </a:gdLst>
            <a:ahLst/>
            <a:cxnLst>
              <a:cxn ang="0">
                <a:pos x="connsiteX0" y="connsiteY0"/>
              </a:cxn>
              <a:cxn ang="0">
                <a:pos x="connsiteX1" y="connsiteY1"/>
              </a:cxn>
              <a:cxn ang="0">
                <a:pos x="connsiteX2" y="connsiteY2"/>
              </a:cxn>
              <a:cxn ang="0">
                <a:pos x="connsiteX3" y="connsiteY3"/>
              </a:cxn>
            </a:cxnLst>
            <a:rect l="l" t="t" r="r" b="b"/>
            <a:pathLst>
              <a:path w="616742" h="120212">
                <a:moveTo>
                  <a:pt x="553587" y="120212"/>
                </a:moveTo>
                <a:lnTo>
                  <a:pt x="0" y="120212"/>
                </a:lnTo>
                <a:lnTo>
                  <a:pt x="94950" y="0"/>
                </a:lnTo>
                <a:lnTo>
                  <a:pt x="61674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3" name="任意多边形: 形状 90"/>
          <p:cNvSpPr/>
          <p:nvPr>
            <p:custDataLst>
              <p:tags r:id="rId79"/>
            </p:custDataLst>
          </p:nvPr>
        </p:nvSpPr>
        <p:spPr>
          <a:xfrm>
            <a:off x="4939782" y="4504663"/>
            <a:ext cx="624581" cy="135456"/>
          </a:xfrm>
          <a:custGeom>
            <a:avLst/>
            <a:gdLst>
              <a:gd name="connsiteX0" fmla="*/ 589302 w 624581"/>
              <a:gd name="connsiteY0" fmla="*/ 135457 h 135456"/>
              <a:gd name="connsiteX1" fmla="*/ 0 w 624581"/>
              <a:gd name="connsiteY1" fmla="*/ 135457 h 135456"/>
              <a:gd name="connsiteX2" fmla="*/ 71430 w 624581"/>
              <a:gd name="connsiteY2" fmla="*/ 0 h 135456"/>
              <a:gd name="connsiteX3" fmla="*/ 624582 w 624581"/>
              <a:gd name="connsiteY3" fmla="*/ 0 h 135456"/>
            </a:gdLst>
            <a:ahLst/>
            <a:cxnLst>
              <a:cxn ang="0">
                <a:pos x="connsiteX0" y="connsiteY0"/>
              </a:cxn>
              <a:cxn ang="0">
                <a:pos x="connsiteX1" y="connsiteY1"/>
              </a:cxn>
              <a:cxn ang="0">
                <a:pos x="connsiteX2" y="connsiteY2"/>
              </a:cxn>
              <a:cxn ang="0">
                <a:pos x="connsiteX3" y="connsiteY3"/>
              </a:cxn>
            </a:cxnLst>
            <a:rect l="l" t="t" r="r" b="b"/>
            <a:pathLst>
              <a:path w="624581" h="135456">
                <a:moveTo>
                  <a:pt x="589302" y="135457"/>
                </a:moveTo>
                <a:lnTo>
                  <a:pt x="0" y="135457"/>
                </a:lnTo>
                <a:lnTo>
                  <a:pt x="71430" y="0"/>
                </a:lnTo>
                <a:lnTo>
                  <a:pt x="62458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4" name="任意多边形: 形状 91"/>
          <p:cNvSpPr/>
          <p:nvPr>
            <p:custDataLst>
              <p:tags r:id="rId80"/>
            </p:custDataLst>
          </p:nvPr>
        </p:nvSpPr>
        <p:spPr>
          <a:xfrm>
            <a:off x="5564364" y="4384451"/>
            <a:ext cx="553586" cy="120212"/>
          </a:xfrm>
          <a:custGeom>
            <a:avLst/>
            <a:gdLst>
              <a:gd name="connsiteX0" fmla="*/ 553587 w 553586"/>
              <a:gd name="connsiteY0" fmla="*/ 120212 h 120212"/>
              <a:gd name="connsiteX1" fmla="*/ 0 w 553586"/>
              <a:gd name="connsiteY1" fmla="*/ 120212 h 120212"/>
              <a:gd name="connsiteX2" fmla="*/ 31796 w 553586"/>
              <a:gd name="connsiteY2" fmla="*/ 0 h 120212"/>
              <a:gd name="connsiteX3" fmla="*/ 553587 w 553586"/>
              <a:gd name="connsiteY3" fmla="*/ 0 h 120212"/>
            </a:gdLst>
            <a:ahLst/>
            <a:cxnLst>
              <a:cxn ang="0">
                <a:pos x="connsiteX0" y="connsiteY0"/>
              </a:cxn>
              <a:cxn ang="0">
                <a:pos x="connsiteX1" y="connsiteY1"/>
              </a:cxn>
              <a:cxn ang="0">
                <a:pos x="connsiteX2" y="connsiteY2"/>
              </a:cxn>
              <a:cxn ang="0">
                <a:pos x="connsiteX3" y="connsiteY3"/>
              </a:cxn>
            </a:cxnLst>
            <a:rect l="l" t="t" r="r" b="b"/>
            <a:pathLst>
              <a:path w="553586" h="120212">
                <a:moveTo>
                  <a:pt x="553587" y="120212"/>
                </a:moveTo>
                <a:lnTo>
                  <a:pt x="0" y="120212"/>
                </a:lnTo>
                <a:lnTo>
                  <a:pt x="31796"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5" name="任意多边形: 形状 92"/>
          <p:cNvSpPr/>
          <p:nvPr>
            <p:custDataLst>
              <p:tags r:id="rId81"/>
            </p:custDataLst>
          </p:nvPr>
        </p:nvSpPr>
        <p:spPr>
          <a:xfrm>
            <a:off x="6117951" y="4504663"/>
            <a:ext cx="589302" cy="135456"/>
          </a:xfrm>
          <a:custGeom>
            <a:avLst/>
            <a:gdLst>
              <a:gd name="connsiteX0" fmla="*/ 589302 w 589302"/>
              <a:gd name="connsiteY0" fmla="*/ 135457 h 135456"/>
              <a:gd name="connsiteX1" fmla="*/ 0 w 589302"/>
              <a:gd name="connsiteY1" fmla="*/ 135457 h 135456"/>
              <a:gd name="connsiteX2" fmla="*/ 0 w 589302"/>
              <a:gd name="connsiteY2" fmla="*/ 0 h 135456"/>
              <a:gd name="connsiteX3" fmla="*/ 553587 w 589302"/>
              <a:gd name="connsiteY3" fmla="*/ 0 h 135456"/>
            </a:gdLst>
            <a:ahLst/>
            <a:cxnLst>
              <a:cxn ang="0">
                <a:pos x="connsiteX0" y="connsiteY0"/>
              </a:cxn>
              <a:cxn ang="0">
                <a:pos x="connsiteX1" y="connsiteY1"/>
              </a:cxn>
              <a:cxn ang="0">
                <a:pos x="connsiteX2" y="connsiteY2"/>
              </a:cxn>
              <a:cxn ang="0">
                <a:pos x="connsiteX3" y="connsiteY3"/>
              </a:cxn>
            </a:cxnLst>
            <a:rect l="l" t="t" r="r" b="b"/>
            <a:pathLst>
              <a:path w="589302" h="135456">
                <a:moveTo>
                  <a:pt x="589302" y="135457"/>
                </a:moveTo>
                <a:lnTo>
                  <a:pt x="0"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6" name="任意多边形: 形状 93"/>
          <p:cNvSpPr/>
          <p:nvPr>
            <p:custDataLst>
              <p:tags r:id="rId82"/>
            </p:custDataLst>
          </p:nvPr>
        </p:nvSpPr>
        <p:spPr>
          <a:xfrm>
            <a:off x="6639743" y="4384451"/>
            <a:ext cx="585382" cy="120212"/>
          </a:xfrm>
          <a:custGeom>
            <a:avLst/>
            <a:gdLst>
              <a:gd name="connsiteX0" fmla="*/ 585382 w 585382"/>
              <a:gd name="connsiteY0" fmla="*/ 120212 h 120212"/>
              <a:gd name="connsiteX1" fmla="*/ 31794 w 585382"/>
              <a:gd name="connsiteY1" fmla="*/ 120212 h 120212"/>
              <a:gd name="connsiteX2" fmla="*/ 0 w 585382"/>
              <a:gd name="connsiteY2" fmla="*/ 0 h 120212"/>
              <a:gd name="connsiteX3" fmla="*/ 521791 w 585382"/>
              <a:gd name="connsiteY3" fmla="*/ 0 h 120212"/>
            </a:gdLst>
            <a:ahLst/>
            <a:cxnLst>
              <a:cxn ang="0">
                <a:pos x="connsiteX0" y="connsiteY0"/>
              </a:cxn>
              <a:cxn ang="0">
                <a:pos x="connsiteX1" y="connsiteY1"/>
              </a:cxn>
              <a:cxn ang="0">
                <a:pos x="connsiteX2" y="connsiteY2"/>
              </a:cxn>
              <a:cxn ang="0">
                <a:pos x="connsiteX3" y="connsiteY3"/>
              </a:cxn>
            </a:cxnLst>
            <a:rect l="l" t="t" r="r" b="b"/>
            <a:pathLst>
              <a:path w="585382" h="120212">
                <a:moveTo>
                  <a:pt x="585382" y="120212"/>
                </a:moveTo>
                <a:lnTo>
                  <a:pt x="31794"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7" name="任意多边形: 形状 94"/>
          <p:cNvSpPr/>
          <p:nvPr>
            <p:custDataLst>
              <p:tags r:id="rId83"/>
            </p:custDataLst>
          </p:nvPr>
        </p:nvSpPr>
        <p:spPr>
          <a:xfrm>
            <a:off x="7225125" y="4504663"/>
            <a:ext cx="660731" cy="135456"/>
          </a:xfrm>
          <a:custGeom>
            <a:avLst/>
            <a:gdLst>
              <a:gd name="connsiteX0" fmla="*/ 660732 w 660731"/>
              <a:gd name="connsiteY0" fmla="*/ 135457 h 135456"/>
              <a:gd name="connsiteX1" fmla="*/ 71430 w 660731"/>
              <a:gd name="connsiteY1" fmla="*/ 135457 h 135456"/>
              <a:gd name="connsiteX2" fmla="*/ 0 w 660731"/>
              <a:gd name="connsiteY2" fmla="*/ 0 h 135456"/>
              <a:gd name="connsiteX3" fmla="*/ 553151 w 660731"/>
              <a:gd name="connsiteY3" fmla="*/ 0 h 135456"/>
            </a:gdLst>
            <a:ahLst/>
            <a:cxnLst>
              <a:cxn ang="0">
                <a:pos x="connsiteX0" y="connsiteY0"/>
              </a:cxn>
              <a:cxn ang="0">
                <a:pos x="connsiteX1" y="connsiteY1"/>
              </a:cxn>
              <a:cxn ang="0">
                <a:pos x="connsiteX2" y="connsiteY2"/>
              </a:cxn>
              <a:cxn ang="0">
                <a:pos x="connsiteX3" y="connsiteY3"/>
              </a:cxn>
            </a:cxnLst>
            <a:rect l="l" t="t" r="r" b="b"/>
            <a:pathLst>
              <a:path w="660731" h="135456">
                <a:moveTo>
                  <a:pt x="660732" y="135457"/>
                </a:moveTo>
                <a:lnTo>
                  <a:pt x="71430" y="135457"/>
                </a:lnTo>
                <a:lnTo>
                  <a:pt x="0" y="0"/>
                </a:lnTo>
                <a:lnTo>
                  <a:pt x="55315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8" name="任意多边形: 形状 95"/>
          <p:cNvSpPr/>
          <p:nvPr>
            <p:custDataLst>
              <p:tags r:id="rId84"/>
            </p:custDataLst>
          </p:nvPr>
        </p:nvSpPr>
        <p:spPr>
          <a:xfrm>
            <a:off x="7683325" y="4384451"/>
            <a:ext cx="648537" cy="120212"/>
          </a:xfrm>
          <a:custGeom>
            <a:avLst/>
            <a:gdLst>
              <a:gd name="connsiteX0" fmla="*/ 648538 w 648537"/>
              <a:gd name="connsiteY0" fmla="*/ 120212 h 120212"/>
              <a:gd name="connsiteX1" fmla="*/ 94950 w 648537"/>
              <a:gd name="connsiteY1" fmla="*/ 120212 h 120212"/>
              <a:gd name="connsiteX2" fmla="*/ 0 w 648537"/>
              <a:gd name="connsiteY2" fmla="*/ 0 h 120212"/>
              <a:gd name="connsiteX3" fmla="*/ 521792 w 648537"/>
              <a:gd name="connsiteY3" fmla="*/ 0 h 120212"/>
            </a:gdLst>
            <a:ahLst/>
            <a:cxnLst>
              <a:cxn ang="0">
                <a:pos x="connsiteX0" y="connsiteY0"/>
              </a:cxn>
              <a:cxn ang="0">
                <a:pos x="connsiteX1" y="connsiteY1"/>
              </a:cxn>
              <a:cxn ang="0">
                <a:pos x="connsiteX2" y="connsiteY2"/>
              </a:cxn>
              <a:cxn ang="0">
                <a:pos x="connsiteX3" y="connsiteY3"/>
              </a:cxn>
            </a:cxnLst>
            <a:rect l="l" t="t" r="r" b="b"/>
            <a:pathLst>
              <a:path w="648537" h="120212">
                <a:moveTo>
                  <a:pt x="648538" y="120212"/>
                </a:moveTo>
                <a:lnTo>
                  <a:pt x="94950"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9" name="任意多边形: 形状 96"/>
          <p:cNvSpPr/>
          <p:nvPr>
            <p:custDataLst>
              <p:tags r:id="rId85"/>
            </p:custDataLst>
          </p:nvPr>
        </p:nvSpPr>
        <p:spPr>
          <a:xfrm>
            <a:off x="8328814" y="4504228"/>
            <a:ext cx="732163" cy="135456"/>
          </a:xfrm>
          <a:custGeom>
            <a:avLst/>
            <a:gdLst>
              <a:gd name="connsiteX0" fmla="*/ 732163 w 732163"/>
              <a:gd name="connsiteY0" fmla="*/ 135457 h 135456"/>
              <a:gd name="connsiteX1" fmla="*/ 143297 w 732163"/>
              <a:gd name="connsiteY1" fmla="*/ 135457 h 135456"/>
              <a:gd name="connsiteX2" fmla="*/ 0 w 732163"/>
              <a:gd name="connsiteY2" fmla="*/ 0 h 135456"/>
              <a:gd name="connsiteX3" fmla="*/ 553587 w 732163"/>
              <a:gd name="connsiteY3" fmla="*/ 0 h 135456"/>
            </a:gdLst>
            <a:ahLst/>
            <a:cxnLst>
              <a:cxn ang="0">
                <a:pos x="connsiteX0" y="connsiteY0"/>
              </a:cxn>
              <a:cxn ang="0">
                <a:pos x="connsiteX1" y="connsiteY1"/>
              </a:cxn>
              <a:cxn ang="0">
                <a:pos x="connsiteX2" y="connsiteY2"/>
              </a:cxn>
              <a:cxn ang="0">
                <a:pos x="connsiteX3" y="connsiteY3"/>
              </a:cxn>
            </a:cxnLst>
            <a:rect l="l" t="t" r="r" b="b"/>
            <a:pathLst>
              <a:path w="732163" h="135456">
                <a:moveTo>
                  <a:pt x="732163" y="135457"/>
                </a:moveTo>
                <a:lnTo>
                  <a:pt x="14329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0" name="任意多边形: 形状 97"/>
          <p:cNvSpPr/>
          <p:nvPr>
            <p:custDataLst>
              <p:tags r:id="rId86"/>
            </p:custDataLst>
          </p:nvPr>
        </p:nvSpPr>
        <p:spPr>
          <a:xfrm>
            <a:off x="8724731" y="4384451"/>
            <a:ext cx="711692" cy="120212"/>
          </a:xfrm>
          <a:custGeom>
            <a:avLst/>
            <a:gdLst>
              <a:gd name="connsiteX0" fmla="*/ 711692 w 711692"/>
              <a:gd name="connsiteY0" fmla="*/ 120212 h 120212"/>
              <a:gd name="connsiteX1" fmla="*/ 158106 w 711692"/>
              <a:gd name="connsiteY1" fmla="*/ 120212 h 120212"/>
              <a:gd name="connsiteX2" fmla="*/ 0 w 711692"/>
              <a:gd name="connsiteY2" fmla="*/ 0 h 120212"/>
              <a:gd name="connsiteX3" fmla="*/ 521792 w 711692"/>
              <a:gd name="connsiteY3" fmla="*/ 0 h 120212"/>
            </a:gdLst>
            <a:ahLst/>
            <a:cxnLst>
              <a:cxn ang="0">
                <a:pos x="connsiteX0" y="connsiteY0"/>
              </a:cxn>
              <a:cxn ang="0">
                <a:pos x="connsiteX1" y="connsiteY1"/>
              </a:cxn>
              <a:cxn ang="0">
                <a:pos x="connsiteX2" y="connsiteY2"/>
              </a:cxn>
              <a:cxn ang="0">
                <a:pos x="connsiteX3" y="connsiteY3"/>
              </a:cxn>
            </a:cxnLst>
            <a:rect l="l" t="t" r="r" b="b"/>
            <a:pathLst>
              <a:path w="711692" h="120212">
                <a:moveTo>
                  <a:pt x="711692" y="120212"/>
                </a:moveTo>
                <a:lnTo>
                  <a:pt x="15810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1" name="任意多边形: 形状 98"/>
          <p:cNvSpPr/>
          <p:nvPr>
            <p:custDataLst>
              <p:tags r:id="rId87"/>
            </p:custDataLst>
          </p:nvPr>
        </p:nvSpPr>
        <p:spPr>
          <a:xfrm>
            <a:off x="9436423" y="4504663"/>
            <a:ext cx="803594" cy="135456"/>
          </a:xfrm>
          <a:custGeom>
            <a:avLst/>
            <a:gdLst>
              <a:gd name="connsiteX0" fmla="*/ 803594 w 803594"/>
              <a:gd name="connsiteY0" fmla="*/ 135457 h 135456"/>
              <a:gd name="connsiteX1" fmla="*/ 214727 w 803594"/>
              <a:gd name="connsiteY1" fmla="*/ 135457 h 135456"/>
              <a:gd name="connsiteX2" fmla="*/ 0 w 803594"/>
              <a:gd name="connsiteY2" fmla="*/ 0 h 135456"/>
              <a:gd name="connsiteX3" fmla="*/ 553587 w 803594"/>
              <a:gd name="connsiteY3" fmla="*/ 0 h 135456"/>
            </a:gdLst>
            <a:ahLst/>
            <a:cxnLst>
              <a:cxn ang="0">
                <a:pos x="connsiteX0" y="connsiteY0"/>
              </a:cxn>
              <a:cxn ang="0">
                <a:pos x="connsiteX1" y="connsiteY1"/>
              </a:cxn>
              <a:cxn ang="0">
                <a:pos x="connsiteX2" y="connsiteY2"/>
              </a:cxn>
              <a:cxn ang="0">
                <a:pos x="connsiteX3" y="connsiteY3"/>
              </a:cxn>
            </a:cxnLst>
            <a:rect l="l" t="t" r="r" b="b"/>
            <a:pathLst>
              <a:path w="803594" h="135456">
                <a:moveTo>
                  <a:pt x="803594" y="135457"/>
                </a:moveTo>
                <a:lnTo>
                  <a:pt x="21472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2" name="任意多边形: 形状 99"/>
          <p:cNvSpPr/>
          <p:nvPr>
            <p:custDataLst>
              <p:tags r:id="rId88"/>
            </p:custDataLst>
          </p:nvPr>
        </p:nvSpPr>
        <p:spPr>
          <a:xfrm>
            <a:off x="9768314" y="4384451"/>
            <a:ext cx="774847" cy="120212"/>
          </a:xfrm>
          <a:custGeom>
            <a:avLst/>
            <a:gdLst>
              <a:gd name="connsiteX0" fmla="*/ 774848 w 774847"/>
              <a:gd name="connsiteY0" fmla="*/ 120212 h 120212"/>
              <a:gd name="connsiteX1" fmla="*/ 221696 w 774847"/>
              <a:gd name="connsiteY1" fmla="*/ 120212 h 120212"/>
              <a:gd name="connsiteX2" fmla="*/ 0 w 774847"/>
              <a:gd name="connsiteY2" fmla="*/ 0 h 120212"/>
              <a:gd name="connsiteX3" fmla="*/ 521792 w 774847"/>
              <a:gd name="connsiteY3" fmla="*/ 0 h 120212"/>
            </a:gdLst>
            <a:ahLst/>
            <a:cxnLst>
              <a:cxn ang="0">
                <a:pos x="connsiteX0" y="connsiteY0"/>
              </a:cxn>
              <a:cxn ang="0">
                <a:pos x="connsiteX1" y="connsiteY1"/>
              </a:cxn>
              <a:cxn ang="0">
                <a:pos x="connsiteX2" y="connsiteY2"/>
              </a:cxn>
              <a:cxn ang="0">
                <a:pos x="connsiteX3" y="connsiteY3"/>
              </a:cxn>
            </a:cxnLst>
            <a:rect l="l" t="t" r="r" b="b"/>
            <a:pathLst>
              <a:path w="774847" h="120212">
                <a:moveTo>
                  <a:pt x="774848" y="120212"/>
                </a:moveTo>
                <a:lnTo>
                  <a:pt x="22169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3" name="任意多边形: 形状 100"/>
          <p:cNvSpPr/>
          <p:nvPr>
            <p:custDataLst>
              <p:tags r:id="rId89"/>
            </p:custDataLst>
          </p:nvPr>
        </p:nvSpPr>
        <p:spPr>
          <a:xfrm>
            <a:off x="10543162" y="4504663"/>
            <a:ext cx="875460" cy="135456"/>
          </a:xfrm>
          <a:custGeom>
            <a:avLst/>
            <a:gdLst>
              <a:gd name="connsiteX0" fmla="*/ 875460 w 875460"/>
              <a:gd name="connsiteY0" fmla="*/ 135457 h 135456"/>
              <a:gd name="connsiteX1" fmla="*/ 286158 w 875460"/>
              <a:gd name="connsiteY1" fmla="*/ 135457 h 135456"/>
              <a:gd name="connsiteX2" fmla="*/ 0 w 875460"/>
              <a:gd name="connsiteY2" fmla="*/ 0 h 135456"/>
              <a:gd name="connsiteX3" fmla="*/ 553587 w 875460"/>
              <a:gd name="connsiteY3" fmla="*/ 0 h 135456"/>
            </a:gdLst>
            <a:ahLst/>
            <a:cxnLst>
              <a:cxn ang="0">
                <a:pos x="connsiteX0" y="connsiteY0"/>
              </a:cxn>
              <a:cxn ang="0">
                <a:pos x="connsiteX1" y="connsiteY1"/>
              </a:cxn>
              <a:cxn ang="0">
                <a:pos x="connsiteX2" y="connsiteY2"/>
              </a:cxn>
              <a:cxn ang="0">
                <a:pos x="connsiteX3" y="connsiteY3"/>
              </a:cxn>
            </a:cxnLst>
            <a:rect l="l" t="t" r="r" b="b"/>
            <a:pathLst>
              <a:path w="875460" h="135456">
                <a:moveTo>
                  <a:pt x="875460" y="135457"/>
                </a:moveTo>
                <a:lnTo>
                  <a:pt x="286158"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4" name="任意多边形: 形状 101"/>
          <p:cNvSpPr/>
          <p:nvPr>
            <p:custDataLst>
              <p:tags r:id="rId90"/>
            </p:custDataLst>
          </p:nvPr>
        </p:nvSpPr>
        <p:spPr>
          <a:xfrm>
            <a:off x="10811898" y="4384451"/>
            <a:ext cx="838438" cy="120212"/>
          </a:xfrm>
          <a:custGeom>
            <a:avLst/>
            <a:gdLst>
              <a:gd name="connsiteX0" fmla="*/ 838438 w 838438"/>
              <a:gd name="connsiteY0" fmla="*/ 120212 h 120212"/>
              <a:gd name="connsiteX1" fmla="*/ 284850 w 838438"/>
              <a:gd name="connsiteY1" fmla="*/ 120212 h 120212"/>
              <a:gd name="connsiteX2" fmla="*/ 0 w 838438"/>
              <a:gd name="connsiteY2" fmla="*/ 0 h 120212"/>
              <a:gd name="connsiteX3" fmla="*/ 521791 w 838438"/>
              <a:gd name="connsiteY3" fmla="*/ 0 h 120212"/>
            </a:gdLst>
            <a:ahLst/>
            <a:cxnLst>
              <a:cxn ang="0">
                <a:pos x="connsiteX0" y="connsiteY0"/>
              </a:cxn>
              <a:cxn ang="0">
                <a:pos x="connsiteX1" y="connsiteY1"/>
              </a:cxn>
              <a:cxn ang="0">
                <a:pos x="connsiteX2" y="connsiteY2"/>
              </a:cxn>
              <a:cxn ang="0">
                <a:pos x="connsiteX3" y="connsiteY3"/>
              </a:cxn>
            </a:cxnLst>
            <a:rect l="l" t="t" r="r" b="b"/>
            <a:pathLst>
              <a:path w="838438" h="120212">
                <a:moveTo>
                  <a:pt x="838438" y="120212"/>
                </a:moveTo>
                <a:lnTo>
                  <a:pt x="284850"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5" name="任意多边形: 形状 444"/>
          <p:cNvSpPr/>
          <p:nvPr>
            <p:custDataLst>
              <p:tags r:id="rId91"/>
            </p:custDataLst>
          </p:nvPr>
        </p:nvSpPr>
        <p:spPr>
          <a:xfrm>
            <a:off x="11649565" y="4504663"/>
            <a:ext cx="542435" cy="135457"/>
          </a:xfrm>
          <a:custGeom>
            <a:avLst/>
            <a:gdLst>
              <a:gd name="connsiteX0" fmla="*/ 0 w 542435"/>
              <a:gd name="connsiteY0" fmla="*/ 0 h 135457"/>
              <a:gd name="connsiteX1" fmla="*/ 542435 w 542435"/>
              <a:gd name="connsiteY1" fmla="*/ 0 h 135457"/>
              <a:gd name="connsiteX2" fmla="*/ 542435 w 542435"/>
              <a:gd name="connsiteY2" fmla="*/ 135457 h 135457"/>
              <a:gd name="connsiteX3" fmla="*/ 357588 w 542435"/>
              <a:gd name="connsiteY3" fmla="*/ 135457 h 135457"/>
              <a:gd name="connsiteX0-1" fmla="*/ 0 w 542435"/>
              <a:gd name="connsiteY0-2" fmla="*/ 0 h 135457"/>
              <a:gd name="connsiteX1-3" fmla="*/ 542435 w 542435"/>
              <a:gd name="connsiteY1-4" fmla="*/ 0 h 135457"/>
              <a:gd name="connsiteX2-5" fmla="*/ 541663 w 542435"/>
              <a:gd name="connsiteY2-6" fmla="*/ 62575 h 135457"/>
              <a:gd name="connsiteX3-7" fmla="*/ 542435 w 542435"/>
              <a:gd name="connsiteY3-8" fmla="*/ 135457 h 135457"/>
              <a:gd name="connsiteX4" fmla="*/ 357588 w 542435"/>
              <a:gd name="connsiteY4" fmla="*/ 135457 h 135457"/>
              <a:gd name="connsiteX5" fmla="*/ 0 w 542435"/>
              <a:gd name="connsiteY5" fmla="*/ 0 h 135457"/>
              <a:gd name="connsiteX0-9" fmla="*/ 541663 w 633103"/>
              <a:gd name="connsiteY0-10" fmla="*/ 62575 h 154015"/>
              <a:gd name="connsiteX1-11" fmla="*/ 542435 w 633103"/>
              <a:gd name="connsiteY1-12" fmla="*/ 135457 h 154015"/>
              <a:gd name="connsiteX2-13" fmla="*/ 357588 w 633103"/>
              <a:gd name="connsiteY2-14" fmla="*/ 135457 h 154015"/>
              <a:gd name="connsiteX3-15" fmla="*/ 0 w 633103"/>
              <a:gd name="connsiteY3-16" fmla="*/ 0 h 154015"/>
              <a:gd name="connsiteX4-17" fmla="*/ 542435 w 633103"/>
              <a:gd name="connsiteY4-18" fmla="*/ 0 h 154015"/>
              <a:gd name="connsiteX5-19" fmla="*/ 633103 w 633103"/>
              <a:gd name="connsiteY5-20" fmla="*/ 154015 h 154015"/>
              <a:gd name="connsiteX0-21" fmla="*/ 541663 w 542435"/>
              <a:gd name="connsiteY0-22" fmla="*/ 62575 h 135457"/>
              <a:gd name="connsiteX1-23" fmla="*/ 542435 w 542435"/>
              <a:gd name="connsiteY1-24" fmla="*/ 135457 h 135457"/>
              <a:gd name="connsiteX2-25" fmla="*/ 357588 w 542435"/>
              <a:gd name="connsiteY2-26" fmla="*/ 135457 h 135457"/>
              <a:gd name="connsiteX3-27" fmla="*/ 0 w 542435"/>
              <a:gd name="connsiteY3-28" fmla="*/ 0 h 135457"/>
              <a:gd name="connsiteX4-29" fmla="*/ 542435 w 542435"/>
              <a:gd name="connsiteY4-30" fmla="*/ 0 h 135457"/>
              <a:gd name="connsiteX0-31" fmla="*/ 542435 w 542435"/>
              <a:gd name="connsiteY0-32" fmla="*/ 135457 h 135457"/>
              <a:gd name="connsiteX1-33" fmla="*/ 357588 w 542435"/>
              <a:gd name="connsiteY1-34" fmla="*/ 135457 h 135457"/>
              <a:gd name="connsiteX2-35" fmla="*/ 0 w 542435"/>
              <a:gd name="connsiteY2-36" fmla="*/ 0 h 135457"/>
              <a:gd name="connsiteX3-37" fmla="*/ 542435 w 542435"/>
              <a:gd name="connsiteY3-38" fmla="*/ 0 h 135457"/>
            </a:gdLst>
            <a:ahLst/>
            <a:cxnLst>
              <a:cxn ang="0">
                <a:pos x="connsiteX0-1" y="connsiteY0-2"/>
              </a:cxn>
              <a:cxn ang="0">
                <a:pos x="connsiteX1-3" y="connsiteY1-4"/>
              </a:cxn>
              <a:cxn ang="0">
                <a:pos x="connsiteX2-5" y="connsiteY2-6"/>
              </a:cxn>
              <a:cxn ang="0">
                <a:pos x="connsiteX3-7" y="connsiteY3-8"/>
              </a:cxn>
            </a:cxnLst>
            <a:rect l="l" t="t" r="r" b="b"/>
            <a:pathLst>
              <a:path w="542435" h="135457">
                <a:moveTo>
                  <a:pt x="542435" y="135457"/>
                </a:moveTo>
                <a:lnTo>
                  <a:pt x="357588" y="135457"/>
                </a:lnTo>
                <a:lnTo>
                  <a:pt x="0" y="0"/>
                </a:lnTo>
                <a:lnTo>
                  <a:pt x="542435"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8" name="任意多边形: 形状 417"/>
          <p:cNvSpPr/>
          <p:nvPr>
            <p:custDataLst>
              <p:tags r:id="rId92"/>
            </p:custDataLst>
          </p:nvPr>
        </p:nvSpPr>
        <p:spPr>
          <a:xfrm>
            <a:off x="0" y="4640120"/>
            <a:ext cx="226577" cy="86027"/>
          </a:xfrm>
          <a:custGeom>
            <a:avLst/>
            <a:gdLst>
              <a:gd name="connsiteX0" fmla="*/ 0 w 226577"/>
              <a:gd name="connsiteY0" fmla="*/ 0 h 86027"/>
              <a:gd name="connsiteX1" fmla="*/ 226577 w 226577"/>
              <a:gd name="connsiteY1" fmla="*/ 0 h 86027"/>
              <a:gd name="connsiteX2" fmla="*/ 0 w 226577"/>
              <a:gd name="connsiteY2" fmla="*/ 86027 h 86027"/>
              <a:gd name="connsiteX0-1" fmla="*/ 2042 w 228619"/>
              <a:gd name="connsiteY0-2" fmla="*/ 0 h 86027"/>
              <a:gd name="connsiteX1-3" fmla="*/ 228619 w 228619"/>
              <a:gd name="connsiteY1-4" fmla="*/ 0 h 86027"/>
              <a:gd name="connsiteX2-5" fmla="*/ 2042 w 228619"/>
              <a:gd name="connsiteY2-6" fmla="*/ 86027 h 86027"/>
              <a:gd name="connsiteX3" fmla="*/ 0 w 228619"/>
              <a:gd name="connsiteY3" fmla="*/ 48561 h 86027"/>
              <a:gd name="connsiteX4" fmla="*/ 2042 w 228619"/>
              <a:gd name="connsiteY4" fmla="*/ 0 h 86027"/>
              <a:gd name="connsiteX0-7" fmla="*/ 0 w 228619"/>
              <a:gd name="connsiteY0-8" fmla="*/ 48561 h 140001"/>
              <a:gd name="connsiteX1-9" fmla="*/ 2042 w 228619"/>
              <a:gd name="connsiteY1-10" fmla="*/ 0 h 140001"/>
              <a:gd name="connsiteX2-11" fmla="*/ 228619 w 228619"/>
              <a:gd name="connsiteY2-12" fmla="*/ 0 h 140001"/>
              <a:gd name="connsiteX3-13" fmla="*/ 2042 w 228619"/>
              <a:gd name="connsiteY3-14" fmla="*/ 86027 h 140001"/>
              <a:gd name="connsiteX4-15" fmla="*/ 91440 w 228619"/>
              <a:gd name="connsiteY4-16" fmla="*/ 140001 h 140001"/>
              <a:gd name="connsiteX0-17" fmla="*/ 0 w 228619"/>
              <a:gd name="connsiteY0-18" fmla="*/ 48561 h 86027"/>
              <a:gd name="connsiteX1-19" fmla="*/ 2042 w 228619"/>
              <a:gd name="connsiteY1-20" fmla="*/ 0 h 86027"/>
              <a:gd name="connsiteX2-21" fmla="*/ 228619 w 228619"/>
              <a:gd name="connsiteY2-22" fmla="*/ 0 h 86027"/>
              <a:gd name="connsiteX3-23" fmla="*/ 2042 w 228619"/>
              <a:gd name="connsiteY3-24" fmla="*/ 86027 h 86027"/>
              <a:gd name="connsiteX0-25" fmla="*/ 0 w 226577"/>
              <a:gd name="connsiteY0-26" fmla="*/ 0 h 86027"/>
              <a:gd name="connsiteX1-27" fmla="*/ 226577 w 226577"/>
              <a:gd name="connsiteY1-28" fmla="*/ 0 h 86027"/>
              <a:gd name="connsiteX2-29" fmla="*/ 0 w 226577"/>
              <a:gd name="connsiteY2-30" fmla="*/ 86027 h 86027"/>
            </a:gdLst>
            <a:ahLst/>
            <a:cxnLst>
              <a:cxn ang="0">
                <a:pos x="connsiteX0-1" y="connsiteY0-2"/>
              </a:cxn>
              <a:cxn ang="0">
                <a:pos x="connsiteX1-3" y="connsiteY1-4"/>
              </a:cxn>
              <a:cxn ang="0">
                <a:pos x="connsiteX2-5" y="connsiteY2-6"/>
              </a:cxn>
            </a:cxnLst>
            <a:rect l="l" t="t" r="r" b="b"/>
            <a:pathLst>
              <a:path w="226577" h="86027">
                <a:moveTo>
                  <a:pt x="0" y="0"/>
                </a:moveTo>
                <a:lnTo>
                  <a:pt x="226577" y="0"/>
                </a:lnTo>
                <a:lnTo>
                  <a:pt x="0" y="8602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0" name="任意多边形: 形状 419"/>
          <p:cNvSpPr/>
          <p:nvPr>
            <p:custDataLst>
              <p:tags r:id="rId93"/>
            </p:custDataLst>
          </p:nvPr>
        </p:nvSpPr>
        <p:spPr>
          <a:xfrm>
            <a:off x="0" y="4794740"/>
            <a:ext cx="449579" cy="177270"/>
          </a:xfrm>
          <a:custGeom>
            <a:avLst/>
            <a:gdLst>
              <a:gd name="connsiteX0" fmla="*/ 0 w 449579"/>
              <a:gd name="connsiteY0" fmla="*/ 0 h 177270"/>
              <a:gd name="connsiteX1" fmla="*/ 449579 w 449579"/>
              <a:gd name="connsiteY1" fmla="*/ 0 h 177270"/>
              <a:gd name="connsiteX2" fmla="*/ 28835 w 449579"/>
              <a:gd name="connsiteY2" fmla="*/ 177270 h 177270"/>
              <a:gd name="connsiteX3" fmla="*/ 0 w 449579"/>
              <a:gd name="connsiteY3" fmla="*/ 177270 h 177270"/>
              <a:gd name="connsiteX0-1" fmla="*/ 6805 w 456384"/>
              <a:gd name="connsiteY0-2" fmla="*/ 0 h 177270"/>
              <a:gd name="connsiteX1-3" fmla="*/ 456384 w 456384"/>
              <a:gd name="connsiteY1-4" fmla="*/ 0 h 177270"/>
              <a:gd name="connsiteX2-5" fmla="*/ 35640 w 456384"/>
              <a:gd name="connsiteY2-6" fmla="*/ 177270 h 177270"/>
              <a:gd name="connsiteX3-7" fmla="*/ 6805 w 456384"/>
              <a:gd name="connsiteY3-8" fmla="*/ 177270 h 177270"/>
              <a:gd name="connsiteX4" fmla="*/ 0 w 456384"/>
              <a:gd name="connsiteY4" fmla="*/ 74916 h 177270"/>
              <a:gd name="connsiteX5" fmla="*/ 6805 w 456384"/>
              <a:gd name="connsiteY5" fmla="*/ 0 h 177270"/>
              <a:gd name="connsiteX0-9" fmla="*/ 0 w 456384"/>
              <a:gd name="connsiteY0-10" fmla="*/ 74916 h 177270"/>
              <a:gd name="connsiteX1-11" fmla="*/ 6805 w 456384"/>
              <a:gd name="connsiteY1-12" fmla="*/ 0 h 177270"/>
              <a:gd name="connsiteX2-13" fmla="*/ 456384 w 456384"/>
              <a:gd name="connsiteY2-14" fmla="*/ 0 h 177270"/>
              <a:gd name="connsiteX3-15" fmla="*/ 35640 w 456384"/>
              <a:gd name="connsiteY3-16" fmla="*/ 177270 h 177270"/>
              <a:gd name="connsiteX4-17" fmla="*/ 6805 w 456384"/>
              <a:gd name="connsiteY4-18" fmla="*/ 177270 h 177270"/>
              <a:gd name="connsiteX5-19" fmla="*/ 91440 w 456384"/>
              <a:gd name="connsiteY5-20" fmla="*/ 166356 h 177270"/>
              <a:gd name="connsiteX0-21" fmla="*/ 0 w 456384"/>
              <a:gd name="connsiteY0-22" fmla="*/ 74916 h 177270"/>
              <a:gd name="connsiteX1-23" fmla="*/ 6805 w 456384"/>
              <a:gd name="connsiteY1-24" fmla="*/ 0 h 177270"/>
              <a:gd name="connsiteX2-25" fmla="*/ 456384 w 456384"/>
              <a:gd name="connsiteY2-26" fmla="*/ 0 h 177270"/>
              <a:gd name="connsiteX3-27" fmla="*/ 35640 w 456384"/>
              <a:gd name="connsiteY3-28" fmla="*/ 177270 h 177270"/>
              <a:gd name="connsiteX4-29" fmla="*/ 6805 w 456384"/>
              <a:gd name="connsiteY4-30" fmla="*/ 177270 h 177270"/>
              <a:gd name="connsiteX0-31" fmla="*/ 0 w 449579"/>
              <a:gd name="connsiteY0-32" fmla="*/ 0 h 177270"/>
              <a:gd name="connsiteX1-33" fmla="*/ 449579 w 449579"/>
              <a:gd name="connsiteY1-34" fmla="*/ 0 h 177270"/>
              <a:gd name="connsiteX2-35" fmla="*/ 28835 w 449579"/>
              <a:gd name="connsiteY2-36" fmla="*/ 177270 h 177270"/>
              <a:gd name="connsiteX3-37" fmla="*/ 0 w 449579"/>
              <a:gd name="connsiteY3-38" fmla="*/ 177270 h 177270"/>
            </a:gdLst>
            <a:ahLst/>
            <a:cxnLst>
              <a:cxn ang="0">
                <a:pos x="connsiteX0-1" y="connsiteY0-2"/>
              </a:cxn>
              <a:cxn ang="0">
                <a:pos x="connsiteX1-3" y="connsiteY1-4"/>
              </a:cxn>
              <a:cxn ang="0">
                <a:pos x="connsiteX2-5" y="connsiteY2-6"/>
              </a:cxn>
              <a:cxn ang="0">
                <a:pos x="connsiteX3-7" y="connsiteY3-8"/>
              </a:cxn>
            </a:cxnLst>
            <a:rect l="l" t="t" r="r" b="b"/>
            <a:pathLst>
              <a:path w="449579" h="177270">
                <a:moveTo>
                  <a:pt x="0" y="0"/>
                </a:moveTo>
                <a:lnTo>
                  <a:pt x="449579" y="0"/>
                </a:lnTo>
                <a:lnTo>
                  <a:pt x="28835" y="177270"/>
                </a:lnTo>
                <a:lnTo>
                  <a:pt x="0" y="17727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98" name="任意多边形: 形状 105"/>
          <p:cNvSpPr/>
          <p:nvPr>
            <p:custDataLst>
              <p:tags r:id="rId94"/>
            </p:custDataLst>
          </p:nvPr>
        </p:nvSpPr>
        <p:spPr>
          <a:xfrm>
            <a:off x="449239" y="4640120"/>
            <a:ext cx="955165" cy="154621"/>
          </a:xfrm>
          <a:custGeom>
            <a:avLst/>
            <a:gdLst>
              <a:gd name="connsiteX0" fmla="*/ 629809 w 955165"/>
              <a:gd name="connsiteY0" fmla="*/ 154621 h 154621"/>
              <a:gd name="connsiteX1" fmla="*/ 0 w 955165"/>
              <a:gd name="connsiteY1" fmla="*/ 154621 h 154621"/>
              <a:gd name="connsiteX2" fmla="*/ 366300 w 955165"/>
              <a:gd name="connsiteY2" fmla="*/ 0 h 154621"/>
              <a:gd name="connsiteX3" fmla="*/ 955166 w 955165"/>
              <a:gd name="connsiteY3" fmla="*/ 0 h 154621"/>
            </a:gdLst>
            <a:ahLst/>
            <a:cxnLst>
              <a:cxn ang="0">
                <a:pos x="connsiteX0" y="connsiteY0"/>
              </a:cxn>
              <a:cxn ang="0">
                <a:pos x="connsiteX1" y="connsiteY1"/>
              </a:cxn>
              <a:cxn ang="0">
                <a:pos x="connsiteX2" y="connsiteY2"/>
              </a:cxn>
              <a:cxn ang="0">
                <a:pos x="connsiteX3" y="connsiteY3"/>
              </a:cxn>
            </a:cxnLst>
            <a:rect l="l" t="t" r="r" b="b"/>
            <a:pathLst>
              <a:path w="955165" h="154621">
                <a:moveTo>
                  <a:pt x="629809" y="154621"/>
                </a:moveTo>
                <a:lnTo>
                  <a:pt x="0" y="154621"/>
                </a:lnTo>
                <a:lnTo>
                  <a:pt x="366300" y="0"/>
                </a:lnTo>
                <a:lnTo>
                  <a:pt x="95516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9" name="任意多边形: 形状 106"/>
          <p:cNvSpPr/>
          <p:nvPr>
            <p:custDataLst>
              <p:tags r:id="rId95"/>
            </p:custDataLst>
          </p:nvPr>
        </p:nvSpPr>
        <p:spPr>
          <a:xfrm>
            <a:off x="704908" y="4794741"/>
            <a:ext cx="1003948" cy="177269"/>
          </a:xfrm>
          <a:custGeom>
            <a:avLst/>
            <a:gdLst>
              <a:gd name="connsiteX0" fmla="*/ 676849 w 1003948"/>
              <a:gd name="connsiteY0" fmla="*/ 177270 h 177269"/>
              <a:gd name="connsiteX1" fmla="*/ 0 w 1003948"/>
              <a:gd name="connsiteY1" fmla="*/ 177270 h 177269"/>
              <a:gd name="connsiteX2" fmla="*/ 374140 w 1003948"/>
              <a:gd name="connsiteY2" fmla="*/ 0 h 177269"/>
              <a:gd name="connsiteX3" fmla="*/ 1003948 w 1003948"/>
              <a:gd name="connsiteY3" fmla="*/ 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676849" y="177270"/>
                </a:moveTo>
                <a:lnTo>
                  <a:pt x="0" y="177270"/>
                </a:lnTo>
                <a:lnTo>
                  <a:pt x="374140" y="0"/>
                </a:lnTo>
                <a:lnTo>
                  <a:pt x="10039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0" name="任意多边形: 形状 107"/>
          <p:cNvSpPr/>
          <p:nvPr>
            <p:custDataLst>
              <p:tags r:id="rId96"/>
            </p:custDataLst>
          </p:nvPr>
        </p:nvSpPr>
        <p:spPr>
          <a:xfrm>
            <a:off x="1708856" y="4640120"/>
            <a:ext cx="874153" cy="154621"/>
          </a:xfrm>
          <a:custGeom>
            <a:avLst/>
            <a:gdLst>
              <a:gd name="connsiteX0" fmla="*/ 629809 w 874153"/>
              <a:gd name="connsiteY0" fmla="*/ 154621 h 154621"/>
              <a:gd name="connsiteX1" fmla="*/ 0 w 874153"/>
              <a:gd name="connsiteY1" fmla="*/ 154621 h 154621"/>
              <a:gd name="connsiteX2" fmla="*/ 284852 w 874153"/>
              <a:gd name="connsiteY2" fmla="*/ 0 h 154621"/>
              <a:gd name="connsiteX3" fmla="*/ 874154 w 874153"/>
              <a:gd name="connsiteY3" fmla="*/ 0 h 154621"/>
            </a:gdLst>
            <a:ahLst/>
            <a:cxnLst>
              <a:cxn ang="0">
                <a:pos x="connsiteX0" y="connsiteY0"/>
              </a:cxn>
              <a:cxn ang="0">
                <a:pos x="connsiteX1" y="connsiteY1"/>
              </a:cxn>
              <a:cxn ang="0">
                <a:pos x="connsiteX2" y="connsiteY2"/>
              </a:cxn>
              <a:cxn ang="0">
                <a:pos x="connsiteX3" y="connsiteY3"/>
              </a:cxn>
            </a:cxnLst>
            <a:rect l="l" t="t" r="r" b="b"/>
            <a:pathLst>
              <a:path w="874153" h="154621">
                <a:moveTo>
                  <a:pt x="629809" y="154621"/>
                </a:moveTo>
                <a:lnTo>
                  <a:pt x="0" y="154621"/>
                </a:lnTo>
                <a:lnTo>
                  <a:pt x="284852" y="0"/>
                </a:lnTo>
                <a:lnTo>
                  <a:pt x="874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1" name="任意多边形: 形状 108"/>
          <p:cNvSpPr/>
          <p:nvPr>
            <p:custDataLst>
              <p:tags r:id="rId97"/>
            </p:custDataLst>
          </p:nvPr>
        </p:nvSpPr>
        <p:spPr>
          <a:xfrm>
            <a:off x="2058169" y="4794741"/>
            <a:ext cx="910303" cy="177269"/>
          </a:xfrm>
          <a:custGeom>
            <a:avLst/>
            <a:gdLst>
              <a:gd name="connsiteX0" fmla="*/ 676848 w 910303"/>
              <a:gd name="connsiteY0" fmla="*/ 177270 h 177269"/>
              <a:gd name="connsiteX1" fmla="*/ 0 w 910303"/>
              <a:gd name="connsiteY1" fmla="*/ 177270 h 177269"/>
              <a:gd name="connsiteX2" fmla="*/ 280496 w 910303"/>
              <a:gd name="connsiteY2" fmla="*/ 0 h 177269"/>
              <a:gd name="connsiteX3" fmla="*/ 910304 w 910303"/>
              <a:gd name="connsiteY3" fmla="*/ 0 h 177269"/>
            </a:gdLst>
            <a:ahLst/>
            <a:cxnLst>
              <a:cxn ang="0">
                <a:pos x="connsiteX0" y="connsiteY0"/>
              </a:cxn>
              <a:cxn ang="0">
                <a:pos x="connsiteX1" y="connsiteY1"/>
              </a:cxn>
              <a:cxn ang="0">
                <a:pos x="connsiteX2" y="connsiteY2"/>
              </a:cxn>
              <a:cxn ang="0">
                <a:pos x="connsiteX3" y="connsiteY3"/>
              </a:cxn>
            </a:cxnLst>
            <a:rect l="l" t="t" r="r" b="b"/>
            <a:pathLst>
              <a:path w="910303" h="177269">
                <a:moveTo>
                  <a:pt x="676848" y="177270"/>
                </a:moveTo>
                <a:lnTo>
                  <a:pt x="0" y="177270"/>
                </a:lnTo>
                <a:lnTo>
                  <a:pt x="280496" y="0"/>
                </a:lnTo>
                <a:lnTo>
                  <a:pt x="91030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2" name="任意多边形: 形状 109"/>
          <p:cNvSpPr/>
          <p:nvPr>
            <p:custDataLst>
              <p:tags r:id="rId98"/>
            </p:custDataLst>
          </p:nvPr>
        </p:nvSpPr>
        <p:spPr>
          <a:xfrm>
            <a:off x="2968473" y="4640120"/>
            <a:ext cx="792704" cy="154621"/>
          </a:xfrm>
          <a:custGeom>
            <a:avLst/>
            <a:gdLst>
              <a:gd name="connsiteX0" fmla="*/ 630244 w 792704"/>
              <a:gd name="connsiteY0" fmla="*/ 154621 h 154621"/>
              <a:gd name="connsiteX1" fmla="*/ 0 w 792704"/>
              <a:gd name="connsiteY1" fmla="*/ 154621 h 154621"/>
              <a:gd name="connsiteX2" fmla="*/ 203839 w 792704"/>
              <a:gd name="connsiteY2" fmla="*/ 0 h 154621"/>
              <a:gd name="connsiteX3" fmla="*/ 792705 w 792704"/>
              <a:gd name="connsiteY3" fmla="*/ 0 h 154621"/>
            </a:gdLst>
            <a:ahLst/>
            <a:cxnLst>
              <a:cxn ang="0">
                <a:pos x="connsiteX0" y="connsiteY0"/>
              </a:cxn>
              <a:cxn ang="0">
                <a:pos x="connsiteX1" y="connsiteY1"/>
              </a:cxn>
              <a:cxn ang="0">
                <a:pos x="connsiteX2" y="connsiteY2"/>
              </a:cxn>
              <a:cxn ang="0">
                <a:pos x="connsiteX3" y="connsiteY3"/>
              </a:cxn>
            </a:cxnLst>
            <a:rect l="l" t="t" r="r" b="b"/>
            <a:pathLst>
              <a:path w="792704" h="154621">
                <a:moveTo>
                  <a:pt x="630244" y="154621"/>
                </a:moveTo>
                <a:lnTo>
                  <a:pt x="0" y="154621"/>
                </a:lnTo>
                <a:lnTo>
                  <a:pt x="203839" y="0"/>
                </a:lnTo>
                <a:lnTo>
                  <a:pt x="7927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3" name="任意多边形: 形状 110"/>
          <p:cNvSpPr/>
          <p:nvPr>
            <p:custDataLst>
              <p:tags r:id="rId99"/>
            </p:custDataLst>
          </p:nvPr>
        </p:nvSpPr>
        <p:spPr>
          <a:xfrm>
            <a:off x="3411865" y="4794741"/>
            <a:ext cx="816659" cy="177269"/>
          </a:xfrm>
          <a:custGeom>
            <a:avLst/>
            <a:gdLst>
              <a:gd name="connsiteX0" fmla="*/ 676412 w 816659"/>
              <a:gd name="connsiteY0" fmla="*/ 177270 h 177269"/>
              <a:gd name="connsiteX1" fmla="*/ 0 w 816659"/>
              <a:gd name="connsiteY1" fmla="*/ 177270 h 177269"/>
              <a:gd name="connsiteX2" fmla="*/ 186852 w 816659"/>
              <a:gd name="connsiteY2" fmla="*/ 0 h 177269"/>
              <a:gd name="connsiteX3" fmla="*/ 816660 w 816659"/>
              <a:gd name="connsiteY3" fmla="*/ 0 h 177269"/>
            </a:gdLst>
            <a:ahLst/>
            <a:cxnLst>
              <a:cxn ang="0">
                <a:pos x="connsiteX0" y="connsiteY0"/>
              </a:cxn>
              <a:cxn ang="0">
                <a:pos x="connsiteX1" y="connsiteY1"/>
              </a:cxn>
              <a:cxn ang="0">
                <a:pos x="connsiteX2" y="connsiteY2"/>
              </a:cxn>
              <a:cxn ang="0">
                <a:pos x="connsiteX3" y="connsiteY3"/>
              </a:cxn>
            </a:cxnLst>
            <a:rect l="l" t="t" r="r" b="b"/>
            <a:pathLst>
              <a:path w="816659" h="177269">
                <a:moveTo>
                  <a:pt x="676412" y="177270"/>
                </a:moveTo>
                <a:lnTo>
                  <a:pt x="0" y="177270"/>
                </a:lnTo>
                <a:lnTo>
                  <a:pt x="186852" y="0"/>
                </a:lnTo>
                <a:lnTo>
                  <a:pt x="81666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4" name="任意多边形: 形状 111"/>
          <p:cNvSpPr/>
          <p:nvPr>
            <p:custDataLst>
              <p:tags r:id="rId100"/>
            </p:custDataLst>
          </p:nvPr>
        </p:nvSpPr>
        <p:spPr>
          <a:xfrm>
            <a:off x="4228525" y="4640120"/>
            <a:ext cx="711257" cy="154621"/>
          </a:xfrm>
          <a:custGeom>
            <a:avLst/>
            <a:gdLst>
              <a:gd name="connsiteX0" fmla="*/ 629809 w 711257"/>
              <a:gd name="connsiteY0" fmla="*/ 154621 h 154621"/>
              <a:gd name="connsiteX1" fmla="*/ 0 w 711257"/>
              <a:gd name="connsiteY1" fmla="*/ 154621 h 154621"/>
              <a:gd name="connsiteX2" fmla="*/ 121955 w 711257"/>
              <a:gd name="connsiteY2" fmla="*/ 0 h 154621"/>
              <a:gd name="connsiteX3" fmla="*/ 711258 w 711257"/>
              <a:gd name="connsiteY3" fmla="*/ 0 h 154621"/>
            </a:gdLst>
            <a:ahLst/>
            <a:cxnLst>
              <a:cxn ang="0">
                <a:pos x="connsiteX0" y="connsiteY0"/>
              </a:cxn>
              <a:cxn ang="0">
                <a:pos x="connsiteX1" y="connsiteY1"/>
              </a:cxn>
              <a:cxn ang="0">
                <a:pos x="connsiteX2" y="connsiteY2"/>
              </a:cxn>
              <a:cxn ang="0">
                <a:pos x="connsiteX3" y="connsiteY3"/>
              </a:cxn>
            </a:cxnLst>
            <a:rect l="l" t="t" r="r" b="b"/>
            <a:pathLst>
              <a:path w="711257" h="154621">
                <a:moveTo>
                  <a:pt x="629809" y="154621"/>
                </a:moveTo>
                <a:lnTo>
                  <a:pt x="0" y="154621"/>
                </a:lnTo>
                <a:lnTo>
                  <a:pt x="121955" y="0"/>
                </a:lnTo>
                <a:lnTo>
                  <a:pt x="7112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5" name="任意多边形: 形状 112"/>
          <p:cNvSpPr/>
          <p:nvPr>
            <p:custDataLst>
              <p:tags r:id="rId101"/>
            </p:custDataLst>
          </p:nvPr>
        </p:nvSpPr>
        <p:spPr>
          <a:xfrm>
            <a:off x="4765126" y="4794741"/>
            <a:ext cx="723016" cy="177269"/>
          </a:xfrm>
          <a:custGeom>
            <a:avLst/>
            <a:gdLst>
              <a:gd name="connsiteX0" fmla="*/ 676413 w 723016"/>
              <a:gd name="connsiteY0" fmla="*/ 177270 h 177269"/>
              <a:gd name="connsiteX1" fmla="*/ 0 w 723016"/>
              <a:gd name="connsiteY1" fmla="*/ 177270 h 177269"/>
              <a:gd name="connsiteX2" fmla="*/ 93209 w 723016"/>
              <a:gd name="connsiteY2" fmla="*/ 0 h 177269"/>
              <a:gd name="connsiteX3" fmla="*/ 723017 w 723016"/>
              <a:gd name="connsiteY3" fmla="*/ 0 h 177269"/>
            </a:gdLst>
            <a:ahLst/>
            <a:cxnLst>
              <a:cxn ang="0">
                <a:pos x="connsiteX0" y="connsiteY0"/>
              </a:cxn>
              <a:cxn ang="0">
                <a:pos x="connsiteX1" y="connsiteY1"/>
              </a:cxn>
              <a:cxn ang="0">
                <a:pos x="connsiteX2" y="connsiteY2"/>
              </a:cxn>
              <a:cxn ang="0">
                <a:pos x="connsiteX3" y="connsiteY3"/>
              </a:cxn>
            </a:cxnLst>
            <a:rect l="l" t="t" r="r" b="b"/>
            <a:pathLst>
              <a:path w="723016" h="177269">
                <a:moveTo>
                  <a:pt x="676413" y="177270"/>
                </a:moveTo>
                <a:lnTo>
                  <a:pt x="0" y="177270"/>
                </a:lnTo>
                <a:lnTo>
                  <a:pt x="93209" y="0"/>
                </a:lnTo>
                <a:lnTo>
                  <a:pt x="72301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6" name="任意多边形: 形状 113"/>
          <p:cNvSpPr/>
          <p:nvPr>
            <p:custDataLst>
              <p:tags r:id="rId102"/>
            </p:custDataLst>
          </p:nvPr>
        </p:nvSpPr>
        <p:spPr>
          <a:xfrm>
            <a:off x="5488143" y="4640120"/>
            <a:ext cx="630244" cy="154621"/>
          </a:xfrm>
          <a:custGeom>
            <a:avLst/>
            <a:gdLst>
              <a:gd name="connsiteX0" fmla="*/ 630244 w 630244"/>
              <a:gd name="connsiteY0" fmla="*/ 154621 h 154621"/>
              <a:gd name="connsiteX1" fmla="*/ 0 w 630244"/>
              <a:gd name="connsiteY1" fmla="*/ 154621 h 154621"/>
              <a:gd name="connsiteX2" fmla="*/ 40942 w 630244"/>
              <a:gd name="connsiteY2" fmla="*/ 0 h 154621"/>
              <a:gd name="connsiteX3" fmla="*/ 629808 w 630244"/>
              <a:gd name="connsiteY3" fmla="*/ 0 h 154621"/>
            </a:gdLst>
            <a:ahLst/>
            <a:cxnLst>
              <a:cxn ang="0">
                <a:pos x="connsiteX0" y="connsiteY0"/>
              </a:cxn>
              <a:cxn ang="0">
                <a:pos x="connsiteX1" y="connsiteY1"/>
              </a:cxn>
              <a:cxn ang="0">
                <a:pos x="connsiteX2" y="connsiteY2"/>
              </a:cxn>
              <a:cxn ang="0">
                <a:pos x="connsiteX3" y="connsiteY3"/>
              </a:cxn>
            </a:cxnLst>
            <a:rect l="l" t="t" r="r" b="b"/>
            <a:pathLst>
              <a:path w="630244" h="154621">
                <a:moveTo>
                  <a:pt x="630244" y="154621"/>
                </a:moveTo>
                <a:lnTo>
                  <a:pt x="0" y="154621"/>
                </a:lnTo>
                <a:lnTo>
                  <a:pt x="40942"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7" name="任意多边形: 形状 114"/>
          <p:cNvSpPr/>
          <p:nvPr>
            <p:custDataLst>
              <p:tags r:id="rId103"/>
            </p:custDataLst>
          </p:nvPr>
        </p:nvSpPr>
        <p:spPr>
          <a:xfrm>
            <a:off x="6118387" y="4794741"/>
            <a:ext cx="676412" cy="177269"/>
          </a:xfrm>
          <a:custGeom>
            <a:avLst/>
            <a:gdLst>
              <a:gd name="connsiteX0" fmla="*/ 676413 w 676412"/>
              <a:gd name="connsiteY0" fmla="*/ 177270 h 177269"/>
              <a:gd name="connsiteX1" fmla="*/ 0 w 676412"/>
              <a:gd name="connsiteY1" fmla="*/ 177270 h 177269"/>
              <a:gd name="connsiteX2" fmla="*/ 0 w 676412"/>
              <a:gd name="connsiteY2" fmla="*/ 0 h 177269"/>
              <a:gd name="connsiteX3" fmla="*/ 629808 w 676412"/>
              <a:gd name="connsiteY3" fmla="*/ 0 h 177269"/>
            </a:gdLst>
            <a:ahLst/>
            <a:cxnLst>
              <a:cxn ang="0">
                <a:pos x="connsiteX0" y="connsiteY0"/>
              </a:cxn>
              <a:cxn ang="0">
                <a:pos x="connsiteX1" y="connsiteY1"/>
              </a:cxn>
              <a:cxn ang="0">
                <a:pos x="connsiteX2" y="connsiteY2"/>
              </a:cxn>
              <a:cxn ang="0">
                <a:pos x="connsiteX3" y="connsiteY3"/>
              </a:cxn>
            </a:cxnLst>
            <a:rect l="l" t="t" r="r" b="b"/>
            <a:pathLst>
              <a:path w="676412" h="177269">
                <a:moveTo>
                  <a:pt x="676413" y="177270"/>
                </a:moveTo>
                <a:lnTo>
                  <a:pt x="0"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8" name="任意多边形: 形状 115"/>
          <p:cNvSpPr/>
          <p:nvPr>
            <p:custDataLst>
              <p:tags r:id="rId104"/>
            </p:custDataLst>
          </p:nvPr>
        </p:nvSpPr>
        <p:spPr>
          <a:xfrm>
            <a:off x="6707253" y="4640120"/>
            <a:ext cx="670750" cy="154621"/>
          </a:xfrm>
          <a:custGeom>
            <a:avLst/>
            <a:gdLst>
              <a:gd name="connsiteX0" fmla="*/ 670750 w 670750"/>
              <a:gd name="connsiteY0" fmla="*/ 154621 h 154621"/>
              <a:gd name="connsiteX1" fmla="*/ 40942 w 670750"/>
              <a:gd name="connsiteY1" fmla="*/ 154621 h 154621"/>
              <a:gd name="connsiteX2" fmla="*/ 0 w 670750"/>
              <a:gd name="connsiteY2" fmla="*/ 0 h 154621"/>
              <a:gd name="connsiteX3" fmla="*/ 589302 w 670750"/>
              <a:gd name="connsiteY3" fmla="*/ 0 h 154621"/>
            </a:gdLst>
            <a:ahLst/>
            <a:cxnLst>
              <a:cxn ang="0">
                <a:pos x="connsiteX0" y="connsiteY0"/>
              </a:cxn>
              <a:cxn ang="0">
                <a:pos x="connsiteX1" y="connsiteY1"/>
              </a:cxn>
              <a:cxn ang="0">
                <a:pos x="connsiteX2" y="connsiteY2"/>
              </a:cxn>
              <a:cxn ang="0">
                <a:pos x="connsiteX3" y="connsiteY3"/>
              </a:cxn>
            </a:cxnLst>
            <a:rect l="l" t="t" r="r" b="b"/>
            <a:pathLst>
              <a:path w="670750" h="154621">
                <a:moveTo>
                  <a:pt x="670750" y="154621"/>
                </a:moveTo>
                <a:lnTo>
                  <a:pt x="40942"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9" name="任意多边形: 形状 116"/>
          <p:cNvSpPr/>
          <p:nvPr>
            <p:custDataLst>
              <p:tags r:id="rId105"/>
            </p:custDataLst>
          </p:nvPr>
        </p:nvSpPr>
        <p:spPr>
          <a:xfrm>
            <a:off x="7378003" y="4794741"/>
            <a:ext cx="770057" cy="177269"/>
          </a:xfrm>
          <a:custGeom>
            <a:avLst/>
            <a:gdLst>
              <a:gd name="connsiteX0" fmla="*/ 770057 w 770057"/>
              <a:gd name="connsiteY0" fmla="*/ 177270 h 177269"/>
              <a:gd name="connsiteX1" fmla="*/ 93645 w 770057"/>
              <a:gd name="connsiteY1" fmla="*/ 177270 h 177269"/>
              <a:gd name="connsiteX2" fmla="*/ 0 w 770057"/>
              <a:gd name="connsiteY2" fmla="*/ 0 h 177269"/>
              <a:gd name="connsiteX3" fmla="*/ 629809 w 770057"/>
              <a:gd name="connsiteY3" fmla="*/ 0 h 177269"/>
            </a:gdLst>
            <a:ahLst/>
            <a:cxnLst>
              <a:cxn ang="0">
                <a:pos x="connsiteX0" y="connsiteY0"/>
              </a:cxn>
              <a:cxn ang="0">
                <a:pos x="connsiteX1" y="connsiteY1"/>
              </a:cxn>
              <a:cxn ang="0">
                <a:pos x="connsiteX2" y="connsiteY2"/>
              </a:cxn>
              <a:cxn ang="0">
                <a:pos x="connsiteX3" y="connsiteY3"/>
              </a:cxn>
            </a:cxnLst>
            <a:rect l="l" t="t" r="r" b="b"/>
            <a:pathLst>
              <a:path w="770057" h="177269">
                <a:moveTo>
                  <a:pt x="770057" y="177270"/>
                </a:moveTo>
                <a:lnTo>
                  <a:pt x="93645" y="177270"/>
                </a:lnTo>
                <a:lnTo>
                  <a:pt x="0" y="0"/>
                </a:lnTo>
                <a:lnTo>
                  <a:pt x="6298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0" name="任意多边形: 形状 117"/>
          <p:cNvSpPr/>
          <p:nvPr>
            <p:custDataLst>
              <p:tags r:id="rId106"/>
            </p:custDataLst>
          </p:nvPr>
        </p:nvSpPr>
        <p:spPr>
          <a:xfrm>
            <a:off x="7885857" y="4640120"/>
            <a:ext cx="751763" cy="154621"/>
          </a:xfrm>
          <a:custGeom>
            <a:avLst/>
            <a:gdLst>
              <a:gd name="connsiteX0" fmla="*/ 751764 w 751763"/>
              <a:gd name="connsiteY0" fmla="*/ 154621 h 154621"/>
              <a:gd name="connsiteX1" fmla="*/ 121955 w 751763"/>
              <a:gd name="connsiteY1" fmla="*/ 154621 h 154621"/>
              <a:gd name="connsiteX2" fmla="*/ 0 w 751763"/>
              <a:gd name="connsiteY2" fmla="*/ 0 h 154621"/>
              <a:gd name="connsiteX3" fmla="*/ 588867 w 751763"/>
              <a:gd name="connsiteY3" fmla="*/ 0 h 154621"/>
            </a:gdLst>
            <a:ahLst/>
            <a:cxnLst>
              <a:cxn ang="0">
                <a:pos x="connsiteX0" y="connsiteY0"/>
              </a:cxn>
              <a:cxn ang="0">
                <a:pos x="connsiteX1" y="connsiteY1"/>
              </a:cxn>
              <a:cxn ang="0">
                <a:pos x="connsiteX2" y="connsiteY2"/>
              </a:cxn>
              <a:cxn ang="0">
                <a:pos x="connsiteX3" y="connsiteY3"/>
              </a:cxn>
            </a:cxnLst>
            <a:rect l="l" t="t" r="r" b="b"/>
            <a:pathLst>
              <a:path w="751763" h="154621">
                <a:moveTo>
                  <a:pt x="751764" y="154621"/>
                </a:moveTo>
                <a:lnTo>
                  <a:pt x="121955" y="154621"/>
                </a:lnTo>
                <a:lnTo>
                  <a:pt x="0" y="0"/>
                </a:lnTo>
                <a:lnTo>
                  <a:pt x="58886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1" name="任意多边形: 形状 118"/>
          <p:cNvSpPr/>
          <p:nvPr>
            <p:custDataLst>
              <p:tags r:id="rId107"/>
            </p:custDataLst>
          </p:nvPr>
        </p:nvSpPr>
        <p:spPr>
          <a:xfrm>
            <a:off x="8634571" y="4793870"/>
            <a:ext cx="863264" cy="177269"/>
          </a:xfrm>
          <a:custGeom>
            <a:avLst/>
            <a:gdLst>
              <a:gd name="connsiteX0" fmla="*/ 863265 w 863264"/>
              <a:gd name="connsiteY0" fmla="*/ 177270 h 177269"/>
              <a:gd name="connsiteX1" fmla="*/ 186852 w 863264"/>
              <a:gd name="connsiteY1" fmla="*/ 177270 h 177269"/>
              <a:gd name="connsiteX2" fmla="*/ 0 w 863264"/>
              <a:gd name="connsiteY2" fmla="*/ 0 h 177269"/>
              <a:gd name="connsiteX3" fmla="*/ 629374 w 863264"/>
              <a:gd name="connsiteY3" fmla="*/ 0 h 177269"/>
            </a:gdLst>
            <a:ahLst/>
            <a:cxnLst>
              <a:cxn ang="0">
                <a:pos x="connsiteX0" y="connsiteY0"/>
              </a:cxn>
              <a:cxn ang="0">
                <a:pos x="connsiteX1" y="connsiteY1"/>
              </a:cxn>
              <a:cxn ang="0">
                <a:pos x="connsiteX2" y="connsiteY2"/>
              </a:cxn>
              <a:cxn ang="0">
                <a:pos x="connsiteX3" y="connsiteY3"/>
              </a:cxn>
            </a:cxnLst>
            <a:rect l="l" t="t" r="r" b="b"/>
            <a:pathLst>
              <a:path w="863264" h="177269">
                <a:moveTo>
                  <a:pt x="863265" y="177270"/>
                </a:moveTo>
                <a:lnTo>
                  <a:pt x="186852" y="177270"/>
                </a:lnTo>
                <a:lnTo>
                  <a:pt x="0" y="0"/>
                </a:lnTo>
                <a:lnTo>
                  <a:pt x="62937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2" name="任意多边形: 形状 119"/>
          <p:cNvSpPr/>
          <p:nvPr>
            <p:custDataLst>
              <p:tags r:id="rId108"/>
            </p:custDataLst>
          </p:nvPr>
        </p:nvSpPr>
        <p:spPr>
          <a:xfrm>
            <a:off x="9061413" y="4640120"/>
            <a:ext cx="833646" cy="154621"/>
          </a:xfrm>
          <a:custGeom>
            <a:avLst/>
            <a:gdLst>
              <a:gd name="connsiteX0" fmla="*/ 833646 w 833646"/>
              <a:gd name="connsiteY0" fmla="*/ 154621 h 154621"/>
              <a:gd name="connsiteX1" fmla="*/ 203838 w 833646"/>
              <a:gd name="connsiteY1" fmla="*/ 154621 h 154621"/>
              <a:gd name="connsiteX2" fmla="*/ 0 w 833646"/>
              <a:gd name="connsiteY2" fmla="*/ 0 h 154621"/>
              <a:gd name="connsiteX3" fmla="*/ 589302 w 833646"/>
              <a:gd name="connsiteY3" fmla="*/ 0 h 154621"/>
            </a:gdLst>
            <a:ahLst/>
            <a:cxnLst>
              <a:cxn ang="0">
                <a:pos x="connsiteX0" y="connsiteY0"/>
              </a:cxn>
              <a:cxn ang="0">
                <a:pos x="connsiteX1" y="connsiteY1"/>
              </a:cxn>
              <a:cxn ang="0">
                <a:pos x="connsiteX2" y="connsiteY2"/>
              </a:cxn>
              <a:cxn ang="0">
                <a:pos x="connsiteX3" y="connsiteY3"/>
              </a:cxn>
            </a:cxnLst>
            <a:rect l="l" t="t" r="r" b="b"/>
            <a:pathLst>
              <a:path w="833646" h="154621">
                <a:moveTo>
                  <a:pt x="833646" y="154621"/>
                </a:moveTo>
                <a:lnTo>
                  <a:pt x="203838"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3" name="任意多边形: 形状 120"/>
          <p:cNvSpPr/>
          <p:nvPr>
            <p:custDataLst>
              <p:tags r:id="rId109"/>
            </p:custDataLst>
          </p:nvPr>
        </p:nvSpPr>
        <p:spPr>
          <a:xfrm>
            <a:off x="9895060" y="4794741"/>
            <a:ext cx="956908" cy="177269"/>
          </a:xfrm>
          <a:custGeom>
            <a:avLst/>
            <a:gdLst>
              <a:gd name="connsiteX0" fmla="*/ 956908 w 956908"/>
              <a:gd name="connsiteY0" fmla="*/ 177270 h 177269"/>
              <a:gd name="connsiteX1" fmla="*/ 280496 w 956908"/>
              <a:gd name="connsiteY1" fmla="*/ 177270 h 177269"/>
              <a:gd name="connsiteX2" fmla="*/ 0 w 956908"/>
              <a:gd name="connsiteY2" fmla="*/ 0 h 177269"/>
              <a:gd name="connsiteX3" fmla="*/ 629808 w 956908"/>
              <a:gd name="connsiteY3" fmla="*/ 0 h 177269"/>
            </a:gdLst>
            <a:ahLst/>
            <a:cxnLst>
              <a:cxn ang="0">
                <a:pos x="connsiteX0" y="connsiteY0"/>
              </a:cxn>
              <a:cxn ang="0">
                <a:pos x="connsiteX1" y="connsiteY1"/>
              </a:cxn>
              <a:cxn ang="0">
                <a:pos x="connsiteX2" y="connsiteY2"/>
              </a:cxn>
              <a:cxn ang="0">
                <a:pos x="connsiteX3" y="connsiteY3"/>
              </a:cxn>
            </a:cxnLst>
            <a:rect l="l" t="t" r="r" b="b"/>
            <a:pathLst>
              <a:path w="956908" h="177269">
                <a:moveTo>
                  <a:pt x="956908" y="177270"/>
                </a:moveTo>
                <a:lnTo>
                  <a:pt x="280496"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4" name="任意多边形: 形状 121"/>
          <p:cNvSpPr/>
          <p:nvPr>
            <p:custDataLst>
              <p:tags r:id="rId110"/>
            </p:custDataLst>
          </p:nvPr>
        </p:nvSpPr>
        <p:spPr>
          <a:xfrm>
            <a:off x="10240018" y="4640120"/>
            <a:ext cx="914659" cy="154621"/>
          </a:xfrm>
          <a:custGeom>
            <a:avLst/>
            <a:gdLst>
              <a:gd name="connsiteX0" fmla="*/ 914660 w 914659"/>
              <a:gd name="connsiteY0" fmla="*/ 154621 h 154621"/>
              <a:gd name="connsiteX1" fmla="*/ 284850 w 914659"/>
              <a:gd name="connsiteY1" fmla="*/ 154621 h 154621"/>
              <a:gd name="connsiteX2" fmla="*/ 0 w 914659"/>
              <a:gd name="connsiteY2" fmla="*/ 0 h 154621"/>
              <a:gd name="connsiteX3" fmla="*/ 589302 w 914659"/>
              <a:gd name="connsiteY3" fmla="*/ 0 h 154621"/>
            </a:gdLst>
            <a:ahLst/>
            <a:cxnLst>
              <a:cxn ang="0">
                <a:pos x="connsiteX0" y="connsiteY0"/>
              </a:cxn>
              <a:cxn ang="0">
                <a:pos x="connsiteX1" y="connsiteY1"/>
              </a:cxn>
              <a:cxn ang="0">
                <a:pos x="connsiteX2" y="connsiteY2"/>
              </a:cxn>
              <a:cxn ang="0">
                <a:pos x="connsiteX3" y="connsiteY3"/>
              </a:cxn>
            </a:cxnLst>
            <a:rect l="l" t="t" r="r" b="b"/>
            <a:pathLst>
              <a:path w="914659" h="154621">
                <a:moveTo>
                  <a:pt x="914660" y="154621"/>
                </a:moveTo>
                <a:lnTo>
                  <a:pt x="284850"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9" name="任意多边形: 形状 448"/>
          <p:cNvSpPr/>
          <p:nvPr>
            <p:custDataLst>
              <p:tags r:id="rId111"/>
            </p:custDataLst>
          </p:nvPr>
        </p:nvSpPr>
        <p:spPr>
          <a:xfrm>
            <a:off x="11153906" y="4794740"/>
            <a:ext cx="1038094" cy="177270"/>
          </a:xfrm>
          <a:custGeom>
            <a:avLst/>
            <a:gdLst>
              <a:gd name="connsiteX0" fmla="*/ 0 w 1038094"/>
              <a:gd name="connsiteY0" fmla="*/ 0 h 177270"/>
              <a:gd name="connsiteX1" fmla="*/ 629808 w 1038094"/>
              <a:gd name="connsiteY1" fmla="*/ 0 h 177270"/>
              <a:gd name="connsiteX2" fmla="*/ 1038094 w 1038094"/>
              <a:gd name="connsiteY2" fmla="*/ 172021 h 177270"/>
              <a:gd name="connsiteX3" fmla="*/ 1038094 w 1038094"/>
              <a:gd name="connsiteY3" fmla="*/ 177270 h 177270"/>
              <a:gd name="connsiteX4" fmla="*/ 374139 w 1038094"/>
              <a:gd name="connsiteY4" fmla="*/ 177270 h 17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094" h="177270">
                <a:moveTo>
                  <a:pt x="0" y="0"/>
                </a:moveTo>
                <a:lnTo>
                  <a:pt x="629808" y="0"/>
                </a:lnTo>
                <a:lnTo>
                  <a:pt x="1038094" y="172021"/>
                </a:lnTo>
                <a:lnTo>
                  <a:pt x="1038094" y="177270"/>
                </a:lnTo>
                <a:lnTo>
                  <a:pt x="374139" y="177270"/>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447" name="任意多边形: 形状 446"/>
          <p:cNvSpPr/>
          <p:nvPr>
            <p:custDataLst>
              <p:tags r:id="rId112"/>
            </p:custDataLst>
          </p:nvPr>
        </p:nvSpPr>
        <p:spPr>
          <a:xfrm>
            <a:off x="11417415" y="4640120"/>
            <a:ext cx="774585" cy="154621"/>
          </a:xfrm>
          <a:custGeom>
            <a:avLst/>
            <a:gdLst>
              <a:gd name="connsiteX0" fmla="*/ 0 w 774585"/>
              <a:gd name="connsiteY0" fmla="*/ 0 h 154621"/>
              <a:gd name="connsiteX1" fmla="*/ 589302 w 774585"/>
              <a:gd name="connsiteY1" fmla="*/ 0 h 154621"/>
              <a:gd name="connsiteX2" fmla="*/ 774585 w 774585"/>
              <a:gd name="connsiteY2" fmla="*/ 70348 h 154621"/>
              <a:gd name="connsiteX3" fmla="*/ 774585 w 774585"/>
              <a:gd name="connsiteY3" fmla="*/ 154621 h 154621"/>
              <a:gd name="connsiteX4" fmla="*/ 366300 w 774585"/>
              <a:gd name="connsiteY4" fmla="*/ 154621 h 154621"/>
              <a:gd name="connsiteX0-1" fmla="*/ 0 w 774585"/>
              <a:gd name="connsiteY0-2" fmla="*/ 0 h 154621"/>
              <a:gd name="connsiteX1-3" fmla="*/ 589302 w 774585"/>
              <a:gd name="connsiteY1-4" fmla="*/ 0 h 154621"/>
              <a:gd name="connsiteX2-5" fmla="*/ 774585 w 774585"/>
              <a:gd name="connsiteY2-6" fmla="*/ 70348 h 154621"/>
              <a:gd name="connsiteX3-7" fmla="*/ 771433 w 774585"/>
              <a:gd name="connsiteY3-8" fmla="*/ 108093 h 154621"/>
              <a:gd name="connsiteX4-9" fmla="*/ 774585 w 774585"/>
              <a:gd name="connsiteY4-10" fmla="*/ 154621 h 154621"/>
              <a:gd name="connsiteX5" fmla="*/ 366300 w 774585"/>
              <a:gd name="connsiteY5" fmla="*/ 154621 h 154621"/>
              <a:gd name="connsiteX6" fmla="*/ 0 w 774585"/>
              <a:gd name="connsiteY6" fmla="*/ 0 h 154621"/>
              <a:gd name="connsiteX0-11" fmla="*/ 771433 w 862873"/>
              <a:gd name="connsiteY0-12" fmla="*/ 108093 h 199533"/>
              <a:gd name="connsiteX1-13" fmla="*/ 774585 w 862873"/>
              <a:gd name="connsiteY1-14" fmla="*/ 154621 h 199533"/>
              <a:gd name="connsiteX2-15" fmla="*/ 366300 w 862873"/>
              <a:gd name="connsiteY2-16" fmla="*/ 154621 h 199533"/>
              <a:gd name="connsiteX3-17" fmla="*/ 0 w 862873"/>
              <a:gd name="connsiteY3-18" fmla="*/ 0 h 199533"/>
              <a:gd name="connsiteX4-19" fmla="*/ 589302 w 862873"/>
              <a:gd name="connsiteY4-20" fmla="*/ 0 h 199533"/>
              <a:gd name="connsiteX5-21" fmla="*/ 774585 w 862873"/>
              <a:gd name="connsiteY5-22" fmla="*/ 70348 h 199533"/>
              <a:gd name="connsiteX6-23" fmla="*/ 862873 w 862873"/>
              <a:gd name="connsiteY6-24" fmla="*/ 199533 h 199533"/>
              <a:gd name="connsiteX0-25" fmla="*/ 771433 w 774585"/>
              <a:gd name="connsiteY0-26" fmla="*/ 108093 h 154621"/>
              <a:gd name="connsiteX1-27" fmla="*/ 774585 w 774585"/>
              <a:gd name="connsiteY1-28" fmla="*/ 154621 h 154621"/>
              <a:gd name="connsiteX2-29" fmla="*/ 366300 w 774585"/>
              <a:gd name="connsiteY2-30" fmla="*/ 154621 h 154621"/>
              <a:gd name="connsiteX3-31" fmla="*/ 0 w 774585"/>
              <a:gd name="connsiteY3-32" fmla="*/ 0 h 154621"/>
              <a:gd name="connsiteX4-33" fmla="*/ 589302 w 774585"/>
              <a:gd name="connsiteY4-34" fmla="*/ 0 h 154621"/>
              <a:gd name="connsiteX5-35" fmla="*/ 774585 w 774585"/>
              <a:gd name="connsiteY5-36" fmla="*/ 70348 h 154621"/>
              <a:gd name="connsiteX0-37" fmla="*/ 774585 w 774585"/>
              <a:gd name="connsiteY0-38" fmla="*/ 154621 h 154621"/>
              <a:gd name="connsiteX1-39" fmla="*/ 366300 w 774585"/>
              <a:gd name="connsiteY1-40" fmla="*/ 154621 h 154621"/>
              <a:gd name="connsiteX2-41" fmla="*/ 0 w 774585"/>
              <a:gd name="connsiteY2-42" fmla="*/ 0 h 154621"/>
              <a:gd name="connsiteX3-43" fmla="*/ 589302 w 774585"/>
              <a:gd name="connsiteY3-44" fmla="*/ 0 h 154621"/>
              <a:gd name="connsiteX4-45" fmla="*/ 774585 w 774585"/>
              <a:gd name="connsiteY4-46" fmla="*/ 70348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4585" h="154621">
                <a:moveTo>
                  <a:pt x="774585" y="154621"/>
                </a:moveTo>
                <a:lnTo>
                  <a:pt x="366300" y="154621"/>
                </a:lnTo>
                <a:lnTo>
                  <a:pt x="0" y="0"/>
                </a:lnTo>
                <a:lnTo>
                  <a:pt x="589302" y="0"/>
                </a:lnTo>
                <a:lnTo>
                  <a:pt x="774585" y="70348"/>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2" name="任意多边形: 形状 421"/>
          <p:cNvSpPr/>
          <p:nvPr>
            <p:custDataLst>
              <p:tags r:id="rId113"/>
            </p:custDataLst>
          </p:nvPr>
        </p:nvSpPr>
        <p:spPr>
          <a:xfrm>
            <a:off x="0" y="4972011"/>
            <a:ext cx="705684" cy="205581"/>
          </a:xfrm>
          <a:custGeom>
            <a:avLst/>
            <a:gdLst>
              <a:gd name="connsiteX0" fmla="*/ 28835 w 705684"/>
              <a:gd name="connsiteY0" fmla="*/ 0 h 205581"/>
              <a:gd name="connsiteX1" fmla="*/ 705684 w 705684"/>
              <a:gd name="connsiteY1" fmla="*/ 0 h 205581"/>
              <a:gd name="connsiteX2" fmla="*/ 271874 w 705684"/>
              <a:gd name="connsiteY2" fmla="*/ 205581 h 205581"/>
              <a:gd name="connsiteX3" fmla="*/ 0 w 705684"/>
              <a:gd name="connsiteY3" fmla="*/ 205581 h 205581"/>
              <a:gd name="connsiteX4" fmla="*/ 0 w 705684"/>
              <a:gd name="connsiteY4" fmla="*/ 12152 h 205581"/>
              <a:gd name="connsiteX0-1" fmla="*/ 30877 w 707726"/>
              <a:gd name="connsiteY0-2" fmla="*/ 0 h 205581"/>
              <a:gd name="connsiteX1-3" fmla="*/ 707726 w 707726"/>
              <a:gd name="connsiteY1-4" fmla="*/ 0 h 205581"/>
              <a:gd name="connsiteX2-5" fmla="*/ 273916 w 707726"/>
              <a:gd name="connsiteY2-6" fmla="*/ 205581 h 205581"/>
              <a:gd name="connsiteX3-7" fmla="*/ 2042 w 707726"/>
              <a:gd name="connsiteY3-8" fmla="*/ 205581 h 205581"/>
              <a:gd name="connsiteX4-9" fmla="*/ 0 w 707726"/>
              <a:gd name="connsiteY4-10" fmla="*/ 111958 h 205581"/>
              <a:gd name="connsiteX5" fmla="*/ 2042 w 707726"/>
              <a:gd name="connsiteY5" fmla="*/ 12152 h 205581"/>
              <a:gd name="connsiteX6" fmla="*/ 30877 w 707726"/>
              <a:gd name="connsiteY6" fmla="*/ 0 h 205581"/>
              <a:gd name="connsiteX0-11" fmla="*/ 0 w 707726"/>
              <a:gd name="connsiteY0-12" fmla="*/ 111958 h 205581"/>
              <a:gd name="connsiteX1-13" fmla="*/ 2042 w 707726"/>
              <a:gd name="connsiteY1-14" fmla="*/ 12152 h 205581"/>
              <a:gd name="connsiteX2-15" fmla="*/ 30877 w 707726"/>
              <a:gd name="connsiteY2-16" fmla="*/ 0 h 205581"/>
              <a:gd name="connsiteX3-17" fmla="*/ 707726 w 707726"/>
              <a:gd name="connsiteY3-18" fmla="*/ 0 h 205581"/>
              <a:gd name="connsiteX4-19" fmla="*/ 273916 w 707726"/>
              <a:gd name="connsiteY4-20" fmla="*/ 205581 h 205581"/>
              <a:gd name="connsiteX5-21" fmla="*/ 2042 w 707726"/>
              <a:gd name="connsiteY5-22" fmla="*/ 205581 h 205581"/>
              <a:gd name="connsiteX6-23" fmla="*/ 91440 w 707726"/>
              <a:gd name="connsiteY6-24" fmla="*/ 203398 h 205581"/>
              <a:gd name="connsiteX0-25" fmla="*/ 0 w 707726"/>
              <a:gd name="connsiteY0-26" fmla="*/ 111958 h 205581"/>
              <a:gd name="connsiteX1-27" fmla="*/ 2042 w 707726"/>
              <a:gd name="connsiteY1-28" fmla="*/ 12152 h 205581"/>
              <a:gd name="connsiteX2-29" fmla="*/ 30877 w 707726"/>
              <a:gd name="connsiteY2-30" fmla="*/ 0 h 205581"/>
              <a:gd name="connsiteX3-31" fmla="*/ 707726 w 707726"/>
              <a:gd name="connsiteY3-32" fmla="*/ 0 h 205581"/>
              <a:gd name="connsiteX4-33" fmla="*/ 273916 w 707726"/>
              <a:gd name="connsiteY4-34" fmla="*/ 205581 h 205581"/>
              <a:gd name="connsiteX5-35" fmla="*/ 2042 w 707726"/>
              <a:gd name="connsiteY5-36" fmla="*/ 205581 h 205581"/>
              <a:gd name="connsiteX0-37" fmla="*/ 0 w 705684"/>
              <a:gd name="connsiteY0-38" fmla="*/ 12152 h 205581"/>
              <a:gd name="connsiteX1-39" fmla="*/ 28835 w 705684"/>
              <a:gd name="connsiteY1-40" fmla="*/ 0 h 205581"/>
              <a:gd name="connsiteX2-41" fmla="*/ 705684 w 705684"/>
              <a:gd name="connsiteY2-42" fmla="*/ 0 h 205581"/>
              <a:gd name="connsiteX3-43" fmla="*/ 271874 w 705684"/>
              <a:gd name="connsiteY3-44" fmla="*/ 205581 h 205581"/>
              <a:gd name="connsiteX4-45" fmla="*/ 0 w 705684"/>
              <a:gd name="connsiteY4-46" fmla="*/ 205581 h 2055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5684" h="205581">
                <a:moveTo>
                  <a:pt x="0" y="12152"/>
                </a:moveTo>
                <a:lnTo>
                  <a:pt x="28835" y="0"/>
                </a:lnTo>
                <a:lnTo>
                  <a:pt x="705684" y="0"/>
                </a:lnTo>
                <a:lnTo>
                  <a:pt x="271874" y="205581"/>
                </a:lnTo>
                <a:lnTo>
                  <a:pt x="0" y="20558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4" name="任意多边形: 形状 423"/>
          <p:cNvSpPr/>
          <p:nvPr>
            <p:custDataLst>
              <p:tags r:id="rId114"/>
            </p:custDataLst>
          </p:nvPr>
        </p:nvSpPr>
        <p:spPr>
          <a:xfrm>
            <a:off x="0" y="5177591"/>
            <a:ext cx="1002730" cy="241731"/>
          </a:xfrm>
          <a:custGeom>
            <a:avLst/>
            <a:gdLst>
              <a:gd name="connsiteX0" fmla="*/ 271873 w 1002730"/>
              <a:gd name="connsiteY0" fmla="*/ 0 h 241731"/>
              <a:gd name="connsiteX1" fmla="*/ 1002730 w 1002730"/>
              <a:gd name="connsiteY1" fmla="*/ 0 h 241731"/>
              <a:gd name="connsiteX2" fmla="*/ 556725 w 1002730"/>
              <a:gd name="connsiteY2" fmla="*/ 241731 h 241731"/>
              <a:gd name="connsiteX3" fmla="*/ 0 w 1002730"/>
              <a:gd name="connsiteY3" fmla="*/ 241731 h 241731"/>
              <a:gd name="connsiteX4" fmla="*/ 0 w 1002730"/>
              <a:gd name="connsiteY4" fmla="*/ 128965 h 241731"/>
              <a:gd name="connsiteX0-1" fmla="*/ 273915 w 1004772"/>
              <a:gd name="connsiteY0-2" fmla="*/ 0 h 241731"/>
              <a:gd name="connsiteX1-3" fmla="*/ 1004772 w 1004772"/>
              <a:gd name="connsiteY1-4" fmla="*/ 0 h 241731"/>
              <a:gd name="connsiteX2-5" fmla="*/ 558767 w 1004772"/>
              <a:gd name="connsiteY2-6" fmla="*/ 241731 h 241731"/>
              <a:gd name="connsiteX3-7" fmla="*/ 2042 w 1004772"/>
              <a:gd name="connsiteY3-8" fmla="*/ 241731 h 241731"/>
              <a:gd name="connsiteX4-9" fmla="*/ 0 w 1004772"/>
              <a:gd name="connsiteY4-10" fmla="*/ 180222 h 241731"/>
              <a:gd name="connsiteX5" fmla="*/ 2042 w 1004772"/>
              <a:gd name="connsiteY5" fmla="*/ 128965 h 241731"/>
              <a:gd name="connsiteX6" fmla="*/ 273915 w 1004772"/>
              <a:gd name="connsiteY6" fmla="*/ 0 h 241731"/>
              <a:gd name="connsiteX0-11" fmla="*/ 0 w 1004772"/>
              <a:gd name="connsiteY0-12" fmla="*/ 180222 h 271662"/>
              <a:gd name="connsiteX1-13" fmla="*/ 2042 w 1004772"/>
              <a:gd name="connsiteY1-14" fmla="*/ 128965 h 271662"/>
              <a:gd name="connsiteX2-15" fmla="*/ 273915 w 1004772"/>
              <a:gd name="connsiteY2-16" fmla="*/ 0 h 271662"/>
              <a:gd name="connsiteX3-17" fmla="*/ 1004772 w 1004772"/>
              <a:gd name="connsiteY3-18" fmla="*/ 0 h 271662"/>
              <a:gd name="connsiteX4-19" fmla="*/ 558767 w 1004772"/>
              <a:gd name="connsiteY4-20" fmla="*/ 241731 h 271662"/>
              <a:gd name="connsiteX5-21" fmla="*/ 2042 w 1004772"/>
              <a:gd name="connsiteY5-22" fmla="*/ 241731 h 271662"/>
              <a:gd name="connsiteX6-23" fmla="*/ 91440 w 1004772"/>
              <a:gd name="connsiteY6-24" fmla="*/ 271662 h 271662"/>
              <a:gd name="connsiteX0-25" fmla="*/ 0 w 1004772"/>
              <a:gd name="connsiteY0-26" fmla="*/ 180222 h 241731"/>
              <a:gd name="connsiteX1-27" fmla="*/ 2042 w 1004772"/>
              <a:gd name="connsiteY1-28" fmla="*/ 128965 h 241731"/>
              <a:gd name="connsiteX2-29" fmla="*/ 273915 w 1004772"/>
              <a:gd name="connsiteY2-30" fmla="*/ 0 h 241731"/>
              <a:gd name="connsiteX3-31" fmla="*/ 1004772 w 1004772"/>
              <a:gd name="connsiteY3-32" fmla="*/ 0 h 241731"/>
              <a:gd name="connsiteX4-33" fmla="*/ 558767 w 1004772"/>
              <a:gd name="connsiteY4-34" fmla="*/ 241731 h 241731"/>
              <a:gd name="connsiteX5-35" fmla="*/ 2042 w 1004772"/>
              <a:gd name="connsiteY5-36" fmla="*/ 241731 h 241731"/>
              <a:gd name="connsiteX0-37" fmla="*/ 0 w 1002730"/>
              <a:gd name="connsiteY0-38" fmla="*/ 128965 h 241731"/>
              <a:gd name="connsiteX1-39" fmla="*/ 271873 w 1002730"/>
              <a:gd name="connsiteY1-40" fmla="*/ 0 h 241731"/>
              <a:gd name="connsiteX2-41" fmla="*/ 1002730 w 1002730"/>
              <a:gd name="connsiteY2-42" fmla="*/ 0 h 241731"/>
              <a:gd name="connsiteX3-43" fmla="*/ 556725 w 1002730"/>
              <a:gd name="connsiteY3-44" fmla="*/ 241731 h 241731"/>
              <a:gd name="connsiteX4-45" fmla="*/ 0 w 1002730"/>
              <a:gd name="connsiteY4-46" fmla="*/ 241731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730" h="241731">
                <a:moveTo>
                  <a:pt x="0" y="128965"/>
                </a:moveTo>
                <a:lnTo>
                  <a:pt x="271873" y="0"/>
                </a:lnTo>
                <a:lnTo>
                  <a:pt x="1002730" y="0"/>
                </a:lnTo>
                <a:lnTo>
                  <a:pt x="556725" y="241731"/>
                </a:lnTo>
                <a:lnTo>
                  <a:pt x="0" y="24173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22" name="任意多边形: 形状 129"/>
          <p:cNvSpPr/>
          <p:nvPr>
            <p:custDataLst>
              <p:tags r:id="rId115"/>
            </p:custDataLst>
          </p:nvPr>
        </p:nvSpPr>
        <p:spPr>
          <a:xfrm>
            <a:off x="1002390" y="4972011"/>
            <a:ext cx="1056214" cy="205580"/>
          </a:xfrm>
          <a:custGeom>
            <a:avLst/>
            <a:gdLst>
              <a:gd name="connsiteX0" fmla="*/ 730857 w 1056214"/>
              <a:gd name="connsiteY0" fmla="*/ 205581 h 205580"/>
              <a:gd name="connsiteX1" fmla="*/ 0 w 1056214"/>
              <a:gd name="connsiteY1" fmla="*/ 205581 h 205580"/>
              <a:gd name="connsiteX2" fmla="*/ 379366 w 1056214"/>
              <a:gd name="connsiteY2" fmla="*/ 0 h 205580"/>
              <a:gd name="connsiteX3" fmla="*/ 1056214 w 1056214"/>
              <a:gd name="connsiteY3" fmla="*/ 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730857" y="205581"/>
                </a:moveTo>
                <a:lnTo>
                  <a:pt x="0" y="205581"/>
                </a:lnTo>
                <a:lnTo>
                  <a:pt x="379366" y="0"/>
                </a:lnTo>
                <a:lnTo>
                  <a:pt x="10562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3" name="任意多边形: 形状 130"/>
          <p:cNvSpPr/>
          <p:nvPr>
            <p:custDataLst>
              <p:tags r:id="rId116"/>
            </p:custDataLst>
          </p:nvPr>
        </p:nvSpPr>
        <p:spPr>
          <a:xfrm>
            <a:off x="1350832" y="5177591"/>
            <a:ext cx="1113271" cy="241731"/>
          </a:xfrm>
          <a:custGeom>
            <a:avLst/>
            <a:gdLst>
              <a:gd name="connsiteX0" fmla="*/ 794883 w 1113271"/>
              <a:gd name="connsiteY0" fmla="*/ 241731 h 241731"/>
              <a:gd name="connsiteX1" fmla="*/ 0 w 1113271"/>
              <a:gd name="connsiteY1" fmla="*/ 241731 h 241731"/>
              <a:gd name="connsiteX2" fmla="*/ 382415 w 1113271"/>
              <a:gd name="connsiteY2" fmla="*/ 0 h 241731"/>
              <a:gd name="connsiteX3" fmla="*/ 1113271 w 1113271"/>
              <a:gd name="connsiteY3" fmla="*/ 0 h 241731"/>
            </a:gdLst>
            <a:ahLst/>
            <a:cxnLst>
              <a:cxn ang="0">
                <a:pos x="connsiteX0" y="connsiteY0"/>
              </a:cxn>
              <a:cxn ang="0">
                <a:pos x="connsiteX1" y="connsiteY1"/>
              </a:cxn>
              <a:cxn ang="0">
                <a:pos x="connsiteX2" y="connsiteY2"/>
              </a:cxn>
              <a:cxn ang="0">
                <a:pos x="connsiteX3" y="connsiteY3"/>
              </a:cxn>
            </a:cxnLst>
            <a:rect l="l" t="t" r="r" b="b"/>
            <a:pathLst>
              <a:path w="1113271" h="241731">
                <a:moveTo>
                  <a:pt x="794883" y="241731"/>
                </a:moveTo>
                <a:lnTo>
                  <a:pt x="0" y="241731"/>
                </a:lnTo>
                <a:lnTo>
                  <a:pt x="382415" y="0"/>
                </a:lnTo>
                <a:lnTo>
                  <a:pt x="111327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4" name="任意多边形: 形状 131"/>
          <p:cNvSpPr/>
          <p:nvPr>
            <p:custDataLst>
              <p:tags r:id="rId117"/>
            </p:custDataLst>
          </p:nvPr>
        </p:nvSpPr>
        <p:spPr>
          <a:xfrm>
            <a:off x="2464103" y="4972011"/>
            <a:ext cx="947762" cy="205580"/>
          </a:xfrm>
          <a:custGeom>
            <a:avLst/>
            <a:gdLst>
              <a:gd name="connsiteX0" fmla="*/ 730857 w 947762"/>
              <a:gd name="connsiteY0" fmla="*/ 205581 h 205580"/>
              <a:gd name="connsiteX1" fmla="*/ 0 w 947762"/>
              <a:gd name="connsiteY1" fmla="*/ 205581 h 205580"/>
              <a:gd name="connsiteX2" fmla="*/ 270914 w 947762"/>
              <a:gd name="connsiteY2" fmla="*/ 0 h 205580"/>
              <a:gd name="connsiteX3" fmla="*/ 947762 w 947762"/>
              <a:gd name="connsiteY3" fmla="*/ 0 h 205580"/>
            </a:gdLst>
            <a:ahLst/>
            <a:cxnLst>
              <a:cxn ang="0">
                <a:pos x="connsiteX0" y="connsiteY0"/>
              </a:cxn>
              <a:cxn ang="0">
                <a:pos x="connsiteX1" y="connsiteY1"/>
              </a:cxn>
              <a:cxn ang="0">
                <a:pos x="connsiteX2" y="connsiteY2"/>
              </a:cxn>
              <a:cxn ang="0">
                <a:pos x="connsiteX3" y="connsiteY3"/>
              </a:cxn>
            </a:cxnLst>
            <a:rect l="l" t="t" r="r" b="b"/>
            <a:pathLst>
              <a:path w="947762" h="205580">
                <a:moveTo>
                  <a:pt x="730857" y="205581"/>
                </a:moveTo>
                <a:lnTo>
                  <a:pt x="0" y="205581"/>
                </a:lnTo>
                <a:lnTo>
                  <a:pt x="270914" y="0"/>
                </a:lnTo>
                <a:lnTo>
                  <a:pt x="94776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5" name="任意多边形: 形状 132"/>
          <p:cNvSpPr/>
          <p:nvPr>
            <p:custDataLst>
              <p:tags r:id="rId118"/>
            </p:custDataLst>
          </p:nvPr>
        </p:nvSpPr>
        <p:spPr>
          <a:xfrm>
            <a:off x="2940162" y="5177591"/>
            <a:ext cx="985654" cy="241731"/>
          </a:xfrm>
          <a:custGeom>
            <a:avLst/>
            <a:gdLst>
              <a:gd name="connsiteX0" fmla="*/ 794447 w 985654"/>
              <a:gd name="connsiteY0" fmla="*/ 241731 h 241731"/>
              <a:gd name="connsiteX1" fmla="*/ 0 w 985654"/>
              <a:gd name="connsiteY1" fmla="*/ 241731 h 241731"/>
              <a:gd name="connsiteX2" fmla="*/ 254798 w 985654"/>
              <a:gd name="connsiteY2" fmla="*/ 0 h 241731"/>
              <a:gd name="connsiteX3" fmla="*/ 985655 w 985654"/>
              <a:gd name="connsiteY3" fmla="*/ 0 h 241731"/>
            </a:gdLst>
            <a:ahLst/>
            <a:cxnLst>
              <a:cxn ang="0">
                <a:pos x="connsiteX0" y="connsiteY0"/>
              </a:cxn>
              <a:cxn ang="0">
                <a:pos x="connsiteX1" y="connsiteY1"/>
              </a:cxn>
              <a:cxn ang="0">
                <a:pos x="connsiteX2" y="connsiteY2"/>
              </a:cxn>
              <a:cxn ang="0">
                <a:pos x="connsiteX3" y="connsiteY3"/>
              </a:cxn>
            </a:cxnLst>
            <a:rect l="l" t="t" r="r" b="b"/>
            <a:pathLst>
              <a:path w="985654" h="241731">
                <a:moveTo>
                  <a:pt x="794447" y="241731"/>
                </a:moveTo>
                <a:lnTo>
                  <a:pt x="0" y="241731"/>
                </a:lnTo>
                <a:lnTo>
                  <a:pt x="254798" y="0"/>
                </a:lnTo>
                <a:lnTo>
                  <a:pt x="98565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6" name="任意多边形: 形状 133"/>
          <p:cNvSpPr/>
          <p:nvPr>
            <p:custDataLst>
              <p:tags r:id="rId119"/>
            </p:custDataLst>
          </p:nvPr>
        </p:nvSpPr>
        <p:spPr>
          <a:xfrm>
            <a:off x="3925817" y="4972011"/>
            <a:ext cx="839308" cy="205580"/>
          </a:xfrm>
          <a:custGeom>
            <a:avLst/>
            <a:gdLst>
              <a:gd name="connsiteX0" fmla="*/ 730857 w 839308"/>
              <a:gd name="connsiteY0" fmla="*/ 205581 h 205580"/>
              <a:gd name="connsiteX1" fmla="*/ 0 w 839308"/>
              <a:gd name="connsiteY1" fmla="*/ 205581 h 205580"/>
              <a:gd name="connsiteX2" fmla="*/ 162460 w 839308"/>
              <a:gd name="connsiteY2" fmla="*/ 0 h 205580"/>
              <a:gd name="connsiteX3" fmla="*/ 839309 w 839308"/>
              <a:gd name="connsiteY3" fmla="*/ 0 h 205580"/>
            </a:gdLst>
            <a:ahLst/>
            <a:cxnLst>
              <a:cxn ang="0">
                <a:pos x="connsiteX0" y="connsiteY0"/>
              </a:cxn>
              <a:cxn ang="0">
                <a:pos x="connsiteX1" y="connsiteY1"/>
              </a:cxn>
              <a:cxn ang="0">
                <a:pos x="connsiteX2" y="connsiteY2"/>
              </a:cxn>
              <a:cxn ang="0">
                <a:pos x="connsiteX3" y="connsiteY3"/>
              </a:cxn>
            </a:cxnLst>
            <a:rect l="l" t="t" r="r" b="b"/>
            <a:pathLst>
              <a:path w="839308" h="205580">
                <a:moveTo>
                  <a:pt x="730857" y="205581"/>
                </a:moveTo>
                <a:lnTo>
                  <a:pt x="0" y="205581"/>
                </a:lnTo>
                <a:lnTo>
                  <a:pt x="162460"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7" name="任意多边形: 形状 134"/>
          <p:cNvSpPr/>
          <p:nvPr>
            <p:custDataLst>
              <p:tags r:id="rId120"/>
            </p:custDataLst>
          </p:nvPr>
        </p:nvSpPr>
        <p:spPr>
          <a:xfrm>
            <a:off x="4529492" y="5177591"/>
            <a:ext cx="858038" cy="241731"/>
          </a:xfrm>
          <a:custGeom>
            <a:avLst/>
            <a:gdLst>
              <a:gd name="connsiteX0" fmla="*/ 794448 w 858038"/>
              <a:gd name="connsiteY0" fmla="*/ 241731 h 241731"/>
              <a:gd name="connsiteX1" fmla="*/ 0 w 858038"/>
              <a:gd name="connsiteY1" fmla="*/ 241731 h 241731"/>
              <a:gd name="connsiteX2" fmla="*/ 127182 w 858038"/>
              <a:gd name="connsiteY2" fmla="*/ 0 h 241731"/>
              <a:gd name="connsiteX3" fmla="*/ 858038 w 858038"/>
              <a:gd name="connsiteY3" fmla="*/ 0 h 241731"/>
            </a:gdLst>
            <a:ahLst/>
            <a:cxnLst>
              <a:cxn ang="0">
                <a:pos x="connsiteX0" y="connsiteY0"/>
              </a:cxn>
              <a:cxn ang="0">
                <a:pos x="connsiteX1" y="connsiteY1"/>
              </a:cxn>
              <a:cxn ang="0">
                <a:pos x="connsiteX2" y="connsiteY2"/>
              </a:cxn>
              <a:cxn ang="0">
                <a:pos x="connsiteX3" y="connsiteY3"/>
              </a:cxn>
            </a:cxnLst>
            <a:rect l="l" t="t" r="r" b="b"/>
            <a:pathLst>
              <a:path w="858038" h="241731">
                <a:moveTo>
                  <a:pt x="794448" y="241731"/>
                </a:moveTo>
                <a:lnTo>
                  <a:pt x="0" y="241731"/>
                </a:lnTo>
                <a:lnTo>
                  <a:pt x="127182" y="0"/>
                </a:lnTo>
                <a:lnTo>
                  <a:pt x="85803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8" name="任意多边形: 形状 135"/>
          <p:cNvSpPr/>
          <p:nvPr>
            <p:custDataLst>
              <p:tags r:id="rId121"/>
            </p:custDataLst>
          </p:nvPr>
        </p:nvSpPr>
        <p:spPr>
          <a:xfrm>
            <a:off x="5387530" y="4972011"/>
            <a:ext cx="730856" cy="205580"/>
          </a:xfrm>
          <a:custGeom>
            <a:avLst/>
            <a:gdLst>
              <a:gd name="connsiteX0" fmla="*/ 730857 w 730856"/>
              <a:gd name="connsiteY0" fmla="*/ 205581 h 205580"/>
              <a:gd name="connsiteX1" fmla="*/ 0 w 730856"/>
              <a:gd name="connsiteY1" fmla="*/ 205581 h 205580"/>
              <a:gd name="connsiteX2" fmla="*/ 54008 w 730856"/>
              <a:gd name="connsiteY2" fmla="*/ 0 h 205580"/>
              <a:gd name="connsiteX3" fmla="*/ 730857 w 730856"/>
              <a:gd name="connsiteY3" fmla="*/ 0 h 205580"/>
            </a:gdLst>
            <a:ahLst/>
            <a:cxnLst>
              <a:cxn ang="0">
                <a:pos x="connsiteX0" y="connsiteY0"/>
              </a:cxn>
              <a:cxn ang="0">
                <a:pos x="connsiteX1" y="connsiteY1"/>
              </a:cxn>
              <a:cxn ang="0">
                <a:pos x="connsiteX2" y="connsiteY2"/>
              </a:cxn>
              <a:cxn ang="0">
                <a:pos x="connsiteX3" y="connsiteY3"/>
              </a:cxn>
            </a:cxnLst>
            <a:rect l="l" t="t" r="r" b="b"/>
            <a:pathLst>
              <a:path w="730856" h="205580">
                <a:moveTo>
                  <a:pt x="730857" y="205581"/>
                </a:moveTo>
                <a:lnTo>
                  <a:pt x="0" y="205581"/>
                </a:lnTo>
                <a:lnTo>
                  <a:pt x="54008"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9" name="任意多边形: 形状 136"/>
          <p:cNvSpPr/>
          <p:nvPr>
            <p:custDataLst>
              <p:tags r:id="rId122"/>
            </p:custDataLst>
          </p:nvPr>
        </p:nvSpPr>
        <p:spPr>
          <a:xfrm>
            <a:off x="6118387" y="5177591"/>
            <a:ext cx="794882" cy="241731"/>
          </a:xfrm>
          <a:custGeom>
            <a:avLst/>
            <a:gdLst>
              <a:gd name="connsiteX0" fmla="*/ 794883 w 794882"/>
              <a:gd name="connsiteY0" fmla="*/ 241731 h 241731"/>
              <a:gd name="connsiteX1" fmla="*/ 0 w 794882"/>
              <a:gd name="connsiteY1" fmla="*/ 241731 h 241731"/>
              <a:gd name="connsiteX2" fmla="*/ 0 w 794882"/>
              <a:gd name="connsiteY2" fmla="*/ 0 h 241731"/>
              <a:gd name="connsiteX3" fmla="*/ 730857 w 794882"/>
              <a:gd name="connsiteY3" fmla="*/ 0 h 241731"/>
            </a:gdLst>
            <a:ahLst/>
            <a:cxnLst>
              <a:cxn ang="0">
                <a:pos x="connsiteX0" y="connsiteY0"/>
              </a:cxn>
              <a:cxn ang="0">
                <a:pos x="connsiteX1" y="connsiteY1"/>
              </a:cxn>
              <a:cxn ang="0">
                <a:pos x="connsiteX2" y="connsiteY2"/>
              </a:cxn>
              <a:cxn ang="0">
                <a:pos x="connsiteX3" y="connsiteY3"/>
              </a:cxn>
            </a:cxnLst>
            <a:rect l="l" t="t" r="r" b="b"/>
            <a:pathLst>
              <a:path w="794882" h="241731">
                <a:moveTo>
                  <a:pt x="794883" y="241731"/>
                </a:moveTo>
                <a:lnTo>
                  <a:pt x="0"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0" name="任意多边形: 形状 137"/>
          <p:cNvSpPr/>
          <p:nvPr>
            <p:custDataLst>
              <p:tags r:id="rId123"/>
            </p:custDataLst>
          </p:nvPr>
        </p:nvSpPr>
        <p:spPr>
          <a:xfrm>
            <a:off x="6794799" y="4972011"/>
            <a:ext cx="785300" cy="205580"/>
          </a:xfrm>
          <a:custGeom>
            <a:avLst/>
            <a:gdLst>
              <a:gd name="connsiteX0" fmla="*/ 785301 w 785300"/>
              <a:gd name="connsiteY0" fmla="*/ 205581 h 205580"/>
              <a:gd name="connsiteX1" fmla="*/ 54444 w 785300"/>
              <a:gd name="connsiteY1" fmla="*/ 205581 h 205580"/>
              <a:gd name="connsiteX2" fmla="*/ 0 w 785300"/>
              <a:gd name="connsiteY2" fmla="*/ 0 h 205580"/>
              <a:gd name="connsiteX3" fmla="*/ 676849 w 785300"/>
              <a:gd name="connsiteY3" fmla="*/ 0 h 205580"/>
            </a:gdLst>
            <a:ahLst/>
            <a:cxnLst>
              <a:cxn ang="0">
                <a:pos x="connsiteX0" y="connsiteY0"/>
              </a:cxn>
              <a:cxn ang="0">
                <a:pos x="connsiteX1" y="connsiteY1"/>
              </a:cxn>
              <a:cxn ang="0">
                <a:pos x="connsiteX2" y="connsiteY2"/>
              </a:cxn>
              <a:cxn ang="0">
                <a:pos x="connsiteX3" y="connsiteY3"/>
              </a:cxn>
            </a:cxnLst>
            <a:rect l="l" t="t" r="r" b="b"/>
            <a:pathLst>
              <a:path w="785300" h="205580">
                <a:moveTo>
                  <a:pt x="785301" y="205581"/>
                </a:moveTo>
                <a:lnTo>
                  <a:pt x="54444" y="205581"/>
                </a:lnTo>
                <a:lnTo>
                  <a:pt x="0" y="0"/>
                </a:lnTo>
                <a:lnTo>
                  <a:pt x="676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1" name="任意多边形: 形状 138"/>
          <p:cNvSpPr/>
          <p:nvPr>
            <p:custDataLst>
              <p:tags r:id="rId124"/>
            </p:custDataLst>
          </p:nvPr>
        </p:nvSpPr>
        <p:spPr>
          <a:xfrm>
            <a:off x="7580100" y="5177591"/>
            <a:ext cx="922064" cy="241731"/>
          </a:xfrm>
          <a:custGeom>
            <a:avLst/>
            <a:gdLst>
              <a:gd name="connsiteX0" fmla="*/ 922065 w 922064"/>
              <a:gd name="connsiteY0" fmla="*/ 241731 h 241731"/>
              <a:gd name="connsiteX1" fmla="*/ 127616 w 922064"/>
              <a:gd name="connsiteY1" fmla="*/ 241731 h 241731"/>
              <a:gd name="connsiteX2" fmla="*/ 0 w 922064"/>
              <a:gd name="connsiteY2" fmla="*/ 0 h 241731"/>
              <a:gd name="connsiteX3" fmla="*/ 730857 w 922064"/>
              <a:gd name="connsiteY3" fmla="*/ 0 h 241731"/>
            </a:gdLst>
            <a:ahLst/>
            <a:cxnLst>
              <a:cxn ang="0">
                <a:pos x="connsiteX0" y="connsiteY0"/>
              </a:cxn>
              <a:cxn ang="0">
                <a:pos x="connsiteX1" y="connsiteY1"/>
              </a:cxn>
              <a:cxn ang="0">
                <a:pos x="connsiteX2" y="connsiteY2"/>
              </a:cxn>
              <a:cxn ang="0">
                <a:pos x="connsiteX3" y="connsiteY3"/>
              </a:cxn>
            </a:cxnLst>
            <a:rect l="l" t="t" r="r" b="b"/>
            <a:pathLst>
              <a:path w="922064" h="241731">
                <a:moveTo>
                  <a:pt x="922065" y="241731"/>
                </a:moveTo>
                <a:lnTo>
                  <a:pt x="127616"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2" name="任意多边形: 形状 139"/>
          <p:cNvSpPr/>
          <p:nvPr>
            <p:custDataLst>
              <p:tags r:id="rId125"/>
            </p:custDataLst>
          </p:nvPr>
        </p:nvSpPr>
        <p:spPr>
          <a:xfrm>
            <a:off x="8148060" y="4972011"/>
            <a:ext cx="893752" cy="205580"/>
          </a:xfrm>
          <a:custGeom>
            <a:avLst/>
            <a:gdLst>
              <a:gd name="connsiteX0" fmla="*/ 893753 w 893752"/>
              <a:gd name="connsiteY0" fmla="*/ 205581 h 205580"/>
              <a:gd name="connsiteX1" fmla="*/ 162896 w 893752"/>
              <a:gd name="connsiteY1" fmla="*/ 205581 h 205580"/>
              <a:gd name="connsiteX2" fmla="*/ 0 w 893752"/>
              <a:gd name="connsiteY2" fmla="*/ 0 h 205580"/>
              <a:gd name="connsiteX3" fmla="*/ 676847 w 893752"/>
              <a:gd name="connsiteY3" fmla="*/ 0 h 205580"/>
            </a:gdLst>
            <a:ahLst/>
            <a:cxnLst>
              <a:cxn ang="0">
                <a:pos x="connsiteX0" y="connsiteY0"/>
              </a:cxn>
              <a:cxn ang="0">
                <a:pos x="connsiteX1" y="connsiteY1"/>
              </a:cxn>
              <a:cxn ang="0">
                <a:pos x="connsiteX2" y="connsiteY2"/>
              </a:cxn>
              <a:cxn ang="0">
                <a:pos x="connsiteX3" y="connsiteY3"/>
              </a:cxn>
            </a:cxnLst>
            <a:rect l="l" t="t" r="r" b="b"/>
            <a:pathLst>
              <a:path w="893752" h="205580">
                <a:moveTo>
                  <a:pt x="893753" y="205581"/>
                </a:moveTo>
                <a:lnTo>
                  <a:pt x="162896" y="205581"/>
                </a:lnTo>
                <a:lnTo>
                  <a:pt x="0" y="0"/>
                </a:lnTo>
                <a:lnTo>
                  <a:pt x="6768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3" name="任意多边形: 形状 140"/>
          <p:cNvSpPr/>
          <p:nvPr>
            <p:custDataLst>
              <p:tags r:id="rId126"/>
            </p:custDataLst>
          </p:nvPr>
        </p:nvSpPr>
        <p:spPr>
          <a:xfrm>
            <a:off x="9037893" y="5176720"/>
            <a:ext cx="1048809" cy="241296"/>
          </a:xfrm>
          <a:custGeom>
            <a:avLst/>
            <a:gdLst>
              <a:gd name="connsiteX0" fmla="*/ 1048809 w 1048809"/>
              <a:gd name="connsiteY0" fmla="*/ 241296 h 241296"/>
              <a:gd name="connsiteX1" fmla="*/ 254362 w 1048809"/>
              <a:gd name="connsiteY1" fmla="*/ 241296 h 241296"/>
              <a:gd name="connsiteX2" fmla="*/ 0 w 1048809"/>
              <a:gd name="connsiteY2" fmla="*/ 0 h 241296"/>
              <a:gd name="connsiteX3" fmla="*/ 730421 w 1048809"/>
              <a:gd name="connsiteY3" fmla="*/ 0 h 241296"/>
            </a:gdLst>
            <a:ahLst/>
            <a:cxnLst>
              <a:cxn ang="0">
                <a:pos x="connsiteX0" y="connsiteY0"/>
              </a:cxn>
              <a:cxn ang="0">
                <a:pos x="connsiteX1" y="connsiteY1"/>
              </a:cxn>
              <a:cxn ang="0">
                <a:pos x="connsiteX2" y="connsiteY2"/>
              </a:cxn>
              <a:cxn ang="0">
                <a:pos x="connsiteX3" y="connsiteY3"/>
              </a:cxn>
            </a:cxnLst>
            <a:rect l="l" t="t" r="r" b="b"/>
            <a:pathLst>
              <a:path w="1048809" h="241296">
                <a:moveTo>
                  <a:pt x="1048809" y="241296"/>
                </a:moveTo>
                <a:lnTo>
                  <a:pt x="254362" y="241296"/>
                </a:lnTo>
                <a:lnTo>
                  <a:pt x="0" y="0"/>
                </a:lnTo>
                <a:lnTo>
                  <a:pt x="7304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4" name="任意多边形: 形状 141"/>
          <p:cNvSpPr/>
          <p:nvPr>
            <p:custDataLst>
              <p:tags r:id="rId127"/>
            </p:custDataLst>
          </p:nvPr>
        </p:nvSpPr>
        <p:spPr>
          <a:xfrm>
            <a:off x="9498707" y="4972011"/>
            <a:ext cx="1001770" cy="205580"/>
          </a:xfrm>
          <a:custGeom>
            <a:avLst/>
            <a:gdLst>
              <a:gd name="connsiteX0" fmla="*/ 1001770 w 1001770"/>
              <a:gd name="connsiteY0" fmla="*/ 205581 h 205580"/>
              <a:gd name="connsiteX1" fmla="*/ 270914 w 1001770"/>
              <a:gd name="connsiteY1" fmla="*/ 205581 h 205580"/>
              <a:gd name="connsiteX2" fmla="*/ 0 w 1001770"/>
              <a:gd name="connsiteY2" fmla="*/ 0 h 205580"/>
              <a:gd name="connsiteX3" fmla="*/ 676413 w 1001770"/>
              <a:gd name="connsiteY3" fmla="*/ 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1001770" y="205581"/>
                </a:moveTo>
                <a:lnTo>
                  <a:pt x="270914"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5" name="任意多边形: 形状 142"/>
          <p:cNvSpPr/>
          <p:nvPr>
            <p:custDataLst>
              <p:tags r:id="rId128"/>
            </p:custDataLst>
          </p:nvPr>
        </p:nvSpPr>
        <p:spPr>
          <a:xfrm>
            <a:off x="10500477" y="5177591"/>
            <a:ext cx="1176862" cy="241731"/>
          </a:xfrm>
          <a:custGeom>
            <a:avLst/>
            <a:gdLst>
              <a:gd name="connsiteX0" fmla="*/ 1176863 w 1176862"/>
              <a:gd name="connsiteY0" fmla="*/ 241731 h 241731"/>
              <a:gd name="connsiteX1" fmla="*/ 382415 w 1176862"/>
              <a:gd name="connsiteY1" fmla="*/ 241731 h 241731"/>
              <a:gd name="connsiteX2" fmla="*/ 0 w 1176862"/>
              <a:gd name="connsiteY2" fmla="*/ 0 h 241731"/>
              <a:gd name="connsiteX3" fmla="*/ 730857 w 1176862"/>
              <a:gd name="connsiteY3" fmla="*/ 0 h 241731"/>
            </a:gdLst>
            <a:ahLst/>
            <a:cxnLst>
              <a:cxn ang="0">
                <a:pos x="connsiteX0" y="connsiteY0"/>
              </a:cxn>
              <a:cxn ang="0">
                <a:pos x="connsiteX1" y="connsiteY1"/>
              </a:cxn>
              <a:cxn ang="0">
                <a:pos x="connsiteX2" y="connsiteY2"/>
              </a:cxn>
              <a:cxn ang="0">
                <a:pos x="connsiteX3" y="connsiteY3"/>
              </a:cxn>
            </a:cxnLst>
            <a:rect l="l" t="t" r="r" b="b"/>
            <a:pathLst>
              <a:path w="1176862" h="241731">
                <a:moveTo>
                  <a:pt x="1176863" y="241731"/>
                </a:moveTo>
                <a:lnTo>
                  <a:pt x="382415"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6" name="任意多边形: 形状 143"/>
          <p:cNvSpPr/>
          <p:nvPr>
            <p:custDataLst>
              <p:tags r:id="rId129"/>
            </p:custDataLst>
          </p:nvPr>
        </p:nvSpPr>
        <p:spPr>
          <a:xfrm>
            <a:off x="10851968" y="4972011"/>
            <a:ext cx="1110222" cy="205580"/>
          </a:xfrm>
          <a:custGeom>
            <a:avLst/>
            <a:gdLst>
              <a:gd name="connsiteX0" fmla="*/ 1110222 w 1110222"/>
              <a:gd name="connsiteY0" fmla="*/ 205581 h 205580"/>
              <a:gd name="connsiteX1" fmla="*/ 379366 w 1110222"/>
              <a:gd name="connsiteY1" fmla="*/ 205581 h 205580"/>
              <a:gd name="connsiteX2" fmla="*/ 0 w 1110222"/>
              <a:gd name="connsiteY2" fmla="*/ 0 h 205580"/>
              <a:gd name="connsiteX3" fmla="*/ 676413 w 1110222"/>
              <a:gd name="connsiteY3" fmla="*/ 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1110222" y="205581"/>
                </a:moveTo>
                <a:lnTo>
                  <a:pt x="379366"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1" name="任意多边形: 形状 450"/>
          <p:cNvSpPr/>
          <p:nvPr>
            <p:custDataLst>
              <p:tags r:id="rId130"/>
            </p:custDataLst>
          </p:nvPr>
        </p:nvSpPr>
        <p:spPr>
          <a:xfrm>
            <a:off x="11961419" y="5177591"/>
            <a:ext cx="230581" cy="109378"/>
          </a:xfrm>
          <a:custGeom>
            <a:avLst/>
            <a:gdLst>
              <a:gd name="connsiteX0" fmla="*/ 0 w 230581"/>
              <a:gd name="connsiteY0" fmla="*/ 0 h 109378"/>
              <a:gd name="connsiteX1" fmla="*/ 230581 w 230581"/>
              <a:gd name="connsiteY1" fmla="*/ 0 h 109378"/>
              <a:gd name="connsiteX2" fmla="*/ 230581 w 230581"/>
              <a:gd name="connsiteY2" fmla="*/ 109378 h 109378"/>
              <a:gd name="connsiteX0-1" fmla="*/ 0 w 230581"/>
              <a:gd name="connsiteY0-2" fmla="*/ 0 h 109378"/>
              <a:gd name="connsiteX1-3" fmla="*/ 230581 w 230581"/>
              <a:gd name="connsiteY1-4" fmla="*/ 0 h 109378"/>
              <a:gd name="connsiteX2-5" fmla="*/ 227429 w 230581"/>
              <a:gd name="connsiteY2-6" fmla="*/ 56397 h 109378"/>
              <a:gd name="connsiteX3" fmla="*/ 230581 w 230581"/>
              <a:gd name="connsiteY3" fmla="*/ 109378 h 109378"/>
              <a:gd name="connsiteX4" fmla="*/ 0 w 230581"/>
              <a:gd name="connsiteY4" fmla="*/ 0 h 109378"/>
              <a:gd name="connsiteX0-7" fmla="*/ 227429 w 318869"/>
              <a:gd name="connsiteY0-8" fmla="*/ 56397 h 147837"/>
              <a:gd name="connsiteX1-9" fmla="*/ 230581 w 318869"/>
              <a:gd name="connsiteY1-10" fmla="*/ 109378 h 147837"/>
              <a:gd name="connsiteX2-11" fmla="*/ 0 w 318869"/>
              <a:gd name="connsiteY2-12" fmla="*/ 0 h 147837"/>
              <a:gd name="connsiteX3-13" fmla="*/ 230581 w 318869"/>
              <a:gd name="connsiteY3-14" fmla="*/ 0 h 147837"/>
              <a:gd name="connsiteX4-15" fmla="*/ 318869 w 318869"/>
              <a:gd name="connsiteY4-16" fmla="*/ 147837 h 147837"/>
              <a:gd name="connsiteX0-17" fmla="*/ 227429 w 230581"/>
              <a:gd name="connsiteY0-18" fmla="*/ 56397 h 109378"/>
              <a:gd name="connsiteX1-19" fmla="*/ 230581 w 230581"/>
              <a:gd name="connsiteY1-20" fmla="*/ 109378 h 109378"/>
              <a:gd name="connsiteX2-21" fmla="*/ 0 w 230581"/>
              <a:gd name="connsiteY2-22" fmla="*/ 0 h 109378"/>
              <a:gd name="connsiteX3-23" fmla="*/ 230581 w 230581"/>
              <a:gd name="connsiteY3-24" fmla="*/ 0 h 109378"/>
              <a:gd name="connsiteX0-25" fmla="*/ 230581 w 230581"/>
              <a:gd name="connsiteY0-26" fmla="*/ 109378 h 109378"/>
              <a:gd name="connsiteX1-27" fmla="*/ 0 w 230581"/>
              <a:gd name="connsiteY1-28" fmla="*/ 0 h 109378"/>
              <a:gd name="connsiteX2-29" fmla="*/ 230581 w 230581"/>
              <a:gd name="connsiteY2-30" fmla="*/ 0 h 109378"/>
            </a:gdLst>
            <a:ahLst/>
            <a:cxnLst>
              <a:cxn ang="0">
                <a:pos x="connsiteX0-1" y="connsiteY0-2"/>
              </a:cxn>
              <a:cxn ang="0">
                <a:pos x="connsiteX1-3" y="connsiteY1-4"/>
              </a:cxn>
              <a:cxn ang="0">
                <a:pos x="connsiteX2-5" y="connsiteY2-6"/>
              </a:cxn>
            </a:cxnLst>
            <a:rect l="l" t="t" r="r" b="b"/>
            <a:pathLst>
              <a:path w="230581" h="109378">
                <a:moveTo>
                  <a:pt x="230581" y="109378"/>
                </a:moveTo>
                <a:lnTo>
                  <a:pt x="0" y="0"/>
                </a:lnTo>
                <a:lnTo>
                  <a:pt x="230581"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44" name="任意多边形: 形状 151"/>
          <p:cNvSpPr/>
          <p:nvPr>
            <p:custDataLst>
              <p:tags r:id="rId131"/>
            </p:custDataLst>
          </p:nvPr>
        </p:nvSpPr>
        <p:spPr>
          <a:xfrm>
            <a:off x="25448" y="5419322"/>
            <a:ext cx="1325821" cy="287463"/>
          </a:xfrm>
          <a:custGeom>
            <a:avLst/>
            <a:gdLst>
              <a:gd name="connsiteX0" fmla="*/ 870668 w 1325821"/>
              <a:gd name="connsiteY0" fmla="*/ 287464 h 287463"/>
              <a:gd name="connsiteX1" fmla="*/ 0 w 1325821"/>
              <a:gd name="connsiteY1" fmla="*/ 287464 h 287463"/>
              <a:gd name="connsiteX2" fmla="*/ 530938 w 1325821"/>
              <a:gd name="connsiteY2" fmla="*/ 0 h 287463"/>
              <a:gd name="connsiteX3" fmla="*/ 1325821 w 1325821"/>
              <a:gd name="connsiteY3" fmla="*/ 0 h 287463"/>
            </a:gdLst>
            <a:ahLst/>
            <a:cxnLst>
              <a:cxn ang="0">
                <a:pos x="connsiteX0" y="connsiteY0"/>
              </a:cxn>
              <a:cxn ang="0">
                <a:pos x="connsiteX1" y="connsiteY1"/>
              </a:cxn>
              <a:cxn ang="0">
                <a:pos x="connsiteX2" y="connsiteY2"/>
              </a:cxn>
              <a:cxn ang="0">
                <a:pos x="connsiteX3" y="connsiteY3"/>
              </a:cxn>
            </a:cxnLst>
            <a:rect l="l" t="t" r="r" b="b"/>
            <a:pathLst>
              <a:path w="1325821" h="287463">
                <a:moveTo>
                  <a:pt x="870668" y="287464"/>
                </a:moveTo>
                <a:lnTo>
                  <a:pt x="0" y="287464"/>
                </a:lnTo>
                <a:lnTo>
                  <a:pt x="530938" y="0"/>
                </a:lnTo>
                <a:lnTo>
                  <a:pt x="13258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5" name="任意多边形: 形状 152"/>
          <p:cNvSpPr/>
          <p:nvPr>
            <p:custDataLst>
              <p:tags r:id="rId132"/>
            </p:custDataLst>
          </p:nvPr>
        </p:nvSpPr>
        <p:spPr>
          <a:xfrm>
            <a:off x="345142" y="5706786"/>
            <a:ext cx="1421207" cy="348441"/>
          </a:xfrm>
          <a:custGeom>
            <a:avLst/>
            <a:gdLst>
              <a:gd name="connsiteX0" fmla="*/ 962135 w 1421207"/>
              <a:gd name="connsiteY0" fmla="*/ 348441 h 348441"/>
              <a:gd name="connsiteX1" fmla="*/ 0 w 1421207"/>
              <a:gd name="connsiteY1" fmla="*/ 348441 h 348441"/>
              <a:gd name="connsiteX2" fmla="*/ 550973 w 1421207"/>
              <a:gd name="connsiteY2" fmla="*/ 0 h 348441"/>
              <a:gd name="connsiteX3" fmla="*/ 1421207 w 1421207"/>
              <a:gd name="connsiteY3" fmla="*/ 0 h 348441"/>
            </a:gdLst>
            <a:ahLst/>
            <a:cxnLst>
              <a:cxn ang="0">
                <a:pos x="connsiteX0" y="connsiteY0"/>
              </a:cxn>
              <a:cxn ang="0">
                <a:pos x="connsiteX1" y="connsiteY1"/>
              </a:cxn>
              <a:cxn ang="0">
                <a:pos x="connsiteX2" y="connsiteY2"/>
              </a:cxn>
              <a:cxn ang="0">
                <a:pos x="connsiteX3" y="connsiteY3"/>
              </a:cxn>
            </a:cxnLst>
            <a:rect l="l" t="t" r="r" b="b"/>
            <a:pathLst>
              <a:path w="1421207" h="348441">
                <a:moveTo>
                  <a:pt x="962135" y="348441"/>
                </a:moveTo>
                <a:lnTo>
                  <a:pt x="0" y="348441"/>
                </a:lnTo>
                <a:lnTo>
                  <a:pt x="550973" y="0"/>
                </a:lnTo>
                <a:lnTo>
                  <a:pt x="142120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6" name="任意多边形: 形状 153"/>
          <p:cNvSpPr/>
          <p:nvPr>
            <p:custDataLst>
              <p:tags r:id="rId133"/>
            </p:custDataLst>
          </p:nvPr>
        </p:nvSpPr>
        <p:spPr>
          <a:xfrm>
            <a:off x="1766349" y="5419322"/>
            <a:ext cx="1173813" cy="287463"/>
          </a:xfrm>
          <a:custGeom>
            <a:avLst/>
            <a:gdLst>
              <a:gd name="connsiteX0" fmla="*/ 870668 w 1173813"/>
              <a:gd name="connsiteY0" fmla="*/ 287464 h 287463"/>
              <a:gd name="connsiteX1" fmla="*/ 0 w 1173813"/>
              <a:gd name="connsiteY1" fmla="*/ 287464 h 287463"/>
              <a:gd name="connsiteX2" fmla="*/ 379366 w 1173813"/>
              <a:gd name="connsiteY2" fmla="*/ 0 h 287463"/>
              <a:gd name="connsiteX3" fmla="*/ 1173813 w 1173813"/>
              <a:gd name="connsiteY3" fmla="*/ 0 h 287463"/>
            </a:gdLst>
            <a:ahLst/>
            <a:cxnLst>
              <a:cxn ang="0">
                <a:pos x="connsiteX0" y="connsiteY0"/>
              </a:cxn>
              <a:cxn ang="0">
                <a:pos x="connsiteX1" y="connsiteY1"/>
              </a:cxn>
              <a:cxn ang="0">
                <a:pos x="connsiteX2" y="connsiteY2"/>
              </a:cxn>
              <a:cxn ang="0">
                <a:pos x="connsiteX3" y="connsiteY3"/>
              </a:cxn>
            </a:cxnLst>
            <a:rect l="l" t="t" r="r" b="b"/>
            <a:pathLst>
              <a:path w="1173813" h="287463">
                <a:moveTo>
                  <a:pt x="870668" y="287464"/>
                </a:moveTo>
                <a:lnTo>
                  <a:pt x="0" y="287464"/>
                </a:lnTo>
                <a:lnTo>
                  <a:pt x="379366" y="0"/>
                </a:lnTo>
                <a:lnTo>
                  <a:pt x="11738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7" name="任意多边形: 形状 154"/>
          <p:cNvSpPr/>
          <p:nvPr>
            <p:custDataLst>
              <p:tags r:id="rId134"/>
            </p:custDataLst>
          </p:nvPr>
        </p:nvSpPr>
        <p:spPr>
          <a:xfrm>
            <a:off x="2269411" y="5706786"/>
            <a:ext cx="1237839" cy="348441"/>
          </a:xfrm>
          <a:custGeom>
            <a:avLst/>
            <a:gdLst>
              <a:gd name="connsiteX0" fmla="*/ 962571 w 1237839"/>
              <a:gd name="connsiteY0" fmla="*/ 348441 h 348441"/>
              <a:gd name="connsiteX1" fmla="*/ 0 w 1237839"/>
              <a:gd name="connsiteY1" fmla="*/ 348441 h 348441"/>
              <a:gd name="connsiteX2" fmla="*/ 367606 w 1237839"/>
              <a:gd name="connsiteY2" fmla="*/ 0 h 348441"/>
              <a:gd name="connsiteX3" fmla="*/ 1237840 w 1237839"/>
              <a:gd name="connsiteY3" fmla="*/ 0 h 348441"/>
            </a:gdLst>
            <a:ahLst/>
            <a:cxnLst>
              <a:cxn ang="0">
                <a:pos x="connsiteX0" y="connsiteY0"/>
              </a:cxn>
              <a:cxn ang="0">
                <a:pos x="connsiteX1" y="connsiteY1"/>
              </a:cxn>
              <a:cxn ang="0">
                <a:pos x="connsiteX2" y="connsiteY2"/>
              </a:cxn>
              <a:cxn ang="0">
                <a:pos x="connsiteX3" y="connsiteY3"/>
              </a:cxn>
            </a:cxnLst>
            <a:rect l="l" t="t" r="r" b="b"/>
            <a:pathLst>
              <a:path w="1237839" h="348441">
                <a:moveTo>
                  <a:pt x="962571" y="348441"/>
                </a:moveTo>
                <a:lnTo>
                  <a:pt x="0" y="348441"/>
                </a:lnTo>
                <a:lnTo>
                  <a:pt x="367606" y="0"/>
                </a:lnTo>
                <a:lnTo>
                  <a:pt x="12378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8" name="任意多边形: 形状 155"/>
          <p:cNvSpPr/>
          <p:nvPr>
            <p:custDataLst>
              <p:tags r:id="rId135"/>
            </p:custDataLst>
          </p:nvPr>
        </p:nvSpPr>
        <p:spPr>
          <a:xfrm>
            <a:off x="3507251" y="5419322"/>
            <a:ext cx="1022240" cy="287463"/>
          </a:xfrm>
          <a:custGeom>
            <a:avLst/>
            <a:gdLst>
              <a:gd name="connsiteX0" fmla="*/ 870669 w 1022240"/>
              <a:gd name="connsiteY0" fmla="*/ 287464 h 287463"/>
              <a:gd name="connsiteX1" fmla="*/ 0 w 1022240"/>
              <a:gd name="connsiteY1" fmla="*/ 287464 h 287463"/>
              <a:gd name="connsiteX2" fmla="*/ 227358 w 1022240"/>
              <a:gd name="connsiteY2" fmla="*/ 0 h 287463"/>
              <a:gd name="connsiteX3" fmla="*/ 1022240 w 1022240"/>
              <a:gd name="connsiteY3" fmla="*/ 0 h 287463"/>
            </a:gdLst>
            <a:ahLst/>
            <a:cxnLst>
              <a:cxn ang="0">
                <a:pos x="connsiteX0" y="connsiteY0"/>
              </a:cxn>
              <a:cxn ang="0">
                <a:pos x="connsiteX1" y="connsiteY1"/>
              </a:cxn>
              <a:cxn ang="0">
                <a:pos x="connsiteX2" y="connsiteY2"/>
              </a:cxn>
              <a:cxn ang="0">
                <a:pos x="connsiteX3" y="connsiteY3"/>
              </a:cxn>
            </a:cxnLst>
            <a:rect l="l" t="t" r="r" b="b"/>
            <a:pathLst>
              <a:path w="1022240" h="287463">
                <a:moveTo>
                  <a:pt x="870669" y="287464"/>
                </a:moveTo>
                <a:lnTo>
                  <a:pt x="0" y="287464"/>
                </a:lnTo>
                <a:lnTo>
                  <a:pt x="227358" y="0"/>
                </a:lnTo>
                <a:lnTo>
                  <a:pt x="10222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9" name="任意多边形: 形状 156"/>
          <p:cNvSpPr/>
          <p:nvPr>
            <p:custDataLst>
              <p:tags r:id="rId136"/>
            </p:custDataLst>
          </p:nvPr>
        </p:nvSpPr>
        <p:spPr>
          <a:xfrm>
            <a:off x="4194117" y="5706786"/>
            <a:ext cx="1054035" cy="348441"/>
          </a:xfrm>
          <a:custGeom>
            <a:avLst/>
            <a:gdLst>
              <a:gd name="connsiteX0" fmla="*/ 962569 w 1054035"/>
              <a:gd name="connsiteY0" fmla="*/ 348441 h 348441"/>
              <a:gd name="connsiteX1" fmla="*/ 0 w 1054035"/>
              <a:gd name="connsiteY1" fmla="*/ 348441 h 348441"/>
              <a:gd name="connsiteX2" fmla="*/ 183803 w 1054035"/>
              <a:gd name="connsiteY2" fmla="*/ 0 h 348441"/>
              <a:gd name="connsiteX3" fmla="*/ 1054036 w 1054035"/>
              <a:gd name="connsiteY3" fmla="*/ 0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62569" y="348441"/>
                </a:moveTo>
                <a:lnTo>
                  <a:pt x="0" y="348441"/>
                </a:lnTo>
                <a:lnTo>
                  <a:pt x="183803" y="0"/>
                </a:lnTo>
                <a:lnTo>
                  <a:pt x="10540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0" name="任意多边形: 形状 157"/>
          <p:cNvSpPr/>
          <p:nvPr>
            <p:custDataLst>
              <p:tags r:id="rId137"/>
            </p:custDataLst>
          </p:nvPr>
        </p:nvSpPr>
        <p:spPr>
          <a:xfrm>
            <a:off x="5248153" y="5419322"/>
            <a:ext cx="870669" cy="287463"/>
          </a:xfrm>
          <a:custGeom>
            <a:avLst/>
            <a:gdLst>
              <a:gd name="connsiteX0" fmla="*/ 870670 w 870669"/>
              <a:gd name="connsiteY0" fmla="*/ 287464 h 287463"/>
              <a:gd name="connsiteX1" fmla="*/ 0 w 870669"/>
              <a:gd name="connsiteY1" fmla="*/ 287464 h 287463"/>
              <a:gd name="connsiteX2" fmla="*/ 75787 w 870669"/>
              <a:gd name="connsiteY2" fmla="*/ 0 h 287463"/>
              <a:gd name="connsiteX3" fmla="*/ 870234 w 870669"/>
              <a:gd name="connsiteY3" fmla="*/ 0 h 287463"/>
            </a:gdLst>
            <a:ahLst/>
            <a:cxnLst>
              <a:cxn ang="0">
                <a:pos x="connsiteX0" y="connsiteY0"/>
              </a:cxn>
              <a:cxn ang="0">
                <a:pos x="connsiteX1" y="connsiteY1"/>
              </a:cxn>
              <a:cxn ang="0">
                <a:pos x="connsiteX2" y="connsiteY2"/>
              </a:cxn>
              <a:cxn ang="0">
                <a:pos x="connsiteX3" y="connsiteY3"/>
              </a:cxn>
            </a:cxnLst>
            <a:rect l="l" t="t" r="r" b="b"/>
            <a:pathLst>
              <a:path w="870669" h="287463">
                <a:moveTo>
                  <a:pt x="870670" y="287464"/>
                </a:moveTo>
                <a:lnTo>
                  <a:pt x="0" y="287464"/>
                </a:lnTo>
                <a:lnTo>
                  <a:pt x="75787"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1" name="任意多边形: 形状 158"/>
          <p:cNvSpPr/>
          <p:nvPr>
            <p:custDataLst>
              <p:tags r:id="rId138"/>
            </p:custDataLst>
          </p:nvPr>
        </p:nvSpPr>
        <p:spPr>
          <a:xfrm>
            <a:off x="6118823" y="5706786"/>
            <a:ext cx="962569" cy="348441"/>
          </a:xfrm>
          <a:custGeom>
            <a:avLst/>
            <a:gdLst>
              <a:gd name="connsiteX0" fmla="*/ 962569 w 962569"/>
              <a:gd name="connsiteY0" fmla="*/ 348441 h 348441"/>
              <a:gd name="connsiteX1" fmla="*/ 0 w 962569"/>
              <a:gd name="connsiteY1" fmla="*/ 348441 h 348441"/>
              <a:gd name="connsiteX2" fmla="*/ 0 w 962569"/>
              <a:gd name="connsiteY2" fmla="*/ 0 h 348441"/>
              <a:gd name="connsiteX3" fmla="*/ 870233 w 962569"/>
              <a:gd name="connsiteY3" fmla="*/ 0 h 348441"/>
            </a:gdLst>
            <a:ahLst/>
            <a:cxnLst>
              <a:cxn ang="0">
                <a:pos x="connsiteX0" y="connsiteY0"/>
              </a:cxn>
              <a:cxn ang="0">
                <a:pos x="connsiteX1" y="connsiteY1"/>
              </a:cxn>
              <a:cxn ang="0">
                <a:pos x="connsiteX2" y="connsiteY2"/>
              </a:cxn>
              <a:cxn ang="0">
                <a:pos x="connsiteX3" y="connsiteY3"/>
              </a:cxn>
            </a:cxnLst>
            <a:rect l="l" t="t" r="r" b="b"/>
            <a:pathLst>
              <a:path w="962569" h="348441">
                <a:moveTo>
                  <a:pt x="962569" y="348441"/>
                </a:moveTo>
                <a:lnTo>
                  <a:pt x="0"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2" name="任意多边形: 形状 159"/>
          <p:cNvSpPr/>
          <p:nvPr>
            <p:custDataLst>
              <p:tags r:id="rId139"/>
            </p:custDataLst>
          </p:nvPr>
        </p:nvSpPr>
        <p:spPr>
          <a:xfrm>
            <a:off x="6913269" y="5419322"/>
            <a:ext cx="946455" cy="287463"/>
          </a:xfrm>
          <a:custGeom>
            <a:avLst/>
            <a:gdLst>
              <a:gd name="connsiteX0" fmla="*/ 946455 w 946455"/>
              <a:gd name="connsiteY0" fmla="*/ 287464 h 287463"/>
              <a:gd name="connsiteX1" fmla="*/ 75786 w 946455"/>
              <a:gd name="connsiteY1" fmla="*/ 287464 h 287463"/>
              <a:gd name="connsiteX2" fmla="*/ 0 w 946455"/>
              <a:gd name="connsiteY2" fmla="*/ 0 h 287463"/>
              <a:gd name="connsiteX3" fmla="*/ 794447 w 946455"/>
              <a:gd name="connsiteY3" fmla="*/ 0 h 287463"/>
            </a:gdLst>
            <a:ahLst/>
            <a:cxnLst>
              <a:cxn ang="0">
                <a:pos x="connsiteX0" y="connsiteY0"/>
              </a:cxn>
              <a:cxn ang="0">
                <a:pos x="connsiteX1" y="connsiteY1"/>
              </a:cxn>
              <a:cxn ang="0">
                <a:pos x="connsiteX2" y="connsiteY2"/>
              </a:cxn>
              <a:cxn ang="0">
                <a:pos x="connsiteX3" y="connsiteY3"/>
              </a:cxn>
            </a:cxnLst>
            <a:rect l="l" t="t" r="r" b="b"/>
            <a:pathLst>
              <a:path w="946455" h="287463">
                <a:moveTo>
                  <a:pt x="946455" y="287464"/>
                </a:moveTo>
                <a:lnTo>
                  <a:pt x="75786"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3" name="任意多边形: 形状 160"/>
          <p:cNvSpPr/>
          <p:nvPr>
            <p:custDataLst>
              <p:tags r:id="rId140"/>
            </p:custDataLst>
          </p:nvPr>
        </p:nvSpPr>
        <p:spPr>
          <a:xfrm>
            <a:off x="7859725" y="5706786"/>
            <a:ext cx="1145937" cy="348441"/>
          </a:xfrm>
          <a:custGeom>
            <a:avLst/>
            <a:gdLst>
              <a:gd name="connsiteX0" fmla="*/ 1145938 w 1145937"/>
              <a:gd name="connsiteY0" fmla="*/ 348441 h 348441"/>
              <a:gd name="connsiteX1" fmla="*/ 183802 w 1145937"/>
              <a:gd name="connsiteY1" fmla="*/ 348441 h 348441"/>
              <a:gd name="connsiteX2" fmla="*/ 0 w 1145937"/>
              <a:gd name="connsiteY2" fmla="*/ 0 h 348441"/>
              <a:gd name="connsiteX3" fmla="*/ 870233 w 1145937"/>
              <a:gd name="connsiteY3" fmla="*/ 0 h 348441"/>
            </a:gdLst>
            <a:ahLst/>
            <a:cxnLst>
              <a:cxn ang="0">
                <a:pos x="connsiteX0" y="connsiteY0"/>
              </a:cxn>
              <a:cxn ang="0">
                <a:pos x="connsiteX1" y="connsiteY1"/>
              </a:cxn>
              <a:cxn ang="0">
                <a:pos x="connsiteX2" y="connsiteY2"/>
              </a:cxn>
              <a:cxn ang="0">
                <a:pos x="connsiteX3" y="connsiteY3"/>
              </a:cxn>
            </a:cxnLst>
            <a:rect l="l" t="t" r="r" b="b"/>
            <a:pathLst>
              <a:path w="1145937" h="348441">
                <a:moveTo>
                  <a:pt x="1145938" y="348441"/>
                </a:moveTo>
                <a:lnTo>
                  <a:pt x="183802"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4" name="任意多边形: 形状 161"/>
          <p:cNvSpPr/>
          <p:nvPr>
            <p:custDataLst>
              <p:tags r:id="rId141"/>
            </p:custDataLst>
          </p:nvPr>
        </p:nvSpPr>
        <p:spPr>
          <a:xfrm>
            <a:off x="8502164" y="5419322"/>
            <a:ext cx="1098461" cy="287463"/>
          </a:xfrm>
          <a:custGeom>
            <a:avLst/>
            <a:gdLst>
              <a:gd name="connsiteX0" fmla="*/ 1098461 w 1098461"/>
              <a:gd name="connsiteY0" fmla="*/ 287464 h 287463"/>
              <a:gd name="connsiteX1" fmla="*/ 227793 w 1098461"/>
              <a:gd name="connsiteY1" fmla="*/ 287464 h 287463"/>
              <a:gd name="connsiteX2" fmla="*/ 0 w 1098461"/>
              <a:gd name="connsiteY2" fmla="*/ 0 h 287463"/>
              <a:gd name="connsiteX3" fmla="*/ 794447 w 1098461"/>
              <a:gd name="connsiteY3" fmla="*/ 0 h 287463"/>
            </a:gdLst>
            <a:ahLst/>
            <a:cxnLst>
              <a:cxn ang="0">
                <a:pos x="connsiteX0" y="connsiteY0"/>
              </a:cxn>
              <a:cxn ang="0">
                <a:pos x="connsiteX1" y="connsiteY1"/>
              </a:cxn>
              <a:cxn ang="0">
                <a:pos x="connsiteX2" y="connsiteY2"/>
              </a:cxn>
              <a:cxn ang="0">
                <a:pos x="connsiteX3" y="connsiteY3"/>
              </a:cxn>
            </a:cxnLst>
            <a:rect l="l" t="t" r="r" b="b"/>
            <a:pathLst>
              <a:path w="1098461" h="287463">
                <a:moveTo>
                  <a:pt x="1098461" y="287464"/>
                </a:moveTo>
                <a:lnTo>
                  <a:pt x="227793"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5" name="任意多边形: 形状 162"/>
          <p:cNvSpPr/>
          <p:nvPr>
            <p:custDataLst>
              <p:tags r:id="rId142"/>
            </p:custDataLst>
          </p:nvPr>
        </p:nvSpPr>
        <p:spPr>
          <a:xfrm>
            <a:off x="9595399" y="5705480"/>
            <a:ext cx="1328870" cy="348441"/>
          </a:xfrm>
          <a:custGeom>
            <a:avLst/>
            <a:gdLst>
              <a:gd name="connsiteX0" fmla="*/ 1328870 w 1328870"/>
              <a:gd name="connsiteY0" fmla="*/ 348441 h 348441"/>
              <a:gd name="connsiteX1" fmla="*/ 367172 w 1328870"/>
              <a:gd name="connsiteY1" fmla="*/ 348441 h 348441"/>
              <a:gd name="connsiteX2" fmla="*/ 0 w 1328870"/>
              <a:gd name="connsiteY2" fmla="*/ 0 h 348441"/>
              <a:gd name="connsiteX3" fmla="*/ 870234 w 1328870"/>
              <a:gd name="connsiteY3" fmla="*/ 0 h 348441"/>
            </a:gdLst>
            <a:ahLst/>
            <a:cxnLst>
              <a:cxn ang="0">
                <a:pos x="connsiteX0" y="connsiteY0"/>
              </a:cxn>
              <a:cxn ang="0">
                <a:pos x="connsiteX1" y="connsiteY1"/>
              </a:cxn>
              <a:cxn ang="0">
                <a:pos x="connsiteX2" y="connsiteY2"/>
              </a:cxn>
              <a:cxn ang="0">
                <a:pos x="connsiteX3" y="connsiteY3"/>
              </a:cxn>
            </a:cxnLst>
            <a:rect l="l" t="t" r="r" b="b"/>
            <a:pathLst>
              <a:path w="1328870" h="348441">
                <a:moveTo>
                  <a:pt x="1328870" y="348441"/>
                </a:moveTo>
                <a:lnTo>
                  <a:pt x="367172" y="348441"/>
                </a:lnTo>
                <a:lnTo>
                  <a:pt x="0"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6" name="任意多边形: 形状 163"/>
          <p:cNvSpPr/>
          <p:nvPr>
            <p:custDataLst>
              <p:tags r:id="rId143"/>
            </p:custDataLst>
          </p:nvPr>
        </p:nvSpPr>
        <p:spPr>
          <a:xfrm>
            <a:off x="10088009" y="5419322"/>
            <a:ext cx="1249599" cy="287463"/>
          </a:xfrm>
          <a:custGeom>
            <a:avLst/>
            <a:gdLst>
              <a:gd name="connsiteX0" fmla="*/ 1249599 w 1249599"/>
              <a:gd name="connsiteY0" fmla="*/ 287464 h 287463"/>
              <a:gd name="connsiteX1" fmla="*/ 379367 w 1249599"/>
              <a:gd name="connsiteY1" fmla="*/ 287464 h 287463"/>
              <a:gd name="connsiteX2" fmla="*/ 0 w 1249599"/>
              <a:gd name="connsiteY2" fmla="*/ 0 h 287463"/>
              <a:gd name="connsiteX3" fmla="*/ 794448 w 1249599"/>
              <a:gd name="connsiteY3" fmla="*/ 0 h 287463"/>
            </a:gdLst>
            <a:ahLst/>
            <a:cxnLst>
              <a:cxn ang="0">
                <a:pos x="connsiteX0" y="connsiteY0"/>
              </a:cxn>
              <a:cxn ang="0">
                <a:pos x="connsiteX1" y="connsiteY1"/>
              </a:cxn>
              <a:cxn ang="0">
                <a:pos x="connsiteX2" y="connsiteY2"/>
              </a:cxn>
              <a:cxn ang="0">
                <a:pos x="connsiteX3" y="connsiteY3"/>
              </a:cxn>
            </a:cxnLst>
            <a:rect l="l" t="t" r="r" b="b"/>
            <a:pathLst>
              <a:path w="1249599" h="287463">
                <a:moveTo>
                  <a:pt x="1249599" y="287464"/>
                </a:moveTo>
                <a:lnTo>
                  <a:pt x="379367" y="287464"/>
                </a:lnTo>
                <a:lnTo>
                  <a:pt x="0" y="0"/>
                </a:lnTo>
                <a:lnTo>
                  <a:pt x="794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5" name="任意多边形: 形状 454"/>
          <p:cNvSpPr/>
          <p:nvPr>
            <p:custDataLst>
              <p:tags r:id="rId144"/>
            </p:custDataLst>
          </p:nvPr>
        </p:nvSpPr>
        <p:spPr>
          <a:xfrm>
            <a:off x="11336837" y="5706786"/>
            <a:ext cx="855163" cy="348441"/>
          </a:xfrm>
          <a:custGeom>
            <a:avLst/>
            <a:gdLst>
              <a:gd name="connsiteX0" fmla="*/ 0 w 855163"/>
              <a:gd name="connsiteY0" fmla="*/ 0 h 348441"/>
              <a:gd name="connsiteX1" fmla="*/ 855163 w 855163"/>
              <a:gd name="connsiteY1" fmla="*/ 0 h 348441"/>
              <a:gd name="connsiteX2" fmla="*/ 855163 w 855163"/>
              <a:gd name="connsiteY2" fmla="*/ 348441 h 348441"/>
              <a:gd name="connsiteX3" fmla="*/ 550975 w 855163"/>
              <a:gd name="connsiteY3" fmla="*/ 348441 h 348441"/>
              <a:gd name="connsiteX0-1" fmla="*/ 0 w 855163"/>
              <a:gd name="connsiteY0-2" fmla="*/ 0 h 348441"/>
              <a:gd name="connsiteX1-3" fmla="*/ 855163 w 855163"/>
              <a:gd name="connsiteY1-4" fmla="*/ 0 h 348441"/>
              <a:gd name="connsiteX2-5" fmla="*/ 852011 w 855163"/>
              <a:gd name="connsiteY2-6" fmla="*/ 158233 h 348441"/>
              <a:gd name="connsiteX3-7" fmla="*/ 855163 w 855163"/>
              <a:gd name="connsiteY3-8" fmla="*/ 348441 h 348441"/>
              <a:gd name="connsiteX4" fmla="*/ 550975 w 855163"/>
              <a:gd name="connsiteY4" fmla="*/ 348441 h 348441"/>
              <a:gd name="connsiteX5" fmla="*/ 0 w 855163"/>
              <a:gd name="connsiteY5" fmla="*/ 0 h 348441"/>
              <a:gd name="connsiteX0-9" fmla="*/ 852011 w 943451"/>
              <a:gd name="connsiteY0-10" fmla="*/ 158233 h 348441"/>
              <a:gd name="connsiteX1-11" fmla="*/ 855163 w 943451"/>
              <a:gd name="connsiteY1-12" fmla="*/ 348441 h 348441"/>
              <a:gd name="connsiteX2-13" fmla="*/ 550975 w 943451"/>
              <a:gd name="connsiteY2-14" fmla="*/ 348441 h 348441"/>
              <a:gd name="connsiteX3-15" fmla="*/ 0 w 943451"/>
              <a:gd name="connsiteY3-16" fmla="*/ 0 h 348441"/>
              <a:gd name="connsiteX4-17" fmla="*/ 855163 w 943451"/>
              <a:gd name="connsiteY4-18" fmla="*/ 0 h 348441"/>
              <a:gd name="connsiteX5-19" fmla="*/ 943451 w 943451"/>
              <a:gd name="connsiteY5-20" fmla="*/ 249673 h 348441"/>
              <a:gd name="connsiteX0-21" fmla="*/ 852011 w 855163"/>
              <a:gd name="connsiteY0-22" fmla="*/ 158233 h 348441"/>
              <a:gd name="connsiteX1-23" fmla="*/ 855163 w 855163"/>
              <a:gd name="connsiteY1-24" fmla="*/ 348441 h 348441"/>
              <a:gd name="connsiteX2-25" fmla="*/ 550975 w 855163"/>
              <a:gd name="connsiteY2-26" fmla="*/ 348441 h 348441"/>
              <a:gd name="connsiteX3-27" fmla="*/ 0 w 855163"/>
              <a:gd name="connsiteY3-28" fmla="*/ 0 h 348441"/>
              <a:gd name="connsiteX4-29" fmla="*/ 855163 w 855163"/>
              <a:gd name="connsiteY4-30" fmla="*/ 0 h 348441"/>
              <a:gd name="connsiteX0-31" fmla="*/ 855163 w 855163"/>
              <a:gd name="connsiteY0-32" fmla="*/ 348441 h 348441"/>
              <a:gd name="connsiteX1-33" fmla="*/ 550975 w 855163"/>
              <a:gd name="connsiteY1-34" fmla="*/ 348441 h 348441"/>
              <a:gd name="connsiteX2-35" fmla="*/ 0 w 855163"/>
              <a:gd name="connsiteY2-36" fmla="*/ 0 h 348441"/>
              <a:gd name="connsiteX3-37" fmla="*/ 855163 w 855163"/>
              <a:gd name="connsiteY3-38" fmla="*/ 0 h 348441"/>
            </a:gdLst>
            <a:ahLst/>
            <a:cxnLst>
              <a:cxn ang="0">
                <a:pos x="connsiteX0-1" y="connsiteY0-2"/>
              </a:cxn>
              <a:cxn ang="0">
                <a:pos x="connsiteX1-3" y="connsiteY1-4"/>
              </a:cxn>
              <a:cxn ang="0">
                <a:pos x="connsiteX2-5" y="connsiteY2-6"/>
              </a:cxn>
              <a:cxn ang="0">
                <a:pos x="connsiteX3-7" y="connsiteY3-8"/>
              </a:cxn>
            </a:cxnLst>
            <a:rect l="l" t="t" r="r" b="b"/>
            <a:pathLst>
              <a:path w="855163" h="348441">
                <a:moveTo>
                  <a:pt x="855163" y="348441"/>
                </a:moveTo>
                <a:lnTo>
                  <a:pt x="550975" y="348441"/>
                </a:lnTo>
                <a:lnTo>
                  <a:pt x="0" y="0"/>
                </a:lnTo>
                <a:lnTo>
                  <a:pt x="855163"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3" name="任意多边形: 形状 452"/>
          <p:cNvSpPr/>
          <p:nvPr>
            <p:custDataLst>
              <p:tags r:id="rId145"/>
            </p:custDataLst>
          </p:nvPr>
        </p:nvSpPr>
        <p:spPr>
          <a:xfrm>
            <a:off x="11676569" y="5419322"/>
            <a:ext cx="515431" cy="279068"/>
          </a:xfrm>
          <a:custGeom>
            <a:avLst/>
            <a:gdLst>
              <a:gd name="connsiteX0" fmla="*/ 0 w 515431"/>
              <a:gd name="connsiteY0" fmla="*/ 0 h 279068"/>
              <a:gd name="connsiteX1" fmla="*/ 515431 w 515431"/>
              <a:gd name="connsiteY1" fmla="*/ 0 h 279068"/>
              <a:gd name="connsiteX2" fmla="*/ 515431 w 515431"/>
              <a:gd name="connsiteY2" fmla="*/ 279068 h 279068"/>
              <a:gd name="connsiteX0-1" fmla="*/ 0 w 515431"/>
              <a:gd name="connsiteY0-2" fmla="*/ 0 h 279068"/>
              <a:gd name="connsiteX1-3" fmla="*/ 515431 w 515431"/>
              <a:gd name="connsiteY1-4" fmla="*/ 0 h 279068"/>
              <a:gd name="connsiteX2-5" fmla="*/ 512278 w 515431"/>
              <a:gd name="connsiteY2-6" fmla="*/ 131372 h 279068"/>
              <a:gd name="connsiteX3" fmla="*/ 515431 w 515431"/>
              <a:gd name="connsiteY3" fmla="*/ 279068 h 279068"/>
              <a:gd name="connsiteX4" fmla="*/ 0 w 515431"/>
              <a:gd name="connsiteY4" fmla="*/ 0 h 279068"/>
              <a:gd name="connsiteX0-7" fmla="*/ 512278 w 603718"/>
              <a:gd name="connsiteY0-8" fmla="*/ 131372 h 279068"/>
              <a:gd name="connsiteX1-9" fmla="*/ 515431 w 603718"/>
              <a:gd name="connsiteY1-10" fmla="*/ 279068 h 279068"/>
              <a:gd name="connsiteX2-11" fmla="*/ 0 w 603718"/>
              <a:gd name="connsiteY2-12" fmla="*/ 0 h 279068"/>
              <a:gd name="connsiteX3-13" fmla="*/ 515431 w 603718"/>
              <a:gd name="connsiteY3-14" fmla="*/ 0 h 279068"/>
              <a:gd name="connsiteX4-15" fmla="*/ 603718 w 603718"/>
              <a:gd name="connsiteY4-16" fmla="*/ 222812 h 279068"/>
              <a:gd name="connsiteX0-17" fmla="*/ 512278 w 515431"/>
              <a:gd name="connsiteY0-18" fmla="*/ 131372 h 279068"/>
              <a:gd name="connsiteX1-19" fmla="*/ 515431 w 515431"/>
              <a:gd name="connsiteY1-20" fmla="*/ 279068 h 279068"/>
              <a:gd name="connsiteX2-21" fmla="*/ 0 w 515431"/>
              <a:gd name="connsiteY2-22" fmla="*/ 0 h 279068"/>
              <a:gd name="connsiteX3-23" fmla="*/ 515431 w 515431"/>
              <a:gd name="connsiteY3-24" fmla="*/ 0 h 279068"/>
              <a:gd name="connsiteX0-25" fmla="*/ 515431 w 515431"/>
              <a:gd name="connsiteY0-26" fmla="*/ 279068 h 279068"/>
              <a:gd name="connsiteX1-27" fmla="*/ 0 w 515431"/>
              <a:gd name="connsiteY1-28" fmla="*/ 0 h 279068"/>
              <a:gd name="connsiteX2-29" fmla="*/ 515431 w 515431"/>
              <a:gd name="connsiteY2-30" fmla="*/ 0 h 279068"/>
            </a:gdLst>
            <a:ahLst/>
            <a:cxnLst>
              <a:cxn ang="0">
                <a:pos x="connsiteX0-1" y="connsiteY0-2"/>
              </a:cxn>
              <a:cxn ang="0">
                <a:pos x="connsiteX1-3" y="connsiteY1-4"/>
              </a:cxn>
              <a:cxn ang="0">
                <a:pos x="connsiteX2-5" y="connsiteY2-6"/>
              </a:cxn>
            </a:cxnLst>
            <a:rect l="l" t="t" r="r" b="b"/>
            <a:pathLst>
              <a:path w="515431" h="279068">
                <a:moveTo>
                  <a:pt x="515431" y="279068"/>
                </a:moveTo>
                <a:lnTo>
                  <a:pt x="0" y="0"/>
                </a:lnTo>
                <a:lnTo>
                  <a:pt x="515431"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8" name="任意多边形: 形状 427"/>
          <p:cNvSpPr/>
          <p:nvPr>
            <p:custDataLst>
              <p:tags r:id="rId146"/>
            </p:custDataLst>
          </p:nvPr>
        </p:nvSpPr>
        <p:spPr>
          <a:xfrm>
            <a:off x="0" y="6055229"/>
            <a:ext cx="345482" cy="218467"/>
          </a:xfrm>
          <a:custGeom>
            <a:avLst/>
            <a:gdLst>
              <a:gd name="connsiteX0" fmla="*/ 0 w 345482"/>
              <a:gd name="connsiteY0" fmla="*/ 0 h 218467"/>
              <a:gd name="connsiteX1" fmla="*/ 345482 w 345482"/>
              <a:gd name="connsiteY1" fmla="*/ 0 h 218467"/>
              <a:gd name="connsiteX2" fmla="*/ 0 w 345482"/>
              <a:gd name="connsiteY2" fmla="*/ 218467 h 218467"/>
              <a:gd name="connsiteX0-1" fmla="*/ 0 w 345482"/>
              <a:gd name="connsiteY0-2" fmla="*/ 0 h 218467"/>
              <a:gd name="connsiteX1-3" fmla="*/ 345482 w 345482"/>
              <a:gd name="connsiteY1-4" fmla="*/ 0 h 218467"/>
              <a:gd name="connsiteX2-5" fmla="*/ 0 w 345482"/>
              <a:gd name="connsiteY2-6" fmla="*/ 218467 h 218467"/>
              <a:gd name="connsiteX3" fmla="*/ 339 w 345482"/>
              <a:gd name="connsiteY3" fmla="*/ 102684 h 218467"/>
              <a:gd name="connsiteX4" fmla="*/ 0 w 345482"/>
              <a:gd name="connsiteY4" fmla="*/ 0 h 218467"/>
              <a:gd name="connsiteX0-7" fmla="*/ 339 w 345482"/>
              <a:gd name="connsiteY0-8" fmla="*/ 102684 h 218467"/>
              <a:gd name="connsiteX1-9" fmla="*/ 0 w 345482"/>
              <a:gd name="connsiteY1-10" fmla="*/ 0 h 218467"/>
              <a:gd name="connsiteX2-11" fmla="*/ 345482 w 345482"/>
              <a:gd name="connsiteY2-12" fmla="*/ 0 h 218467"/>
              <a:gd name="connsiteX3-13" fmla="*/ 0 w 345482"/>
              <a:gd name="connsiteY3-14" fmla="*/ 218467 h 218467"/>
              <a:gd name="connsiteX4-15" fmla="*/ 91779 w 345482"/>
              <a:gd name="connsiteY4-16" fmla="*/ 194124 h 218467"/>
              <a:gd name="connsiteX0-17" fmla="*/ 339 w 345482"/>
              <a:gd name="connsiteY0-18" fmla="*/ 102684 h 218467"/>
              <a:gd name="connsiteX1-19" fmla="*/ 0 w 345482"/>
              <a:gd name="connsiteY1-20" fmla="*/ 0 h 218467"/>
              <a:gd name="connsiteX2-21" fmla="*/ 345482 w 345482"/>
              <a:gd name="connsiteY2-22" fmla="*/ 0 h 218467"/>
              <a:gd name="connsiteX3-23" fmla="*/ 0 w 345482"/>
              <a:gd name="connsiteY3-24" fmla="*/ 218467 h 218467"/>
              <a:gd name="connsiteX0-25" fmla="*/ 0 w 345482"/>
              <a:gd name="connsiteY0-26" fmla="*/ 0 h 218467"/>
              <a:gd name="connsiteX1-27" fmla="*/ 345482 w 345482"/>
              <a:gd name="connsiteY1-28" fmla="*/ 0 h 218467"/>
              <a:gd name="connsiteX2-29" fmla="*/ 0 w 345482"/>
              <a:gd name="connsiteY2-30" fmla="*/ 218467 h 218467"/>
            </a:gdLst>
            <a:ahLst/>
            <a:cxnLst>
              <a:cxn ang="0">
                <a:pos x="connsiteX0-1" y="connsiteY0-2"/>
              </a:cxn>
              <a:cxn ang="0">
                <a:pos x="connsiteX1-3" y="connsiteY1-4"/>
              </a:cxn>
              <a:cxn ang="0">
                <a:pos x="connsiteX2-5" y="connsiteY2-6"/>
              </a:cxn>
            </a:cxnLst>
            <a:rect l="l" t="t" r="r" b="b"/>
            <a:pathLst>
              <a:path w="345482" h="218467">
                <a:moveTo>
                  <a:pt x="0" y="0"/>
                </a:moveTo>
                <a:lnTo>
                  <a:pt x="345482" y="0"/>
                </a:lnTo>
                <a:lnTo>
                  <a:pt x="0" y="21846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68" name="任意多边形: 形状 175"/>
          <p:cNvSpPr/>
          <p:nvPr>
            <p:custDataLst>
              <p:tags r:id="rId147"/>
            </p:custDataLst>
          </p:nvPr>
        </p:nvSpPr>
        <p:spPr>
          <a:xfrm>
            <a:off x="739752" y="6055228"/>
            <a:ext cx="1530095" cy="430760"/>
          </a:xfrm>
          <a:custGeom>
            <a:avLst/>
            <a:gdLst>
              <a:gd name="connsiteX0" fmla="*/ 1075814 w 1530095"/>
              <a:gd name="connsiteY0" fmla="*/ 430761 h 430760"/>
              <a:gd name="connsiteX1" fmla="*/ 0 w 1530095"/>
              <a:gd name="connsiteY1" fmla="*/ 430761 h 430760"/>
              <a:gd name="connsiteX2" fmla="*/ 567525 w 1530095"/>
              <a:gd name="connsiteY2" fmla="*/ 0 h 430760"/>
              <a:gd name="connsiteX3" fmla="*/ 1530095 w 1530095"/>
              <a:gd name="connsiteY3" fmla="*/ 0 h 430760"/>
            </a:gdLst>
            <a:ahLst/>
            <a:cxnLst>
              <a:cxn ang="0">
                <a:pos x="connsiteX0" y="connsiteY0"/>
              </a:cxn>
              <a:cxn ang="0">
                <a:pos x="connsiteX1" y="connsiteY1"/>
              </a:cxn>
              <a:cxn ang="0">
                <a:pos x="connsiteX2" y="connsiteY2"/>
              </a:cxn>
              <a:cxn ang="0">
                <a:pos x="connsiteX3" y="connsiteY3"/>
              </a:cxn>
            </a:cxnLst>
            <a:rect l="l" t="t" r="r" b="b"/>
            <a:pathLst>
              <a:path w="1530095" h="430760">
                <a:moveTo>
                  <a:pt x="1075814" y="430761"/>
                </a:moveTo>
                <a:lnTo>
                  <a:pt x="0" y="430761"/>
                </a:lnTo>
                <a:lnTo>
                  <a:pt x="567525" y="0"/>
                </a:lnTo>
                <a:lnTo>
                  <a:pt x="153009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7" name="任意多边形: 形状 486"/>
          <p:cNvSpPr/>
          <p:nvPr>
            <p:custDataLst>
              <p:tags r:id="rId148"/>
            </p:custDataLst>
          </p:nvPr>
        </p:nvSpPr>
        <p:spPr>
          <a:xfrm>
            <a:off x="1423679" y="6485988"/>
            <a:ext cx="1467703" cy="372012"/>
          </a:xfrm>
          <a:custGeom>
            <a:avLst/>
            <a:gdLst>
              <a:gd name="connsiteX0" fmla="*/ 391888 w 1467703"/>
              <a:gd name="connsiteY0" fmla="*/ 0 h 372012"/>
              <a:gd name="connsiteX1" fmla="*/ 1467703 w 1467703"/>
              <a:gd name="connsiteY1" fmla="*/ 0 h 372012"/>
              <a:gd name="connsiteX2" fmla="*/ 1174009 w 1467703"/>
              <a:gd name="connsiteY2" fmla="*/ 372012 h 372012"/>
              <a:gd name="connsiteX3" fmla="*/ 0 w 1467703"/>
              <a:gd name="connsiteY3" fmla="*/ 372012 h 372012"/>
              <a:gd name="connsiteX0-1" fmla="*/ 391888 w 1467703"/>
              <a:gd name="connsiteY0-2" fmla="*/ 0 h 384712"/>
              <a:gd name="connsiteX1-3" fmla="*/ 1467703 w 1467703"/>
              <a:gd name="connsiteY1-4" fmla="*/ 0 h 384712"/>
              <a:gd name="connsiteX2-5" fmla="*/ 1174009 w 1467703"/>
              <a:gd name="connsiteY2-6" fmla="*/ 372012 h 384712"/>
              <a:gd name="connsiteX3-7" fmla="*/ 646421 w 1467703"/>
              <a:gd name="connsiteY3-8" fmla="*/ 384712 h 384712"/>
              <a:gd name="connsiteX4" fmla="*/ 0 w 1467703"/>
              <a:gd name="connsiteY4" fmla="*/ 372012 h 384712"/>
              <a:gd name="connsiteX5" fmla="*/ 391888 w 1467703"/>
              <a:gd name="connsiteY5" fmla="*/ 0 h 384712"/>
              <a:gd name="connsiteX0-9" fmla="*/ 646421 w 1467703"/>
              <a:gd name="connsiteY0-10" fmla="*/ 384712 h 476152"/>
              <a:gd name="connsiteX1-11" fmla="*/ 0 w 1467703"/>
              <a:gd name="connsiteY1-12" fmla="*/ 372012 h 476152"/>
              <a:gd name="connsiteX2-13" fmla="*/ 391888 w 1467703"/>
              <a:gd name="connsiteY2-14" fmla="*/ 0 h 476152"/>
              <a:gd name="connsiteX3-15" fmla="*/ 1467703 w 1467703"/>
              <a:gd name="connsiteY3-16" fmla="*/ 0 h 476152"/>
              <a:gd name="connsiteX4-17" fmla="*/ 1174009 w 1467703"/>
              <a:gd name="connsiteY4-18" fmla="*/ 372012 h 476152"/>
              <a:gd name="connsiteX5-19" fmla="*/ 737861 w 1467703"/>
              <a:gd name="connsiteY5-20" fmla="*/ 476152 h 476152"/>
              <a:gd name="connsiteX0-21" fmla="*/ 646421 w 1467703"/>
              <a:gd name="connsiteY0-22" fmla="*/ 384712 h 384712"/>
              <a:gd name="connsiteX1-23" fmla="*/ 0 w 1467703"/>
              <a:gd name="connsiteY1-24" fmla="*/ 372012 h 384712"/>
              <a:gd name="connsiteX2-25" fmla="*/ 391888 w 1467703"/>
              <a:gd name="connsiteY2-26" fmla="*/ 0 h 384712"/>
              <a:gd name="connsiteX3-27" fmla="*/ 1467703 w 1467703"/>
              <a:gd name="connsiteY3-28" fmla="*/ 0 h 384712"/>
              <a:gd name="connsiteX4-29" fmla="*/ 1174009 w 1467703"/>
              <a:gd name="connsiteY4-30" fmla="*/ 372012 h 384712"/>
              <a:gd name="connsiteX0-31" fmla="*/ 0 w 1467703"/>
              <a:gd name="connsiteY0-32" fmla="*/ 372012 h 372012"/>
              <a:gd name="connsiteX1-33" fmla="*/ 391888 w 1467703"/>
              <a:gd name="connsiteY1-34" fmla="*/ 0 h 372012"/>
              <a:gd name="connsiteX2-35" fmla="*/ 1467703 w 1467703"/>
              <a:gd name="connsiteY2-36" fmla="*/ 0 h 372012"/>
              <a:gd name="connsiteX3-37" fmla="*/ 1174009 w 1467703"/>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467703" h="372012">
                <a:moveTo>
                  <a:pt x="0" y="372012"/>
                </a:moveTo>
                <a:lnTo>
                  <a:pt x="391888" y="0"/>
                </a:lnTo>
                <a:lnTo>
                  <a:pt x="1467703"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0" name="任意多边形: 形状 177"/>
          <p:cNvSpPr/>
          <p:nvPr>
            <p:custDataLst>
              <p:tags r:id="rId149"/>
            </p:custDataLst>
          </p:nvPr>
        </p:nvSpPr>
        <p:spPr>
          <a:xfrm>
            <a:off x="2891380" y="6055228"/>
            <a:ext cx="1302736" cy="430760"/>
          </a:xfrm>
          <a:custGeom>
            <a:avLst/>
            <a:gdLst>
              <a:gd name="connsiteX0" fmla="*/ 1076249 w 1302736"/>
              <a:gd name="connsiteY0" fmla="*/ 430761 h 430760"/>
              <a:gd name="connsiteX1" fmla="*/ 0 w 1302736"/>
              <a:gd name="connsiteY1" fmla="*/ 430761 h 430760"/>
              <a:gd name="connsiteX2" fmla="*/ 340602 w 1302736"/>
              <a:gd name="connsiteY2" fmla="*/ 0 h 430760"/>
              <a:gd name="connsiteX3" fmla="*/ 1302737 w 1302736"/>
              <a:gd name="connsiteY3" fmla="*/ 0 h 430760"/>
            </a:gdLst>
            <a:ahLst/>
            <a:cxnLst>
              <a:cxn ang="0">
                <a:pos x="connsiteX0" y="connsiteY0"/>
              </a:cxn>
              <a:cxn ang="0">
                <a:pos x="connsiteX1" y="connsiteY1"/>
              </a:cxn>
              <a:cxn ang="0">
                <a:pos x="connsiteX2" y="connsiteY2"/>
              </a:cxn>
              <a:cxn ang="0">
                <a:pos x="connsiteX3" y="connsiteY3"/>
              </a:cxn>
            </a:cxnLst>
            <a:rect l="l" t="t" r="r" b="b"/>
            <a:pathLst>
              <a:path w="1302736" h="430760">
                <a:moveTo>
                  <a:pt x="1076249" y="430761"/>
                </a:moveTo>
                <a:lnTo>
                  <a:pt x="0" y="430761"/>
                </a:lnTo>
                <a:lnTo>
                  <a:pt x="340602" y="0"/>
                </a:lnTo>
                <a:lnTo>
                  <a:pt x="130273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5" name="任意多边形: 形状 484"/>
          <p:cNvSpPr/>
          <p:nvPr>
            <p:custDataLst>
              <p:tags r:id="rId150"/>
            </p:custDataLst>
          </p:nvPr>
        </p:nvSpPr>
        <p:spPr>
          <a:xfrm>
            <a:off x="3771539" y="6485988"/>
            <a:ext cx="1271907" cy="372012"/>
          </a:xfrm>
          <a:custGeom>
            <a:avLst/>
            <a:gdLst>
              <a:gd name="connsiteX0" fmla="*/ 196092 w 1271907"/>
              <a:gd name="connsiteY0" fmla="*/ 0 h 372012"/>
              <a:gd name="connsiteX1" fmla="*/ 1271907 w 1271907"/>
              <a:gd name="connsiteY1" fmla="*/ 0 h 372012"/>
              <a:gd name="connsiteX2" fmla="*/ 1174009 w 1271907"/>
              <a:gd name="connsiteY2" fmla="*/ 372012 h 372012"/>
              <a:gd name="connsiteX3" fmla="*/ 0 w 1271907"/>
              <a:gd name="connsiteY3" fmla="*/ 372012 h 372012"/>
              <a:gd name="connsiteX0-1" fmla="*/ 196092 w 1271907"/>
              <a:gd name="connsiteY0-2" fmla="*/ 0 h 378362"/>
              <a:gd name="connsiteX1-3" fmla="*/ 1271907 w 1271907"/>
              <a:gd name="connsiteY1-4" fmla="*/ 0 h 378362"/>
              <a:gd name="connsiteX2-5" fmla="*/ 1174009 w 1271907"/>
              <a:gd name="connsiteY2-6" fmla="*/ 372012 h 378362"/>
              <a:gd name="connsiteX3-7" fmla="*/ 597261 w 1271907"/>
              <a:gd name="connsiteY3-8" fmla="*/ 378362 h 378362"/>
              <a:gd name="connsiteX4" fmla="*/ 0 w 1271907"/>
              <a:gd name="connsiteY4" fmla="*/ 372012 h 378362"/>
              <a:gd name="connsiteX5" fmla="*/ 196092 w 1271907"/>
              <a:gd name="connsiteY5" fmla="*/ 0 h 378362"/>
              <a:gd name="connsiteX0-9" fmla="*/ 597261 w 1271907"/>
              <a:gd name="connsiteY0-10" fmla="*/ 378362 h 469802"/>
              <a:gd name="connsiteX1-11" fmla="*/ 0 w 1271907"/>
              <a:gd name="connsiteY1-12" fmla="*/ 372012 h 469802"/>
              <a:gd name="connsiteX2-13" fmla="*/ 196092 w 1271907"/>
              <a:gd name="connsiteY2-14" fmla="*/ 0 h 469802"/>
              <a:gd name="connsiteX3-15" fmla="*/ 1271907 w 1271907"/>
              <a:gd name="connsiteY3-16" fmla="*/ 0 h 469802"/>
              <a:gd name="connsiteX4-17" fmla="*/ 1174009 w 1271907"/>
              <a:gd name="connsiteY4-18" fmla="*/ 372012 h 469802"/>
              <a:gd name="connsiteX5-19" fmla="*/ 688701 w 1271907"/>
              <a:gd name="connsiteY5-20" fmla="*/ 469802 h 469802"/>
              <a:gd name="connsiteX0-21" fmla="*/ 597261 w 1271907"/>
              <a:gd name="connsiteY0-22" fmla="*/ 378362 h 378362"/>
              <a:gd name="connsiteX1-23" fmla="*/ 0 w 1271907"/>
              <a:gd name="connsiteY1-24" fmla="*/ 372012 h 378362"/>
              <a:gd name="connsiteX2-25" fmla="*/ 196092 w 1271907"/>
              <a:gd name="connsiteY2-26" fmla="*/ 0 h 378362"/>
              <a:gd name="connsiteX3-27" fmla="*/ 1271907 w 1271907"/>
              <a:gd name="connsiteY3-28" fmla="*/ 0 h 378362"/>
              <a:gd name="connsiteX4-29" fmla="*/ 1174009 w 1271907"/>
              <a:gd name="connsiteY4-30" fmla="*/ 372012 h 378362"/>
              <a:gd name="connsiteX0-31" fmla="*/ 0 w 1271907"/>
              <a:gd name="connsiteY0-32" fmla="*/ 372012 h 372012"/>
              <a:gd name="connsiteX1-33" fmla="*/ 196092 w 1271907"/>
              <a:gd name="connsiteY1-34" fmla="*/ 0 h 372012"/>
              <a:gd name="connsiteX2-35" fmla="*/ 1271907 w 1271907"/>
              <a:gd name="connsiteY2-36" fmla="*/ 0 h 372012"/>
              <a:gd name="connsiteX3-37" fmla="*/ 1174009 w 1271907"/>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271907" h="372012">
                <a:moveTo>
                  <a:pt x="0" y="372012"/>
                </a:moveTo>
                <a:lnTo>
                  <a:pt x="196092" y="0"/>
                </a:lnTo>
                <a:lnTo>
                  <a:pt x="1271907"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2" name="任意多边形: 形状 179"/>
          <p:cNvSpPr/>
          <p:nvPr>
            <p:custDataLst>
              <p:tags r:id="rId151"/>
            </p:custDataLst>
          </p:nvPr>
        </p:nvSpPr>
        <p:spPr>
          <a:xfrm>
            <a:off x="5043444" y="6055228"/>
            <a:ext cx="1075813" cy="430760"/>
          </a:xfrm>
          <a:custGeom>
            <a:avLst/>
            <a:gdLst>
              <a:gd name="connsiteX0" fmla="*/ 1075813 w 1075813"/>
              <a:gd name="connsiteY0" fmla="*/ 430761 h 430760"/>
              <a:gd name="connsiteX1" fmla="*/ 0 w 1075813"/>
              <a:gd name="connsiteY1" fmla="*/ 430761 h 430760"/>
              <a:gd name="connsiteX2" fmla="*/ 113243 w 1075813"/>
              <a:gd name="connsiteY2" fmla="*/ 0 h 430760"/>
              <a:gd name="connsiteX3" fmla="*/ 1075379 w 1075813"/>
              <a:gd name="connsiteY3" fmla="*/ 0 h 430760"/>
            </a:gdLst>
            <a:ahLst/>
            <a:cxnLst>
              <a:cxn ang="0">
                <a:pos x="connsiteX0" y="connsiteY0"/>
              </a:cxn>
              <a:cxn ang="0">
                <a:pos x="connsiteX1" y="connsiteY1"/>
              </a:cxn>
              <a:cxn ang="0">
                <a:pos x="connsiteX2" y="connsiteY2"/>
              </a:cxn>
              <a:cxn ang="0">
                <a:pos x="connsiteX3" y="connsiteY3"/>
              </a:cxn>
            </a:cxnLst>
            <a:rect l="l" t="t" r="r" b="b"/>
            <a:pathLst>
              <a:path w="1075813" h="430760">
                <a:moveTo>
                  <a:pt x="1075813" y="430761"/>
                </a:moveTo>
                <a:lnTo>
                  <a:pt x="0" y="430761"/>
                </a:lnTo>
                <a:lnTo>
                  <a:pt x="113243" y="0"/>
                </a:lnTo>
                <a:lnTo>
                  <a:pt x="10753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3" name="任意多边形: 形状 482"/>
          <p:cNvSpPr/>
          <p:nvPr>
            <p:custDataLst>
              <p:tags r:id="rId152"/>
            </p:custDataLst>
          </p:nvPr>
        </p:nvSpPr>
        <p:spPr>
          <a:xfrm>
            <a:off x="6119258" y="6485988"/>
            <a:ext cx="1174009" cy="372012"/>
          </a:xfrm>
          <a:custGeom>
            <a:avLst/>
            <a:gdLst>
              <a:gd name="connsiteX0" fmla="*/ 0 w 1174009"/>
              <a:gd name="connsiteY0" fmla="*/ 0 h 372012"/>
              <a:gd name="connsiteX1" fmla="*/ 1075815 w 1174009"/>
              <a:gd name="connsiteY1" fmla="*/ 0 h 372012"/>
              <a:gd name="connsiteX2" fmla="*/ 1174009 w 1174009"/>
              <a:gd name="connsiteY2" fmla="*/ 372012 h 372012"/>
              <a:gd name="connsiteX3" fmla="*/ 0 w 1174009"/>
              <a:gd name="connsiteY3" fmla="*/ 372012 h 372012"/>
              <a:gd name="connsiteX0-1" fmla="*/ 0 w 1174009"/>
              <a:gd name="connsiteY0-2" fmla="*/ 0 h 384712"/>
              <a:gd name="connsiteX1-3" fmla="*/ 1075815 w 1174009"/>
              <a:gd name="connsiteY1-4" fmla="*/ 0 h 384712"/>
              <a:gd name="connsiteX2-5" fmla="*/ 1174009 w 1174009"/>
              <a:gd name="connsiteY2-6" fmla="*/ 372012 h 384712"/>
              <a:gd name="connsiteX3-7" fmla="*/ 618092 w 1174009"/>
              <a:gd name="connsiteY3-8" fmla="*/ 384712 h 384712"/>
              <a:gd name="connsiteX4" fmla="*/ 0 w 1174009"/>
              <a:gd name="connsiteY4" fmla="*/ 372012 h 384712"/>
              <a:gd name="connsiteX5" fmla="*/ 0 w 1174009"/>
              <a:gd name="connsiteY5" fmla="*/ 0 h 384712"/>
              <a:gd name="connsiteX0-9" fmla="*/ 618092 w 1174009"/>
              <a:gd name="connsiteY0-10" fmla="*/ 384712 h 476152"/>
              <a:gd name="connsiteX1-11" fmla="*/ 0 w 1174009"/>
              <a:gd name="connsiteY1-12" fmla="*/ 372012 h 476152"/>
              <a:gd name="connsiteX2-13" fmla="*/ 0 w 1174009"/>
              <a:gd name="connsiteY2-14" fmla="*/ 0 h 476152"/>
              <a:gd name="connsiteX3-15" fmla="*/ 1075815 w 1174009"/>
              <a:gd name="connsiteY3-16" fmla="*/ 0 h 476152"/>
              <a:gd name="connsiteX4-17" fmla="*/ 1174009 w 1174009"/>
              <a:gd name="connsiteY4-18" fmla="*/ 372012 h 476152"/>
              <a:gd name="connsiteX5-19" fmla="*/ 709532 w 1174009"/>
              <a:gd name="connsiteY5-20" fmla="*/ 476152 h 476152"/>
              <a:gd name="connsiteX0-21" fmla="*/ 618092 w 1174009"/>
              <a:gd name="connsiteY0-22" fmla="*/ 384712 h 384712"/>
              <a:gd name="connsiteX1-23" fmla="*/ 0 w 1174009"/>
              <a:gd name="connsiteY1-24" fmla="*/ 372012 h 384712"/>
              <a:gd name="connsiteX2-25" fmla="*/ 0 w 1174009"/>
              <a:gd name="connsiteY2-26" fmla="*/ 0 h 384712"/>
              <a:gd name="connsiteX3-27" fmla="*/ 1075815 w 1174009"/>
              <a:gd name="connsiteY3-28" fmla="*/ 0 h 384712"/>
              <a:gd name="connsiteX4-29" fmla="*/ 1174009 w 1174009"/>
              <a:gd name="connsiteY4-30" fmla="*/ 372012 h 384712"/>
              <a:gd name="connsiteX0-31" fmla="*/ 0 w 1174009"/>
              <a:gd name="connsiteY0-32" fmla="*/ 372012 h 372012"/>
              <a:gd name="connsiteX1-33" fmla="*/ 0 w 1174009"/>
              <a:gd name="connsiteY1-34" fmla="*/ 0 h 372012"/>
              <a:gd name="connsiteX2-35" fmla="*/ 1075815 w 1174009"/>
              <a:gd name="connsiteY2-36" fmla="*/ 0 h 372012"/>
              <a:gd name="connsiteX3-37" fmla="*/ 1174009 w 1174009"/>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174009" h="372012">
                <a:moveTo>
                  <a:pt x="0" y="372012"/>
                </a:moveTo>
                <a:lnTo>
                  <a:pt x="0" y="0"/>
                </a:lnTo>
                <a:lnTo>
                  <a:pt x="1075815"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4" name="任意多边形: 形状 181"/>
          <p:cNvSpPr/>
          <p:nvPr>
            <p:custDataLst>
              <p:tags r:id="rId153"/>
            </p:custDataLst>
          </p:nvPr>
        </p:nvSpPr>
        <p:spPr>
          <a:xfrm>
            <a:off x="7080957" y="6055228"/>
            <a:ext cx="1189927" cy="430760"/>
          </a:xfrm>
          <a:custGeom>
            <a:avLst/>
            <a:gdLst>
              <a:gd name="connsiteX0" fmla="*/ 1189928 w 1189927"/>
              <a:gd name="connsiteY0" fmla="*/ 430761 h 430760"/>
              <a:gd name="connsiteX1" fmla="*/ 114114 w 1189927"/>
              <a:gd name="connsiteY1" fmla="*/ 430761 h 430760"/>
              <a:gd name="connsiteX2" fmla="*/ 0 w 1189927"/>
              <a:gd name="connsiteY2" fmla="*/ 0 h 430760"/>
              <a:gd name="connsiteX3" fmla="*/ 962569 w 1189927"/>
              <a:gd name="connsiteY3" fmla="*/ 0 h 430760"/>
            </a:gdLst>
            <a:ahLst/>
            <a:cxnLst>
              <a:cxn ang="0">
                <a:pos x="connsiteX0" y="connsiteY0"/>
              </a:cxn>
              <a:cxn ang="0">
                <a:pos x="connsiteX1" y="connsiteY1"/>
              </a:cxn>
              <a:cxn ang="0">
                <a:pos x="connsiteX2" y="connsiteY2"/>
              </a:cxn>
              <a:cxn ang="0">
                <a:pos x="connsiteX3" y="connsiteY3"/>
              </a:cxn>
            </a:cxnLst>
            <a:rect l="l" t="t" r="r" b="b"/>
            <a:pathLst>
              <a:path w="1189927" h="430760">
                <a:moveTo>
                  <a:pt x="1189928" y="430761"/>
                </a:moveTo>
                <a:lnTo>
                  <a:pt x="114114" y="430761"/>
                </a:lnTo>
                <a:lnTo>
                  <a:pt x="0" y="0"/>
                </a:lnTo>
                <a:lnTo>
                  <a:pt x="962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1" name="任意多边形: 形状 480"/>
          <p:cNvSpPr/>
          <p:nvPr>
            <p:custDataLst>
              <p:tags r:id="rId154"/>
            </p:custDataLst>
          </p:nvPr>
        </p:nvSpPr>
        <p:spPr>
          <a:xfrm>
            <a:off x="8270885" y="6485988"/>
            <a:ext cx="1370102" cy="372012"/>
          </a:xfrm>
          <a:custGeom>
            <a:avLst/>
            <a:gdLst>
              <a:gd name="connsiteX0" fmla="*/ 0 w 1370102"/>
              <a:gd name="connsiteY0" fmla="*/ 0 h 372012"/>
              <a:gd name="connsiteX1" fmla="*/ 1075815 w 1370102"/>
              <a:gd name="connsiteY1" fmla="*/ 0 h 372012"/>
              <a:gd name="connsiteX2" fmla="*/ 1370102 w 1370102"/>
              <a:gd name="connsiteY2" fmla="*/ 372012 h 372012"/>
              <a:gd name="connsiteX3" fmla="*/ 196093 w 1370102"/>
              <a:gd name="connsiteY3" fmla="*/ 372012 h 372012"/>
              <a:gd name="connsiteX0-1" fmla="*/ 0 w 1370102"/>
              <a:gd name="connsiteY0-2" fmla="*/ 0 h 372012"/>
              <a:gd name="connsiteX1-3" fmla="*/ 1075815 w 1370102"/>
              <a:gd name="connsiteY1-4" fmla="*/ 0 h 372012"/>
              <a:gd name="connsiteX2-5" fmla="*/ 1370102 w 1370102"/>
              <a:gd name="connsiteY2-6" fmla="*/ 372012 h 372012"/>
              <a:gd name="connsiteX3-7" fmla="*/ 790565 w 1370102"/>
              <a:gd name="connsiteY3-8" fmla="*/ 372012 h 372012"/>
              <a:gd name="connsiteX4" fmla="*/ 196093 w 1370102"/>
              <a:gd name="connsiteY4" fmla="*/ 372012 h 372012"/>
              <a:gd name="connsiteX5" fmla="*/ 0 w 1370102"/>
              <a:gd name="connsiteY5" fmla="*/ 0 h 372012"/>
              <a:gd name="connsiteX0-9" fmla="*/ 790565 w 1370102"/>
              <a:gd name="connsiteY0-10" fmla="*/ 372012 h 463452"/>
              <a:gd name="connsiteX1-11" fmla="*/ 196093 w 1370102"/>
              <a:gd name="connsiteY1-12" fmla="*/ 372012 h 463452"/>
              <a:gd name="connsiteX2-13" fmla="*/ 0 w 1370102"/>
              <a:gd name="connsiteY2-14" fmla="*/ 0 h 463452"/>
              <a:gd name="connsiteX3-15" fmla="*/ 1075815 w 1370102"/>
              <a:gd name="connsiteY3-16" fmla="*/ 0 h 463452"/>
              <a:gd name="connsiteX4-17" fmla="*/ 1370102 w 1370102"/>
              <a:gd name="connsiteY4-18" fmla="*/ 372012 h 463452"/>
              <a:gd name="connsiteX5-19" fmla="*/ 882005 w 1370102"/>
              <a:gd name="connsiteY5-20" fmla="*/ 463452 h 463452"/>
              <a:gd name="connsiteX0-21" fmla="*/ 790565 w 1370102"/>
              <a:gd name="connsiteY0-22" fmla="*/ 372012 h 372012"/>
              <a:gd name="connsiteX1-23" fmla="*/ 196093 w 1370102"/>
              <a:gd name="connsiteY1-24" fmla="*/ 372012 h 372012"/>
              <a:gd name="connsiteX2-25" fmla="*/ 0 w 1370102"/>
              <a:gd name="connsiteY2-26" fmla="*/ 0 h 372012"/>
              <a:gd name="connsiteX3-27" fmla="*/ 1075815 w 1370102"/>
              <a:gd name="connsiteY3-28" fmla="*/ 0 h 372012"/>
              <a:gd name="connsiteX4-29" fmla="*/ 1370102 w 1370102"/>
              <a:gd name="connsiteY4-30" fmla="*/ 372012 h 372012"/>
              <a:gd name="connsiteX0-31" fmla="*/ 196093 w 1370102"/>
              <a:gd name="connsiteY0-32" fmla="*/ 372012 h 372012"/>
              <a:gd name="connsiteX1-33" fmla="*/ 0 w 1370102"/>
              <a:gd name="connsiteY1-34" fmla="*/ 0 h 372012"/>
              <a:gd name="connsiteX2-35" fmla="*/ 1075815 w 1370102"/>
              <a:gd name="connsiteY2-36" fmla="*/ 0 h 372012"/>
              <a:gd name="connsiteX3-37" fmla="*/ 1370102 w 1370102"/>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370102" h="372012">
                <a:moveTo>
                  <a:pt x="196093" y="372012"/>
                </a:moveTo>
                <a:lnTo>
                  <a:pt x="0" y="0"/>
                </a:lnTo>
                <a:lnTo>
                  <a:pt x="1075815" y="0"/>
                </a:lnTo>
                <a:lnTo>
                  <a:pt x="1370102"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6" name="任意多边形: 形状 183"/>
          <p:cNvSpPr/>
          <p:nvPr>
            <p:custDataLst>
              <p:tags r:id="rId155"/>
            </p:custDataLst>
          </p:nvPr>
        </p:nvSpPr>
        <p:spPr>
          <a:xfrm>
            <a:off x="9005663" y="6055228"/>
            <a:ext cx="1416851" cy="430760"/>
          </a:xfrm>
          <a:custGeom>
            <a:avLst/>
            <a:gdLst>
              <a:gd name="connsiteX0" fmla="*/ 1416851 w 1416851"/>
              <a:gd name="connsiteY0" fmla="*/ 430761 h 430760"/>
              <a:gd name="connsiteX1" fmla="*/ 341037 w 1416851"/>
              <a:gd name="connsiteY1" fmla="*/ 430761 h 430760"/>
              <a:gd name="connsiteX2" fmla="*/ 0 w 1416851"/>
              <a:gd name="connsiteY2" fmla="*/ 0 h 430760"/>
              <a:gd name="connsiteX3" fmla="*/ 962135 w 1416851"/>
              <a:gd name="connsiteY3" fmla="*/ 0 h 430760"/>
            </a:gdLst>
            <a:ahLst/>
            <a:cxnLst>
              <a:cxn ang="0">
                <a:pos x="connsiteX0" y="connsiteY0"/>
              </a:cxn>
              <a:cxn ang="0">
                <a:pos x="connsiteX1" y="connsiteY1"/>
              </a:cxn>
              <a:cxn ang="0">
                <a:pos x="connsiteX2" y="connsiteY2"/>
              </a:cxn>
              <a:cxn ang="0">
                <a:pos x="connsiteX3" y="connsiteY3"/>
              </a:cxn>
            </a:cxnLst>
            <a:rect l="l" t="t" r="r" b="b"/>
            <a:pathLst>
              <a:path w="1416851" h="430760">
                <a:moveTo>
                  <a:pt x="1416851" y="430761"/>
                </a:moveTo>
                <a:lnTo>
                  <a:pt x="341037" y="430761"/>
                </a:lnTo>
                <a:lnTo>
                  <a:pt x="0" y="0"/>
                </a:lnTo>
                <a:lnTo>
                  <a:pt x="9621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77" name="任意多边形: 形状 476"/>
          <p:cNvSpPr/>
          <p:nvPr>
            <p:custDataLst>
              <p:tags r:id="rId156"/>
            </p:custDataLst>
          </p:nvPr>
        </p:nvSpPr>
        <p:spPr>
          <a:xfrm>
            <a:off x="10415980" y="6483812"/>
            <a:ext cx="1568127" cy="374189"/>
          </a:xfrm>
          <a:custGeom>
            <a:avLst/>
            <a:gdLst>
              <a:gd name="connsiteX0" fmla="*/ 0 w 1568127"/>
              <a:gd name="connsiteY0" fmla="*/ 0 h 374189"/>
              <a:gd name="connsiteX1" fmla="*/ 1075379 w 1568127"/>
              <a:gd name="connsiteY1" fmla="*/ 0 h 374189"/>
              <a:gd name="connsiteX2" fmla="*/ 1568127 w 1568127"/>
              <a:gd name="connsiteY2" fmla="*/ 374189 h 374189"/>
              <a:gd name="connsiteX3" fmla="*/ 394198 w 1568127"/>
              <a:gd name="connsiteY3" fmla="*/ 374189 h 374189"/>
              <a:gd name="connsiteX0-1" fmla="*/ 0 w 1568127"/>
              <a:gd name="connsiteY0-2" fmla="*/ 0 h 386888"/>
              <a:gd name="connsiteX1-3" fmla="*/ 1075379 w 1568127"/>
              <a:gd name="connsiteY1-4" fmla="*/ 0 h 386888"/>
              <a:gd name="connsiteX2-5" fmla="*/ 1568127 w 1568127"/>
              <a:gd name="connsiteY2-6" fmla="*/ 374189 h 386888"/>
              <a:gd name="connsiteX3-7" fmla="*/ 937820 w 1568127"/>
              <a:gd name="connsiteY3-8" fmla="*/ 386888 h 386888"/>
              <a:gd name="connsiteX4" fmla="*/ 394198 w 1568127"/>
              <a:gd name="connsiteY4" fmla="*/ 374189 h 386888"/>
              <a:gd name="connsiteX5" fmla="*/ 0 w 1568127"/>
              <a:gd name="connsiteY5" fmla="*/ 0 h 386888"/>
              <a:gd name="connsiteX0-9" fmla="*/ 937820 w 1568127"/>
              <a:gd name="connsiteY0-10" fmla="*/ 386888 h 478328"/>
              <a:gd name="connsiteX1-11" fmla="*/ 394198 w 1568127"/>
              <a:gd name="connsiteY1-12" fmla="*/ 374189 h 478328"/>
              <a:gd name="connsiteX2-13" fmla="*/ 0 w 1568127"/>
              <a:gd name="connsiteY2-14" fmla="*/ 0 h 478328"/>
              <a:gd name="connsiteX3-15" fmla="*/ 1075379 w 1568127"/>
              <a:gd name="connsiteY3-16" fmla="*/ 0 h 478328"/>
              <a:gd name="connsiteX4-17" fmla="*/ 1568127 w 1568127"/>
              <a:gd name="connsiteY4-18" fmla="*/ 374189 h 478328"/>
              <a:gd name="connsiteX5-19" fmla="*/ 1029260 w 1568127"/>
              <a:gd name="connsiteY5-20" fmla="*/ 478328 h 478328"/>
              <a:gd name="connsiteX0-21" fmla="*/ 937820 w 1568127"/>
              <a:gd name="connsiteY0-22" fmla="*/ 386888 h 386888"/>
              <a:gd name="connsiteX1-23" fmla="*/ 394198 w 1568127"/>
              <a:gd name="connsiteY1-24" fmla="*/ 374189 h 386888"/>
              <a:gd name="connsiteX2-25" fmla="*/ 0 w 1568127"/>
              <a:gd name="connsiteY2-26" fmla="*/ 0 h 386888"/>
              <a:gd name="connsiteX3-27" fmla="*/ 1075379 w 1568127"/>
              <a:gd name="connsiteY3-28" fmla="*/ 0 h 386888"/>
              <a:gd name="connsiteX4-29" fmla="*/ 1568127 w 1568127"/>
              <a:gd name="connsiteY4-30" fmla="*/ 374189 h 386888"/>
              <a:gd name="connsiteX0-31" fmla="*/ 394198 w 1568127"/>
              <a:gd name="connsiteY0-32" fmla="*/ 374189 h 374189"/>
              <a:gd name="connsiteX1-33" fmla="*/ 0 w 1568127"/>
              <a:gd name="connsiteY1-34" fmla="*/ 0 h 374189"/>
              <a:gd name="connsiteX2-35" fmla="*/ 1075379 w 1568127"/>
              <a:gd name="connsiteY2-36" fmla="*/ 0 h 374189"/>
              <a:gd name="connsiteX3-37" fmla="*/ 1568127 w 1568127"/>
              <a:gd name="connsiteY3-38" fmla="*/ 374189 h 374189"/>
            </a:gdLst>
            <a:ahLst/>
            <a:cxnLst>
              <a:cxn ang="0">
                <a:pos x="connsiteX0-1" y="connsiteY0-2"/>
              </a:cxn>
              <a:cxn ang="0">
                <a:pos x="connsiteX1-3" y="connsiteY1-4"/>
              </a:cxn>
              <a:cxn ang="0">
                <a:pos x="connsiteX2-5" y="connsiteY2-6"/>
              </a:cxn>
              <a:cxn ang="0">
                <a:pos x="connsiteX3-7" y="connsiteY3-8"/>
              </a:cxn>
            </a:cxnLst>
            <a:rect l="l" t="t" r="r" b="b"/>
            <a:pathLst>
              <a:path w="1568127" h="374189">
                <a:moveTo>
                  <a:pt x="394198" y="374189"/>
                </a:moveTo>
                <a:lnTo>
                  <a:pt x="0" y="0"/>
                </a:lnTo>
                <a:lnTo>
                  <a:pt x="1075379" y="0"/>
                </a:lnTo>
                <a:lnTo>
                  <a:pt x="1568127" y="374189"/>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7" name="任意多边形: 形状 456"/>
          <p:cNvSpPr/>
          <p:nvPr>
            <p:custDataLst>
              <p:tags r:id="rId157"/>
            </p:custDataLst>
          </p:nvPr>
        </p:nvSpPr>
        <p:spPr>
          <a:xfrm>
            <a:off x="10925676" y="6055228"/>
            <a:ext cx="1266324" cy="430761"/>
          </a:xfrm>
          <a:custGeom>
            <a:avLst/>
            <a:gdLst>
              <a:gd name="connsiteX0" fmla="*/ 0 w 1266324"/>
              <a:gd name="connsiteY0" fmla="*/ 0 h 430761"/>
              <a:gd name="connsiteX1" fmla="*/ 962136 w 1266324"/>
              <a:gd name="connsiteY1" fmla="*/ 0 h 430761"/>
              <a:gd name="connsiteX2" fmla="*/ 1266324 w 1266324"/>
              <a:gd name="connsiteY2" fmla="*/ 192355 h 430761"/>
              <a:gd name="connsiteX3" fmla="*/ 1266324 w 1266324"/>
              <a:gd name="connsiteY3" fmla="*/ 430761 h 430761"/>
              <a:gd name="connsiteX4" fmla="*/ 567525 w 1266324"/>
              <a:gd name="connsiteY4" fmla="*/ 430761 h 430761"/>
              <a:gd name="connsiteX0-1" fmla="*/ 0 w 1266324"/>
              <a:gd name="connsiteY0-2" fmla="*/ 0 h 430761"/>
              <a:gd name="connsiteX1-3" fmla="*/ 962136 w 1266324"/>
              <a:gd name="connsiteY1-4" fmla="*/ 0 h 430761"/>
              <a:gd name="connsiteX2-5" fmla="*/ 1266324 w 1266324"/>
              <a:gd name="connsiteY2-6" fmla="*/ 192355 h 430761"/>
              <a:gd name="connsiteX3-7" fmla="*/ 1265553 w 1266324"/>
              <a:gd name="connsiteY3-8" fmla="*/ 300328 h 430761"/>
              <a:gd name="connsiteX4-9" fmla="*/ 1266324 w 1266324"/>
              <a:gd name="connsiteY4-10" fmla="*/ 430761 h 430761"/>
              <a:gd name="connsiteX5" fmla="*/ 567525 w 1266324"/>
              <a:gd name="connsiteY5" fmla="*/ 430761 h 430761"/>
              <a:gd name="connsiteX6" fmla="*/ 0 w 1266324"/>
              <a:gd name="connsiteY6" fmla="*/ 0 h 430761"/>
              <a:gd name="connsiteX0-11" fmla="*/ 1265553 w 1356993"/>
              <a:gd name="connsiteY0-12" fmla="*/ 300328 h 430761"/>
              <a:gd name="connsiteX1-13" fmla="*/ 1266324 w 1356993"/>
              <a:gd name="connsiteY1-14" fmla="*/ 430761 h 430761"/>
              <a:gd name="connsiteX2-15" fmla="*/ 567525 w 1356993"/>
              <a:gd name="connsiteY2-16" fmla="*/ 430761 h 430761"/>
              <a:gd name="connsiteX3-17" fmla="*/ 0 w 1356993"/>
              <a:gd name="connsiteY3-18" fmla="*/ 0 h 430761"/>
              <a:gd name="connsiteX4-19" fmla="*/ 962136 w 1356993"/>
              <a:gd name="connsiteY4-20" fmla="*/ 0 h 430761"/>
              <a:gd name="connsiteX5-21" fmla="*/ 1266324 w 1356993"/>
              <a:gd name="connsiteY5-22" fmla="*/ 192355 h 430761"/>
              <a:gd name="connsiteX6-23" fmla="*/ 1356993 w 1356993"/>
              <a:gd name="connsiteY6-24" fmla="*/ 391768 h 430761"/>
              <a:gd name="connsiteX0-25" fmla="*/ 1265553 w 1266324"/>
              <a:gd name="connsiteY0-26" fmla="*/ 300328 h 430761"/>
              <a:gd name="connsiteX1-27" fmla="*/ 1266324 w 1266324"/>
              <a:gd name="connsiteY1-28" fmla="*/ 430761 h 430761"/>
              <a:gd name="connsiteX2-29" fmla="*/ 567525 w 1266324"/>
              <a:gd name="connsiteY2-30" fmla="*/ 430761 h 430761"/>
              <a:gd name="connsiteX3-31" fmla="*/ 0 w 1266324"/>
              <a:gd name="connsiteY3-32" fmla="*/ 0 h 430761"/>
              <a:gd name="connsiteX4-33" fmla="*/ 962136 w 1266324"/>
              <a:gd name="connsiteY4-34" fmla="*/ 0 h 430761"/>
              <a:gd name="connsiteX5-35" fmla="*/ 1266324 w 1266324"/>
              <a:gd name="connsiteY5-36" fmla="*/ 192355 h 430761"/>
              <a:gd name="connsiteX0-37" fmla="*/ 1266324 w 1266324"/>
              <a:gd name="connsiteY0-38" fmla="*/ 430761 h 430761"/>
              <a:gd name="connsiteX1-39" fmla="*/ 567525 w 1266324"/>
              <a:gd name="connsiteY1-40" fmla="*/ 430761 h 430761"/>
              <a:gd name="connsiteX2-41" fmla="*/ 0 w 1266324"/>
              <a:gd name="connsiteY2-42" fmla="*/ 0 h 430761"/>
              <a:gd name="connsiteX3-43" fmla="*/ 962136 w 1266324"/>
              <a:gd name="connsiteY3-44" fmla="*/ 0 h 430761"/>
              <a:gd name="connsiteX4-45" fmla="*/ 1266324 w 1266324"/>
              <a:gd name="connsiteY4-46" fmla="*/ 192355 h 43076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66324" h="430761">
                <a:moveTo>
                  <a:pt x="1266324" y="430761"/>
                </a:moveTo>
                <a:lnTo>
                  <a:pt x="567525" y="430761"/>
                </a:lnTo>
                <a:lnTo>
                  <a:pt x="0" y="0"/>
                </a:lnTo>
                <a:lnTo>
                  <a:pt x="962136" y="0"/>
                </a:lnTo>
                <a:lnTo>
                  <a:pt x="1266324" y="19235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61" name="任意多边形: 形状 460"/>
          <p:cNvSpPr/>
          <p:nvPr userDrawn="1">
            <p:custDataLst>
              <p:tags r:id="rId158"/>
            </p:custDataLst>
          </p:nvPr>
        </p:nvSpPr>
        <p:spPr>
          <a:xfrm>
            <a:off x="0" y="1962785"/>
            <a:ext cx="12191365" cy="636270"/>
          </a:xfrm>
          <a:custGeom>
            <a:avLst/>
            <a:gdLst>
              <a:gd name="connsiteX0" fmla="*/ 0 w 12193109"/>
              <a:gd name="connsiteY0" fmla="*/ 0 h 2601557"/>
              <a:gd name="connsiteX1" fmla="*/ 12193109 w 12193109"/>
              <a:gd name="connsiteY1" fmla="*/ 0 h 2601557"/>
              <a:gd name="connsiteX2" fmla="*/ 12193109 w 12193109"/>
              <a:gd name="connsiteY2" fmla="*/ 1979407 h 2601557"/>
              <a:gd name="connsiteX3" fmla="*/ 10388881 w 12193109"/>
              <a:gd name="connsiteY3" fmla="*/ 2601557 h 2601557"/>
              <a:gd name="connsiteX4" fmla="*/ 1845524 w 12193109"/>
              <a:gd name="connsiteY4" fmla="*/ 2601557 h 2601557"/>
              <a:gd name="connsiteX5" fmla="*/ 0 w 12193109"/>
              <a:gd name="connsiteY5" fmla="*/ 1965137 h 2601557"/>
              <a:gd name="connsiteX0-1" fmla="*/ 12193109 w 12284549"/>
              <a:gd name="connsiteY0-2" fmla="*/ 0 h 2601557"/>
              <a:gd name="connsiteX1-3" fmla="*/ 12193109 w 12284549"/>
              <a:gd name="connsiteY1-4" fmla="*/ 1979407 h 2601557"/>
              <a:gd name="connsiteX2-5" fmla="*/ 10388881 w 12284549"/>
              <a:gd name="connsiteY2-6" fmla="*/ 2601557 h 2601557"/>
              <a:gd name="connsiteX3-7" fmla="*/ 1845524 w 12284549"/>
              <a:gd name="connsiteY3-8" fmla="*/ 2601557 h 2601557"/>
              <a:gd name="connsiteX4-9" fmla="*/ 0 w 12284549"/>
              <a:gd name="connsiteY4-10" fmla="*/ 1965137 h 2601557"/>
              <a:gd name="connsiteX5-11" fmla="*/ 0 w 12284549"/>
              <a:gd name="connsiteY5-12" fmla="*/ 0 h 2601557"/>
              <a:gd name="connsiteX6" fmla="*/ 12284549 w 12284549"/>
              <a:gd name="connsiteY6" fmla="*/ 91440 h 2601557"/>
              <a:gd name="connsiteX0-13" fmla="*/ 12193109 w 12193109"/>
              <a:gd name="connsiteY0-14" fmla="*/ 0 h 2601557"/>
              <a:gd name="connsiteX1-15" fmla="*/ 12193109 w 12193109"/>
              <a:gd name="connsiteY1-16" fmla="*/ 1979407 h 2601557"/>
              <a:gd name="connsiteX2-17" fmla="*/ 10388881 w 12193109"/>
              <a:gd name="connsiteY2-18" fmla="*/ 2601557 h 2601557"/>
              <a:gd name="connsiteX3-19" fmla="*/ 1845524 w 12193109"/>
              <a:gd name="connsiteY3-20" fmla="*/ 2601557 h 2601557"/>
              <a:gd name="connsiteX4-21" fmla="*/ 0 w 12193109"/>
              <a:gd name="connsiteY4-22" fmla="*/ 1965137 h 2601557"/>
              <a:gd name="connsiteX5-23" fmla="*/ 0 w 12193109"/>
              <a:gd name="connsiteY5-24" fmla="*/ 0 h 2601557"/>
              <a:gd name="connsiteX0-25" fmla="*/ 12193109 w 12193109"/>
              <a:gd name="connsiteY0-26" fmla="*/ 1979407 h 2601557"/>
              <a:gd name="connsiteX1-27" fmla="*/ 10388881 w 12193109"/>
              <a:gd name="connsiteY1-28" fmla="*/ 2601557 h 2601557"/>
              <a:gd name="connsiteX2-29" fmla="*/ 1845524 w 12193109"/>
              <a:gd name="connsiteY2-30" fmla="*/ 2601557 h 2601557"/>
              <a:gd name="connsiteX3-31" fmla="*/ 0 w 12193109"/>
              <a:gd name="connsiteY3-32" fmla="*/ 1965137 h 2601557"/>
              <a:gd name="connsiteX4-33" fmla="*/ 0 w 12193109"/>
              <a:gd name="connsiteY4-34" fmla="*/ 0 h 2601557"/>
              <a:gd name="connsiteX0-35" fmla="*/ 12193109 w 12193109"/>
              <a:gd name="connsiteY0-36" fmla="*/ 14270 h 636420"/>
              <a:gd name="connsiteX1-37" fmla="*/ 10388881 w 12193109"/>
              <a:gd name="connsiteY1-38" fmla="*/ 636420 h 636420"/>
              <a:gd name="connsiteX2-39" fmla="*/ 1845524 w 12193109"/>
              <a:gd name="connsiteY2-40" fmla="*/ 636420 h 636420"/>
              <a:gd name="connsiteX3-41" fmla="*/ 0 w 12193109"/>
              <a:gd name="connsiteY3-42" fmla="*/ 0 h 636420"/>
            </a:gdLst>
            <a:ahLst/>
            <a:cxnLst>
              <a:cxn ang="0">
                <a:pos x="connsiteX0-1" y="connsiteY0-2"/>
              </a:cxn>
              <a:cxn ang="0">
                <a:pos x="connsiteX1-3" y="connsiteY1-4"/>
              </a:cxn>
              <a:cxn ang="0">
                <a:pos x="connsiteX2-5" y="connsiteY2-6"/>
              </a:cxn>
              <a:cxn ang="0">
                <a:pos x="connsiteX3-7" y="connsiteY3-8"/>
              </a:cxn>
            </a:cxnLst>
            <a:rect l="l" t="t" r="r" b="b"/>
            <a:pathLst>
              <a:path w="12193109" h="636420">
                <a:moveTo>
                  <a:pt x="12193109" y="14270"/>
                </a:moveTo>
                <a:lnTo>
                  <a:pt x="10388881" y="636420"/>
                </a:lnTo>
                <a:lnTo>
                  <a:pt x="1845524" y="636420"/>
                </a:lnTo>
                <a:lnTo>
                  <a:pt x="0" y="0"/>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86" name="任意多边形: 形状 193"/>
          <p:cNvSpPr/>
          <p:nvPr userDrawn="1">
            <p:custDataLst>
              <p:tags r:id="rId159"/>
            </p:custDataLst>
          </p:nvPr>
        </p:nvSpPr>
        <p:spPr>
          <a:xfrm>
            <a:off x="10000028" y="2533841"/>
            <a:ext cx="578849" cy="65332"/>
          </a:xfrm>
          <a:custGeom>
            <a:avLst/>
            <a:gdLst>
              <a:gd name="connsiteX0" fmla="*/ 172914 w 578849"/>
              <a:gd name="connsiteY0" fmla="*/ 0 h 65332"/>
              <a:gd name="connsiteX1" fmla="*/ 578849 w 578849"/>
              <a:gd name="connsiteY1" fmla="*/ 0 h 65332"/>
              <a:gd name="connsiteX2" fmla="*/ 388513 w 578849"/>
              <a:gd name="connsiteY2" fmla="*/ 65333 h 65332"/>
              <a:gd name="connsiteX3" fmla="*/ 0 w 57884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78849" h="65332">
                <a:moveTo>
                  <a:pt x="172914" y="0"/>
                </a:moveTo>
                <a:lnTo>
                  <a:pt x="578849"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87" name="任意多边形: 形状 194"/>
          <p:cNvSpPr/>
          <p:nvPr userDrawn="1">
            <p:custDataLst>
              <p:tags r:id="rId160"/>
            </p:custDataLst>
          </p:nvPr>
        </p:nvSpPr>
        <p:spPr>
          <a:xfrm>
            <a:off x="9767443" y="2461975"/>
            <a:ext cx="594528" cy="71865"/>
          </a:xfrm>
          <a:custGeom>
            <a:avLst/>
            <a:gdLst>
              <a:gd name="connsiteX0" fmla="*/ 169865 w 594528"/>
              <a:gd name="connsiteY0" fmla="*/ 0 h 71865"/>
              <a:gd name="connsiteX1" fmla="*/ 594529 w 594528"/>
              <a:gd name="connsiteY1" fmla="*/ 0 h 71865"/>
              <a:gd name="connsiteX2" fmla="*/ 405499 w 594528"/>
              <a:gd name="connsiteY2" fmla="*/ 71866 h 71865"/>
              <a:gd name="connsiteX3" fmla="*/ 0 w 59452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94528" h="71865">
                <a:moveTo>
                  <a:pt x="169865" y="0"/>
                </a:moveTo>
                <a:lnTo>
                  <a:pt x="59452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88" name="任意多边形: 形状 195"/>
          <p:cNvSpPr/>
          <p:nvPr userDrawn="1">
            <p:custDataLst>
              <p:tags r:id="rId161"/>
            </p:custDataLst>
          </p:nvPr>
        </p:nvSpPr>
        <p:spPr>
          <a:xfrm>
            <a:off x="9223439" y="2533841"/>
            <a:ext cx="544004" cy="65332"/>
          </a:xfrm>
          <a:custGeom>
            <a:avLst/>
            <a:gdLst>
              <a:gd name="connsiteX0" fmla="*/ 138069 w 544004"/>
              <a:gd name="connsiteY0" fmla="*/ 0 h 65332"/>
              <a:gd name="connsiteX1" fmla="*/ 544004 w 544004"/>
              <a:gd name="connsiteY1" fmla="*/ 0 h 65332"/>
              <a:gd name="connsiteX2" fmla="*/ 388512 w 544004"/>
              <a:gd name="connsiteY2" fmla="*/ 65333 h 65332"/>
              <a:gd name="connsiteX3" fmla="*/ 0 w 544004"/>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44004" h="65332">
                <a:moveTo>
                  <a:pt x="138069" y="0"/>
                </a:moveTo>
                <a:lnTo>
                  <a:pt x="544004"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89" name="任意多边形: 形状 196"/>
          <p:cNvSpPr/>
          <p:nvPr userDrawn="1">
            <p:custDataLst>
              <p:tags r:id="rId162"/>
            </p:custDataLst>
          </p:nvPr>
        </p:nvSpPr>
        <p:spPr>
          <a:xfrm>
            <a:off x="8956009" y="2461975"/>
            <a:ext cx="556635" cy="71865"/>
          </a:xfrm>
          <a:custGeom>
            <a:avLst/>
            <a:gdLst>
              <a:gd name="connsiteX0" fmla="*/ 131972 w 556635"/>
              <a:gd name="connsiteY0" fmla="*/ 0 h 71865"/>
              <a:gd name="connsiteX1" fmla="*/ 556636 w 556635"/>
              <a:gd name="connsiteY1" fmla="*/ 0 h 71865"/>
              <a:gd name="connsiteX2" fmla="*/ 405499 w 556635"/>
              <a:gd name="connsiteY2" fmla="*/ 71866 h 71865"/>
              <a:gd name="connsiteX3" fmla="*/ 0 w 556635"/>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56635" h="71865">
                <a:moveTo>
                  <a:pt x="131972" y="0"/>
                </a:moveTo>
                <a:lnTo>
                  <a:pt x="55663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0" name="任意多边形: 形状 197"/>
          <p:cNvSpPr/>
          <p:nvPr userDrawn="1">
            <p:custDataLst>
              <p:tags r:id="rId163"/>
            </p:custDataLst>
          </p:nvPr>
        </p:nvSpPr>
        <p:spPr>
          <a:xfrm>
            <a:off x="8446413" y="2533841"/>
            <a:ext cx="509596" cy="65332"/>
          </a:xfrm>
          <a:custGeom>
            <a:avLst/>
            <a:gdLst>
              <a:gd name="connsiteX0" fmla="*/ 103662 w 509596"/>
              <a:gd name="connsiteY0" fmla="*/ 0 h 65332"/>
              <a:gd name="connsiteX1" fmla="*/ 509597 w 509596"/>
              <a:gd name="connsiteY1" fmla="*/ 0 h 65332"/>
              <a:gd name="connsiteX2" fmla="*/ 388513 w 509596"/>
              <a:gd name="connsiteY2" fmla="*/ 65333 h 65332"/>
              <a:gd name="connsiteX3" fmla="*/ 0 w 509596"/>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09596" h="65332">
                <a:moveTo>
                  <a:pt x="103662" y="0"/>
                </a:moveTo>
                <a:lnTo>
                  <a:pt x="509597"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1" name="任意多边形: 形状 198"/>
          <p:cNvSpPr/>
          <p:nvPr userDrawn="1">
            <p:custDataLst>
              <p:tags r:id="rId164"/>
            </p:custDataLst>
          </p:nvPr>
        </p:nvSpPr>
        <p:spPr>
          <a:xfrm>
            <a:off x="8144575" y="2461975"/>
            <a:ext cx="519178" cy="71865"/>
          </a:xfrm>
          <a:custGeom>
            <a:avLst/>
            <a:gdLst>
              <a:gd name="connsiteX0" fmla="*/ 94515 w 519178"/>
              <a:gd name="connsiteY0" fmla="*/ 0 h 71865"/>
              <a:gd name="connsiteX1" fmla="*/ 519179 w 519178"/>
              <a:gd name="connsiteY1" fmla="*/ 0 h 71865"/>
              <a:gd name="connsiteX2" fmla="*/ 405499 w 519178"/>
              <a:gd name="connsiteY2" fmla="*/ 71866 h 71865"/>
              <a:gd name="connsiteX3" fmla="*/ 0 w 51917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19178" h="71865">
                <a:moveTo>
                  <a:pt x="94515" y="0"/>
                </a:moveTo>
                <a:lnTo>
                  <a:pt x="51917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2" name="任意多边形: 形状 199"/>
          <p:cNvSpPr/>
          <p:nvPr userDrawn="1">
            <p:custDataLst>
              <p:tags r:id="rId165"/>
            </p:custDataLst>
          </p:nvPr>
        </p:nvSpPr>
        <p:spPr>
          <a:xfrm>
            <a:off x="7669823" y="2533841"/>
            <a:ext cx="474751" cy="65332"/>
          </a:xfrm>
          <a:custGeom>
            <a:avLst/>
            <a:gdLst>
              <a:gd name="connsiteX0" fmla="*/ 68817 w 474751"/>
              <a:gd name="connsiteY0" fmla="*/ 0 h 65332"/>
              <a:gd name="connsiteX1" fmla="*/ 474752 w 474751"/>
              <a:gd name="connsiteY1" fmla="*/ 0 h 65332"/>
              <a:gd name="connsiteX2" fmla="*/ 388513 w 474751"/>
              <a:gd name="connsiteY2" fmla="*/ 65333 h 65332"/>
              <a:gd name="connsiteX3" fmla="*/ 0 w 47475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74751" h="65332">
                <a:moveTo>
                  <a:pt x="68817" y="0"/>
                </a:moveTo>
                <a:lnTo>
                  <a:pt x="474752"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3" name="任意多边形: 形状 200"/>
          <p:cNvSpPr/>
          <p:nvPr userDrawn="1">
            <p:custDataLst>
              <p:tags r:id="rId166"/>
            </p:custDataLst>
          </p:nvPr>
        </p:nvSpPr>
        <p:spPr>
          <a:xfrm>
            <a:off x="7333141" y="2461975"/>
            <a:ext cx="481286" cy="71865"/>
          </a:xfrm>
          <a:custGeom>
            <a:avLst/>
            <a:gdLst>
              <a:gd name="connsiteX0" fmla="*/ 56623 w 481286"/>
              <a:gd name="connsiteY0" fmla="*/ 0 h 71865"/>
              <a:gd name="connsiteX1" fmla="*/ 481286 w 481286"/>
              <a:gd name="connsiteY1" fmla="*/ 0 h 71865"/>
              <a:gd name="connsiteX2" fmla="*/ 405499 w 481286"/>
              <a:gd name="connsiteY2" fmla="*/ 71866 h 71865"/>
              <a:gd name="connsiteX3" fmla="*/ 0 w 48128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81286" h="71865">
                <a:moveTo>
                  <a:pt x="56623" y="0"/>
                </a:moveTo>
                <a:lnTo>
                  <a:pt x="48128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4" name="任意多边形: 形状 201"/>
          <p:cNvSpPr/>
          <p:nvPr userDrawn="1">
            <p:custDataLst>
              <p:tags r:id="rId167"/>
            </p:custDataLst>
          </p:nvPr>
        </p:nvSpPr>
        <p:spPr>
          <a:xfrm>
            <a:off x="6892798" y="2533841"/>
            <a:ext cx="440342" cy="65332"/>
          </a:xfrm>
          <a:custGeom>
            <a:avLst/>
            <a:gdLst>
              <a:gd name="connsiteX0" fmla="*/ 34409 w 440342"/>
              <a:gd name="connsiteY0" fmla="*/ 0 h 65332"/>
              <a:gd name="connsiteX1" fmla="*/ 440343 w 440342"/>
              <a:gd name="connsiteY1" fmla="*/ 0 h 65332"/>
              <a:gd name="connsiteX2" fmla="*/ 388512 w 440342"/>
              <a:gd name="connsiteY2" fmla="*/ 65333 h 65332"/>
              <a:gd name="connsiteX3" fmla="*/ 0 w 44034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40342" h="65332">
                <a:moveTo>
                  <a:pt x="34409" y="0"/>
                </a:moveTo>
                <a:lnTo>
                  <a:pt x="440343"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5" name="任意多边形: 形状 202"/>
          <p:cNvSpPr/>
          <p:nvPr userDrawn="1">
            <p:custDataLst>
              <p:tags r:id="rId168"/>
            </p:custDataLst>
          </p:nvPr>
        </p:nvSpPr>
        <p:spPr>
          <a:xfrm>
            <a:off x="6521708" y="2461975"/>
            <a:ext cx="443391" cy="71865"/>
          </a:xfrm>
          <a:custGeom>
            <a:avLst/>
            <a:gdLst>
              <a:gd name="connsiteX0" fmla="*/ 18728 w 443391"/>
              <a:gd name="connsiteY0" fmla="*/ 0 h 71865"/>
              <a:gd name="connsiteX1" fmla="*/ 443392 w 443391"/>
              <a:gd name="connsiteY1" fmla="*/ 0 h 71865"/>
              <a:gd name="connsiteX2" fmla="*/ 405499 w 443391"/>
              <a:gd name="connsiteY2" fmla="*/ 71866 h 71865"/>
              <a:gd name="connsiteX3" fmla="*/ 0 w 443391"/>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43391" h="71865">
                <a:moveTo>
                  <a:pt x="18728" y="0"/>
                </a:moveTo>
                <a:lnTo>
                  <a:pt x="443392"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6" name="任意多边形: 形状 203"/>
          <p:cNvSpPr/>
          <p:nvPr userDrawn="1">
            <p:custDataLst>
              <p:tags r:id="rId169"/>
            </p:custDataLst>
          </p:nvPr>
        </p:nvSpPr>
        <p:spPr>
          <a:xfrm>
            <a:off x="6116208" y="2533841"/>
            <a:ext cx="405500" cy="65332"/>
          </a:xfrm>
          <a:custGeom>
            <a:avLst/>
            <a:gdLst>
              <a:gd name="connsiteX0" fmla="*/ 0 w 405500"/>
              <a:gd name="connsiteY0" fmla="*/ 0 h 65332"/>
              <a:gd name="connsiteX1" fmla="*/ 405500 w 405500"/>
              <a:gd name="connsiteY1" fmla="*/ 0 h 65332"/>
              <a:gd name="connsiteX2" fmla="*/ 388077 w 405500"/>
              <a:gd name="connsiteY2" fmla="*/ 65333 h 65332"/>
              <a:gd name="connsiteX3" fmla="*/ 0 w 40550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05500" h="65332">
                <a:moveTo>
                  <a:pt x="0" y="0"/>
                </a:moveTo>
                <a:lnTo>
                  <a:pt x="405500" y="0"/>
                </a:lnTo>
                <a:lnTo>
                  <a:pt x="388077"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7" name="任意多边形: 形状 204"/>
          <p:cNvSpPr/>
          <p:nvPr userDrawn="1">
            <p:custDataLst>
              <p:tags r:id="rId170"/>
            </p:custDataLst>
          </p:nvPr>
        </p:nvSpPr>
        <p:spPr>
          <a:xfrm>
            <a:off x="5691545" y="2461975"/>
            <a:ext cx="424663" cy="71865"/>
          </a:xfrm>
          <a:custGeom>
            <a:avLst/>
            <a:gdLst>
              <a:gd name="connsiteX0" fmla="*/ 0 w 424663"/>
              <a:gd name="connsiteY0" fmla="*/ 0 h 71865"/>
              <a:gd name="connsiteX1" fmla="*/ 424229 w 424663"/>
              <a:gd name="connsiteY1" fmla="*/ 0 h 71865"/>
              <a:gd name="connsiteX2" fmla="*/ 424663 w 424663"/>
              <a:gd name="connsiteY2" fmla="*/ 71866 h 71865"/>
              <a:gd name="connsiteX3" fmla="*/ 18730 w 424663"/>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24663" h="71865">
                <a:moveTo>
                  <a:pt x="0" y="0"/>
                </a:moveTo>
                <a:lnTo>
                  <a:pt x="424229" y="0"/>
                </a:lnTo>
                <a:lnTo>
                  <a:pt x="424663" y="71866"/>
                </a:lnTo>
                <a:lnTo>
                  <a:pt x="1873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8" name="任意多边形: 形状 205"/>
          <p:cNvSpPr/>
          <p:nvPr userDrawn="1">
            <p:custDataLst>
              <p:tags r:id="rId171"/>
            </p:custDataLst>
          </p:nvPr>
        </p:nvSpPr>
        <p:spPr>
          <a:xfrm>
            <a:off x="5304775" y="2533841"/>
            <a:ext cx="422920" cy="65332"/>
          </a:xfrm>
          <a:custGeom>
            <a:avLst/>
            <a:gdLst>
              <a:gd name="connsiteX0" fmla="*/ 0 w 422920"/>
              <a:gd name="connsiteY0" fmla="*/ 0 h 65332"/>
              <a:gd name="connsiteX1" fmla="*/ 405499 w 422920"/>
              <a:gd name="connsiteY1" fmla="*/ 0 h 65332"/>
              <a:gd name="connsiteX2" fmla="*/ 422921 w 422920"/>
              <a:gd name="connsiteY2" fmla="*/ 65333 h 65332"/>
              <a:gd name="connsiteX3" fmla="*/ 34408 w 42292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22920" h="65332">
                <a:moveTo>
                  <a:pt x="0" y="0"/>
                </a:moveTo>
                <a:lnTo>
                  <a:pt x="405499" y="0"/>
                </a:lnTo>
                <a:lnTo>
                  <a:pt x="422921" y="65333"/>
                </a:lnTo>
                <a:lnTo>
                  <a:pt x="34408"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9" name="任意多边形: 形状 206"/>
          <p:cNvSpPr/>
          <p:nvPr userDrawn="1">
            <p:custDataLst>
              <p:tags r:id="rId172"/>
            </p:custDataLst>
          </p:nvPr>
        </p:nvSpPr>
        <p:spPr>
          <a:xfrm>
            <a:off x="4842218" y="2461975"/>
            <a:ext cx="462557" cy="71865"/>
          </a:xfrm>
          <a:custGeom>
            <a:avLst/>
            <a:gdLst>
              <a:gd name="connsiteX0" fmla="*/ 0 w 462557"/>
              <a:gd name="connsiteY0" fmla="*/ 0 h 71865"/>
              <a:gd name="connsiteX1" fmla="*/ 424663 w 462557"/>
              <a:gd name="connsiteY1" fmla="*/ 0 h 71865"/>
              <a:gd name="connsiteX2" fmla="*/ 462558 w 462557"/>
              <a:gd name="connsiteY2" fmla="*/ 71866 h 71865"/>
              <a:gd name="connsiteX3" fmla="*/ 56623 w 462557"/>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62557" h="71865">
                <a:moveTo>
                  <a:pt x="0" y="0"/>
                </a:moveTo>
                <a:lnTo>
                  <a:pt x="424663" y="0"/>
                </a:lnTo>
                <a:lnTo>
                  <a:pt x="462558" y="71866"/>
                </a:lnTo>
                <a:lnTo>
                  <a:pt x="56623"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0" name="任意多边形: 形状 207"/>
          <p:cNvSpPr/>
          <p:nvPr userDrawn="1">
            <p:custDataLst>
              <p:tags r:id="rId173"/>
            </p:custDataLst>
          </p:nvPr>
        </p:nvSpPr>
        <p:spPr>
          <a:xfrm>
            <a:off x="4493341" y="2533841"/>
            <a:ext cx="457329" cy="65332"/>
          </a:xfrm>
          <a:custGeom>
            <a:avLst/>
            <a:gdLst>
              <a:gd name="connsiteX0" fmla="*/ 0 w 457329"/>
              <a:gd name="connsiteY0" fmla="*/ 0 h 65332"/>
              <a:gd name="connsiteX1" fmla="*/ 405499 w 457329"/>
              <a:gd name="connsiteY1" fmla="*/ 0 h 65332"/>
              <a:gd name="connsiteX2" fmla="*/ 457330 w 457329"/>
              <a:gd name="connsiteY2" fmla="*/ 65333 h 65332"/>
              <a:gd name="connsiteX3" fmla="*/ 69253 w 45732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57329" h="65332">
                <a:moveTo>
                  <a:pt x="0" y="0"/>
                </a:moveTo>
                <a:lnTo>
                  <a:pt x="405499" y="0"/>
                </a:lnTo>
                <a:lnTo>
                  <a:pt x="457330" y="65333"/>
                </a:lnTo>
                <a:lnTo>
                  <a:pt x="69253"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1" name="任意多边形: 形状 208"/>
          <p:cNvSpPr/>
          <p:nvPr userDrawn="1">
            <p:custDataLst>
              <p:tags r:id="rId174"/>
            </p:custDataLst>
          </p:nvPr>
        </p:nvSpPr>
        <p:spPr>
          <a:xfrm>
            <a:off x="3995070" y="2462411"/>
            <a:ext cx="500014" cy="71866"/>
          </a:xfrm>
          <a:custGeom>
            <a:avLst/>
            <a:gdLst>
              <a:gd name="connsiteX0" fmla="*/ 0 w 500014"/>
              <a:gd name="connsiteY0" fmla="*/ 0 h 71866"/>
              <a:gd name="connsiteX1" fmla="*/ 424663 w 500014"/>
              <a:gd name="connsiteY1" fmla="*/ 0 h 71866"/>
              <a:gd name="connsiteX2" fmla="*/ 500014 w 500014"/>
              <a:gd name="connsiteY2" fmla="*/ 71866 h 71866"/>
              <a:gd name="connsiteX3" fmla="*/ 94514 w 500014"/>
              <a:gd name="connsiteY3" fmla="*/ 71866 h 71866"/>
            </a:gdLst>
            <a:ahLst/>
            <a:cxnLst>
              <a:cxn ang="0">
                <a:pos x="connsiteX0" y="connsiteY0"/>
              </a:cxn>
              <a:cxn ang="0">
                <a:pos x="connsiteX1" y="connsiteY1"/>
              </a:cxn>
              <a:cxn ang="0">
                <a:pos x="connsiteX2" y="connsiteY2"/>
              </a:cxn>
              <a:cxn ang="0">
                <a:pos x="connsiteX3" y="connsiteY3"/>
              </a:cxn>
            </a:cxnLst>
            <a:rect l="l" t="t" r="r" b="b"/>
            <a:pathLst>
              <a:path w="500014" h="71866">
                <a:moveTo>
                  <a:pt x="0" y="0"/>
                </a:moveTo>
                <a:lnTo>
                  <a:pt x="424663" y="0"/>
                </a:lnTo>
                <a:lnTo>
                  <a:pt x="500014" y="71866"/>
                </a:lnTo>
                <a:lnTo>
                  <a:pt x="94514"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2" name="任意多边形: 形状 209"/>
          <p:cNvSpPr/>
          <p:nvPr userDrawn="1">
            <p:custDataLst>
              <p:tags r:id="rId175"/>
            </p:custDataLst>
          </p:nvPr>
        </p:nvSpPr>
        <p:spPr>
          <a:xfrm>
            <a:off x="3683649" y="2533841"/>
            <a:ext cx="491738" cy="65332"/>
          </a:xfrm>
          <a:custGeom>
            <a:avLst/>
            <a:gdLst>
              <a:gd name="connsiteX0" fmla="*/ 0 w 491738"/>
              <a:gd name="connsiteY0" fmla="*/ 0 h 65332"/>
              <a:gd name="connsiteX1" fmla="*/ 405500 w 491738"/>
              <a:gd name="connsiteY1" fmla="*/ 0 h 65332"/>
              <a:gd name="connsiteX2" fmla="*/ 491738 w 491738"/>
              <a:gd name="connsiteY2" fmla="*/ 65333 h 65332"/>
              <a:gd name="connsiteX3" fmla="*/ 103662 w 491738"/>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91738" h="65332">
                <a:moveTo>
                  <a:pt x="0" y="0"/>
                </a:moveTo>
                <a:lnTo>
                  <a:pt x="405500" y="0"/>
                </a:lnTo>
                <a:lnTo>
                  <a:pt x="491738" y="65333"/>
                </a:lnTo>
                <a:lnTo>
                  <a:pt x="103662"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3" name="任意多边形: 形状 210"/>
          <p:cNvSpPr/>
          <p:nvPr userDrawn="1">
            <p:custDataLst>
              <p:tags r:id="rId176"/>
            </p:custDataLst>
          </p:nvPr>
        </p:nvSpPr>
        <p:spPr>
          <a:xfrm>
            <a:off x="3145743" y="2461975"/>
            <a:ext cx="537906" cy="71865"/>
          </a:xfrm>
          <a:custGeom>
            <a:avLst/>
            <a:gdLst>
              <a:gd name="connsiteX0" fmla="*/ 0 w 537906"/>
              <a:gd name="connsiteY0" fmla="*/ 0 h 71865"/>
              <a:gd name="connsiteX1" fmla="*/ 424227 w 537906"/>
              <a:gd name="connsiteY1" fmla="*/ 0 h 71865"/>
              <a:gd name="connsiteX2" fmla="*/ 537907 w 537906"/>
              <a:gd name="connsiteY2" fmla="*/ 71866 h 71865"/>
              <a:gd name="connsiteX3" fmla="*/ 131972 w 53790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37906" h="71865">
                <a:moveTo>
                  <a:pt x="0" y="0"/>
                </a:moveTo>
                <a:lnTo>
                  <a:pt x="424227" y="0"/>
                </a:lnTo>
                <a:lnTo>
                  <a:pt x="537907" y="71866"/>
                </a:lnTo>
                <a:lnTo>
                  <a:pt x="131972"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4" name="任意多边形: 形状 211"/>
          <p:cNvSpPr/>
          <p:nvPr userDrawn="1">
            <p:custDataLst>
              <p:tags r:id="rId177"/>
            </p:custDataLst>
          </p:nvPr>
        </p:nvSpPr>
        <p:spPr>
          <a:xfrm>
            <a:off x="2872216" y="2533841"/>
            <a:ext cx="526582" cy="65332"/>
          </a:xfrm>
          <a:custGeom>
            <a:avLst/>
            <a:gdLst>
              <a:gd name="connsiteX0" fmla="*/ 0 w 526582"/>
              <a:gd name="connsiteY0" fmla="*/ 0 h 65332"/>
              <a:gd name="connsiteX1" fmla="*/ 405499 w 526582"/>
              <a:gd name="connsiteY1" fmla="*/ 0 h 65332"/>
              <a:gd name="connsiteX2" fmla="*/ 526583 w 526582"/>
              <a:gd name="connsiteY2" fmla="*/ 65333 h 65332"/>
              <a:gd name="connsiteX3" fmla="*/ 138070 w 52658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26582" h="65332">
                <a:moveTo>
                  <a:pt x="0" y="0"/>
                </a:moveTo>
                <a:lnTo>
                  <a:pt x="405499" y="0"/>
                </a:lnTo>
                <a:lnTo>
                  <a:pt x="526583" y="65333"/>
                </a:lnTo>
                <a:lnTo>
                  <a:pt x="13807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5" name="任意多边形: 形状 212"/>
          <p:cNvSpPr/>
          <p:nvPr userDrawn="1">
            <p:custDataLst>
              <p:tags r:id="rId178"/>
            </p:custDataLst>
          </p:nvPr>
        </p:nvSpPr>
        <p:spPr>
          <a:xfrm>
            <a:off x="2296416" y="2461975"/>
            <a:ext cx="575800" cy="71865"/>
          </a:xfrm>
          <a:custGeom>
            <a:avLst/>
            <a:gdLst>
              <a:gd name="connsiteX0" fmla="*/ 0 w 575800"/>
              <a:gd name="connsiteY0" fmla="*/ 0 h 71865"/>
              <a:gd name="connsiteX1" fmla="*/ 424663 w 575800"/>
              <a:gd name="connsiteY1" fmla="*/ 0 h 71865"/>
              <a:gd name="connsiteX2" fmla="*/ 575800 w 575800"/>
              <a:gd name="connsiteY2" fmla="*/ 71866 h 71865"/>
              <a:gd name="connsiteX3" fmla="*/ 169865 w 575800"/>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75800" h="71865">
                <a:moveTo>
                  <a:pt x="0" y="0"/>
                </a:moveTo>
                <a:lnTo>
                  <a:pt x="424663" y="0"/>
                </a:lnTo>
                <a:lnTo>
                  <a:pt x="575800" y="71866"/>
                </a:lnTo>
                <a:lnTo>
                  <a:pt x="169865"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6" name="任意多边形: 形状 213"/>
          <p:cNvSpPr/>
          <p:nvPr userDrawn="1">
            <p:custDataLst>
              <p:tags r:id="rId179"/>
            </p:custDataLst>
          </p:nvPr>
        </p:nvSpPr>
        <p:spPr>
          <a:xfrm>
            <a:off x="2060782" y="2533841"/>
            <a:ext cx="560991" cy="65332"/>
          </a:xfrm>
          <a:custGeom>
            <a:avLst/>
            <a:gdLst>
              <a:gd name="connsiteX0" fmla="*/ 0 w 560991"/>
              <a:gd name="connsiteY0" fmla="*/ 0 h 65332"/>
              <a:gd name="connsiteX1" fmla="*/ 405499 w 560991"/>
              <a:gd name="connsiteY1" fmla="*/ 0 h 65332"/>
              <a:gd name="connsiteX2" fmla="*/ 560992 w 560991"/>
              <a:gd name="connsiteY2" fmla="*/ 65333 h 65332"/>
              <a:gd name="connsiteX3" fmla="*/ 172914 w 56099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60991" h="65332">
                <a:moveTo>
                  <a:pt x="0" y="0"/>
                </a:moveTo>
                <a:lnTo>
                  <a:pt x="405499" y="0"/>
                </a:lnTo>
                <a:lnTo>
                  <a:pt x="560992" y="65333"/>
                </a:lnTo>
                <a:lnTo>
                  <a:pt x="172914"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7" name="任意多边形: 形状 214"/>
          <p:cNvSpPr/>
          <p:nvPr userDrawn="1">
            <p:custDataLst>
              <p:tags r:id="rId180"/>
            </p:custDataLst>
          </p:nvPr>
        </p:nvSpPr>
        <p:spPr>
          <a:xfrm>
            <a:off x="1447089" y="2461975"/>
            <a:ext cx="613692" cy="71865"/>
          </a:xfrm>
          <a:custGeom>
            <a:avLst/>
            <a:gdLst>
              <a:gd name="connsiteX0" fmla="*/ 0 w 613692"/>
              <a:gd name="connsiteY0" fmla="*/ 0 h 71865"/>
              <a:gd name="connsiteX1" fmla="*/ 424663 w 613692"/>
              <a:gd name="connsiteY1" fmla="*/ 0 h 71865"/>
              <a:gd name="connsiteX2" fmla="*/ 613693 w 613692"/>
              <a:gd name="connsiteY2" fmla="*/ 71866 h 71865"/>
              <a:gd name="connsiteX3" fmla="*/ 207758 w 613692"/>
              <a:gd name="connsiteY3" fmla="*/ 71866 h 71865"/>
            </a:gdLst>
            <a:ahLst/>
            <a:cxnLst>
              <a:cxn ang="0">
                <a:pos x="connsiteX0" y="connsiteY0"/>
              </a:cxn>
              <a:cxn ang="0">
                <a:pos x="connsiteX1" y="connsiteY1"/>
              </a:cxn>
              <a:cxn ang="0">
                <a:pos x="connsiteX2" y="connsiteY2"/>
              </a:cxn>
              <a:cxn ang="0">
                <a:pos x="connsiteX3" y="connsiteY3"/>
              </a:cxn>
            </a:cxnLst>
            <a:rect l="l" t="t" r="r" b="b"/>
            <a:pathLst>
              <a:path w="613692" h="71865">
                <a:moveTo>
                  <a:pt x="0" y="0"/>
                </a:moveTo>
                <a:lnTo>
                  <a:pt x="424663" y="0"/>
                </a:lnTo>
                <a:lnTo>
                  <a:pt x="613693" y="71866"/>
                </a:lnTo>
                <a:lnTo>
                  <a:pt x="207758"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8" name="任意多边形: 形状 215"/>
          <p:cNvSpPr/>
          <p:nvPr userDrawn="1">
            <p:custDataLst>
              <p:tags r:id="rId181"/>
            </p:custDataLst>
          </p:nvPr>
        </p:nvSpPr>
        <p:spPr>
          <a:xfrm>
            <a:off x="10361972" y="2383576"/>
            <a:ext cx="652457" cy="78399"/>
          </a:xfrm>
          <a:custGeom>
            <a:avLst/>
            <a:gdLst>
              <a:gd name="connsiteX0" fmla="*/ 207323 w 652457"/>
              <a:gd name="connsiteY0" fmla="*/ 0 h 78399"/>
              <a:gd name="connsiteX1" fmla="*/ 652458 w 652457"/>
              <a:gd name="connsiteY1" fmla="*/ 0 h 78399"/>
              <a:gd name="connsiteX2" fmla="*/ 424663 w 652457"/>
              <a:gd name="connsiteY2" fmla="*/ 78399 h 78399"/>
              <a:gd name="connsiteX3" fmla="*/ 0 w 65245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52457" h="78399">
                <a:moveTo>
                  <a:pt x="207323" y="0"/>
                </a:moveTo>
                <a:lnTo>
                  <a:pt x="652458"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9" name="任意多边形: 形状 216"/>
          <p:cNvSpPr/>
          <p:nvPr userDrawn="1">
            <p:custDataLst>
              <p:tags r:id="rId182"/>
            </p:custDataLst>
          </p:nvPr>
        </p:nvSpPr>
        <p:spPr>
          <a:xfrm>
            <a:off x="10123725" y="2296901"/>
            <a:ext cx="674235" cy="86674"/>
          </a:xfrm>
          <a:custGeom>
            <a:avLst/>
            <a:gdLst>
              <a:gd name="connsiteX0" fmla="*/ 206017 w 674235"/>
              <a:gd name="connsiteY0" fmla="*/ 0 h 86674"/>
              <a:gd name="connsiteX1" fmla="*/ 674235 w 674235"/>
              <a:gd name="connsiteY1" fmla="*/ 0 h 86674"/>
              <a:gd name="connsiteX2" fmla="*/ 445570 w 674235"/>
              <a:gd name="connsiteY2" fmla="*/ 86675 h 86674"/>
              <a:gd name="connsiteX3" fmla="*/ 0 w 674235"/>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74235" h="86674">
                <a:moveTo>
                  <a:pt x="206017" y="0"/>
                </a:moveTo>
                <a:lnTo>
                  <a:pt x="674235" y="0"/>
                </a:lnTo>
                <a:lnTo>
                  <a:pt x="445570"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0" name="任意多边形: 形状 217"/>
          <p:cNvSpPr/>
          <p:nvPr userDrawn="1">
            <p:custDataLst>
              <p:tags r:id="rId183"/>
            </p:custDataLst>
          </p:nvPr>
        </p:nvSpPr>
        <p:spPr>
          <a:xfrm>
            <a:off x="9512645" y="2383576"/>
            <a:ext cx="611079" cy="78399"/>
          </a:xfrm>
          <a:custGeom>
            <a:avLst/>
            <a:gdLst>
              <a:gd name="connsiteX0" fmla="*/ 165945 w 611079"/>
              <a:gd name="connsiteY0" fmla="*/ 0 h 78399"/>
              <a:gd name="connsiteX1" fmla="*/ 611080 w 611079"/>
              <a:gd name="connsiteY1" fmla="*/ 0 h 78399"/>
              <a:gd name="connsiteX2" fmla="*/ 424663 w 611079"/>
              <a:gd name="connsiteY2" fmla="*/ 78399 h 78399"/>
              <a:gd name="connsiteX3" fmla="*/ 0 w 61107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11079" h="78399">
                <a:moveTo>
                  <a:pt x="165945" y="0"/>
                </a:moveTo>
                <a:lnTo>
                  <a:pt x="611080"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1" name="任意多边形: 形状 218"/>
          <p:cNvSpPr/>
          <p:nvPr userDrawn="1">
            <p:custDataLst>
              <p:tags r:id="rId184"/>
            </p:custDataLst>
          </p:nvPr>
        </p:nvSpPr>
        <p:spPr>
          <a:xfrm>
            <a:off x="9233021" y="2296901"/>
            <a:ext cx="628501" cy="86674"/>
          </a:xfrm>
          <a:custGeom>
            <a:avLst/>
            <a:gdLst>
              <a:gd name="connsiteX0" fmla="*/ 160283 w 628501"/>
              <a:gd name="connsiteY0" fmla="*/ 0 h 86674"/>
              <a:gd name="connsiteX1" fmla="*/ 628502 w 628501"/>
              <a:gd name="connsiteY1" fmla="*/ 0 h 86674"/>
              <a:gd name="connsiteX2" fmla="*/ 445569 w 628501"/>
              <a:gd name="connsiteY2" fmla="*/ 86675 h 86674"/>
              <a:gd name="connsiteX3" fmla="*/ 0 w 62850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28501" h="86674">
                <a:moveTo>
                  <a:pt x="160283" y="0"/>
                </a:moveTo>
                <a:lnTo>
                  <a:pt x="628502" y="0"/>
                </a:lnTo>
                <a:lnTo>
                  <a:pt x="445569"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2" name="任意多边形: 形状 219"/>
          <p:cNvSpPr/>
          <p:nvPr userDrawn="1">
            <p:custDataLst>
              <p:tags r:id="rId185"/>
            </p:custDataLst>
          </p:nvPr>
        </p:nvSpPr>
        <p:spPr>
          <a:xfrm>
            <a:off x="8663318" y="2383576"/>
            <a:ext cx="569703" cy="78399"/>
          </a:xfrm>
          <a:custGeom>
            <a:avLst/>
            <a:gdLst>
              <a:gd name="connsiteX0" fmla="*/ 124569 w 569703"/>
              <a:gd name="connsiteY0" fmla="*/ 0 h 78399"/>
              <a:gd name="connsiteX1" fmla="*/ 569703 w 569703"/>
              <a:gd name="connsiteY1" fmla="*/ 0 h 78399"/>
              <a:gd name="connsiteX2" fmla="*/ 424663 w 569703"/>
              <a:gd name="connsiteY2" fmla="*/ 78399 h 78399"/>
              <a:gd name="connsiteX3" fmla="*/ 0 w 569703"/>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69703" h="78399">
                <a:moveTo>
                  <a:pt x="124569" y="0"/>
                </a:moveTo>
                <a:lnTo>
                  <a:pt x="569703"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3" name="任意多边形: 形状 220"/>
          <p:cNvSpPr/>
          <p:nvPr userDrawn="1">
            <p:custDataLst>
              <p:tags r:id="rId186"/>
            </p:custDataLst>
          </p:nvPr>
        </p:nvSpPr>
        <p:spPr>
          <a:xfrm>
            <a:off x="8342752" y="2296901"/>
            <a:ext cx="582333" cy="86674"/>
          </a:xfrm>
          <a:custGeom>
            <a:avLst/>
            <a:gdLst>
              <a:gd name="connsiteX0" fmla="*/ 114114 w 582333"/>
              <a:gd name="connsiteY0" fmla="*/ 0 h 86674"/>
              <a:gd name="connsiteX1" fmla="*/ 582333 w 582333"/>
              <a:gd name="connsiteY1" fmla="*/ 0 h 86674"/>
              <a:gd name="connsiteX2" fmla="*/ 445134 w 582333"/>
              <a:gd name="connsiteY2" fmla="*/ 86675 h 86674"/>
              <a:gd name="connsiteX3" fmla="*/ 0 w 58233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82333" h="86674">
                <a:moveTo>
                  <a:pt x="114114" y="0"/>
                </a:moveTo>
                <a:lnTo>
                  <a:pt x="582333"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4" name="任意多边形: 形状 221"/>
          <p:cNvSpPr/>
          <p:nvPr userDrawn="1">
            <p:custDataLst>
              <p:tags r:id="rId187"/>
            </p:custDataLst>
          </p:nvPr>
        </p:nvSpPr>
        <p:spPr>
          <a:xfrm>
            <a:off x="7814427" y="2383576"/>
            <a:ext cx="528325" cy="78399"/>
          </a:xfrm>
          <a:custGeom>
            <a:avLst/>
            <a:gdLst>
              <a:gd name="connsiteX0" fmla="*/ 82755 w 528325"/>
              <a:gd name="connsiteY0" fmla="*/ 0 h 78399"/>
              <a:gd name="connsiteX1" fmla="*/ 528325 w 528325"/>
              <a:gd name="connsiteY1" fmla="*/ 0 h 78399"/>
              <a:gd name="connsiteX2" fmla="*/ 424663 w 528325"/>
              <a:gd name="connsiteY2" fmla="*/ 78399 h 78399"/>
              <a:gd name="connsiteX3" fmla="*/ 0 w 52832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28325" h="78399">
                <a:moveTo>
                  <a:pt x="82755" y="0"/>
                </a:moveTo>
                <a:lnTo>
                  <a:pt x="528325"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5" name="任意多边形: 形状 222"/>
          <p:cNvSpPr/>
          <p:nvPr userDrawn="1">
            <p:custDataLst>
              <p:tags r:id="rId188"/>
            </p:custDataLst>
          </p:nvPr>
        </p:nvSpPr>
        <p:spPr>
          <a:xfrm>
            <a:off x="7452047" y="2296901"/>
            <a:ext cx="536600" cy="86674"/>
          </a:xfrm>
          <a:custGeom>
            <a:avLst/>
            <a:gdLst>
              <a:gd name="connsiteX0" fmla="*/ 68382 w 536600"/>
              <a:gd name="connsiteY0" fmla="*/ 0 h 86674"/>
              <a:gd name="connsiteX1" fmla="*/ 536601 w 536600"/>
              <a:gd name="connsiteY1" fmla="*/ 0 h 86674"/>
              <a:gd name="connsiteX2" fmla="*/ 445134 w 536600"/>
              <a:gd name="connsiteY2" fmla="*/ 86675 h 86674"/>
              <a:gd name="connsiteX3" fmla="*/ 0 w 536600"/>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36600" h="86674">
                <a:moveTo>
                  <a:pt x="68382" y="0"/>
                </a:moveTo>
                <a:lnTo>
                  <a:pt x="536601"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6" name="任意多边形: 形状 223"/>
          <p:cNvSpPr/>
          <p:nvPr userDrawn="1">
            <p:custDataLst>
              <p:tags r:id="rId189"/>
            </p:custDataLst>
          </p:nvPr>
        </p:nvSpPr>
        <p:spPr>
          <a:xfrm>
            <a:off x="6965100" y="2383576"/>
            <a:ext cx="486947" cy="78399"/>
          </a:xfrm>
          <a:custGeom>
            <a:avLst/>
            <a:gdLst>
              <a:gd name="connsiteX0" fmla="*/ 41377 w 486947"/>
              <a:gd name="connsiteY0" fmla="*/ 0 h 78399"/>
              <a:gd name="connsiteX1" fmla="*/ 486947 w 486947"/>
              <a:gd name="connsiteY1" fmla="*/ 0 h 78399"/>
              <a:gd name="connsiteX2" fmla="*/ 424663 w 486947"/>
              <a:gd name="connsiteY2" fmla="*/ 78399 h 78399"/>
              <a:gd name="connsiteX3" fmla="*/ 0 w 48694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86947" h="78399">
                <a:moveTo>
                  <a:pt x="41377" y="0"/>
                </a:moveTo>
                <a:lnTo>
                  <a:pt x="486947"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7" name="任意多边形: 形状 224"/>
          <p:cNvSpPr/>
          <p:nvPr userDrawn="1">
            <p:custDataLst>
              <p:tags r:id="rId190"/>
            </p:custDataLst>
          </p:nvPr>
        </p:nvSpPr>
        <p:spPr>
          <a:xfrm>
            <a:off x="6561343" y="2296901"/>
            <a:ext cx="490868" cy="86674"/>
          </a:xfrm>
          <a:custGeom>
            <a:avLst/>
            <a:gdLst>
              <a:gd name="connsiteX0" fmla="*/ 22650 w 490868"/>
              <a:gd name="connsiteY0" fmla="*/ 0 h 86674"/>
              <a:gd name="connsiteX1" fmla="*/ 490868 w 490868"/>
              <a:gd name="connsiteY1" fmla="*/ 0 h 86674"/>
              <a:gd name="connsiteX2" fmla="*/ 445134 w 490868"/>
              <a:gd name="connsiteY2" fmla="*/ 86675 h 86674"/>
              <a:gd name="connsiteX3" fmla="*/ 0 w 49086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90868" h="86674">
                <a:moveTo>
                  <a:pt x="22650" y="0"/>
                </a:moveTo>
                <a:lnTo>
                  <a:pt x="490868"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8" name="任意多边形: 形状 225"/>
          <p:cNvSpPr/>
          <p:nvPr userDrawn="1">
            <p:custDataLst>
              <p:tags r:id="rId191"/>
            </p:custDataLst>
          </p:nvPr>
        </p:nvSpPr>
        <p:spPr>
          <a:xfrm>
            <a:off x="6115773" y="2383576"/>
            <a:ext cx="445569" cy="78399"/>
          </a:xfrm>
          <a:custGeom>
            <a:avLst/>
            <a:gdLst>
              <a:gd name="connsiteX0" fmla="*/ 0 w 445569"/>
              <a:gd name="connsiteY0" fmla="*/ 0 h 78399"/>
              <a:gd name="connsiteX1" fmla="*/ 445569 w 445569"/>
              <a:gd name="connsiteY1" fmla="*/ 0 h 78399"/>
              <a:gd name="connsiteX2" fmla="*/ 424663 w 445569"/>
              <a:gd name="connsiteY2" fmla="*/ 78399 h 78399"/>
              <a:gd name="connsiteX3" fmla="*/ 0 w 44556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45569" h="78399">
                <a:moveTo>
                  <a:pt x="0" y="0"/>
                </a:moveTo>
                <a:lnTo>
                  <a:pt x="445569"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9" name="任意多边形: 形状 226"/>
          <p:cNvSpPr/>
          <p:nvPr userDrawn="1">
            <p:custDataLst>
              <p:tags r:id="rId192"/>
            </p:custDataLst>
          </p:nvPr>
        </p:nvSpPr>
        <p:spPr>
          <a:xfrm>
            <a:off x="5647555" y="2296901"/>
            <a:ext cx="468218" cy="86674"/>
          </a:xfrm>
          <a:custGeom>
            <a:avLst/>
            <a:gdLst>
              <a:gd name="connsiteX0" fmla="*/ 0 w 468218"/>
              <a:gd name="connsiteY0" fmla="*/ 0 h 86674"/>
              <a:gd name="connsiteX1" fmla="*/ 468219 w 468218"/>
              <a:gd name="connsiteY1" fmla="*/ 0 h 86674"/>
              <a:gd name="connsiteX2" fmla="*/ 468219 w 468218"/>
              <a:gd name="connsiteY2" fmla="*/ 86675 h 86674"/>
              <a:gd name="connsiteX3" fmla="*/ 23084 w 46821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68218" h="86674">
                <a:moveTo>
                  <a:pt x="0" y="0"/>
                </a:moveTo>
                <a:lnTo>
                  <a:pt x="468219" y="0"/>
                </a:lnTo>
                <a:lnTo>
                  <a:pt x="468219" y="86675"/>
                </a:lnTo>
                <a:lnTo>
                  <a:pt x="230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0" name="任意多边形: 形状 227"/>
          <p:cNvSpPr/>
          <p:nvPr userDrawn="1">
            <p:custDataLst>
              <p:tags r:id="rId193"/>
            </p:custDataLst>
          </p:nvPr>
        </p:nvSpPr>
        <p:spPr>
          <a:xfrm>
            <a:off x="5225069" y="2383576"/>
            <a:ext cx="466476" cy="78399"/>
          </a:xfrm>
          <a:custGeom>
            <a:avLst/>
            <a:gdLst>
              <a:gd name="connsiteX0" fmla="*/ 0 w 466476"/>
              <a:gd name="connsiteY0" fmla="*/ 0 h 78399"/>
              <a:gd name="connsiteX1" fmla="*/ 445570 w 466476"/>
              <a:gd name="connsiteY1" fmla="*/ 0 h 78399"/>
              <a:gd name="connsiteX2" fmla="*/ 466476 w 466476"/>
              <a:gd name="connsiteY2" fmla="*/ 78399 h 78399"/>
              <a:gd name="connsiteX3" fmla="*/ 41813 w 46647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66476" h="78399">
                <a:moveTo>
                  <a:pt x="0" y="0"/>
                </a:moveTo>
                <a:lnTo>
                  <a:pt x="445570" y="0"/>
                </a:lnTo>
                <a:lnTo>
                  <a:pt x="466476" y="78399"/>
                </a:lnTo>
                <a:lnTo>
                  <a:pt x="4181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1" name="任意多边形: 形状 228"/>
          <p:cNvSpPr/>
          <p:nvPr userDrawn="1">
            <p:custDataLst>
              <p:tags r:id="rId194"/>
            </p:custDataLst>
          </p:nvPr>
        </p:nvSpPr>
        <p:spPr>
          <a:xfrm>
            <a:off x="4711118" y="2296901"/>
            <a:ext cx="513951" cy="86674"/>
          </a:xfrm>
          <a:custGeom>
            <a:avLst/>
            <a:gdLst>
              <a:gd name="connsiteX0" fmla="*/ 0 w 513951"/>
              <a:gd name="connsiteY0" fmla="*/ 0 h 86674"/>
              <a:gd name="connsiteX1" fmla="*/ 468219 w 513951"/>
              <a:gd name="connsiteY1" fmla="*/ 0 h 86674"/>
              <a:gd name="connsiteX2" fmla="*/ 513951 w 513951"/>
              <a:gd name="connsiteY2" fmla="*/ 86675 h 86674"/>
              <a:gd name="connsiteX3" fmla="*/ 68817 w 5139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13951" h="86674">
                <a:moveTo>
                  <a:pt x="0" y="0"/>
                </a:moveTo>
                <a:lnTo>
                  <a:pt x="468219" y="0"/>
                </a:lnTo>
                <a:lnTo>
                  <a:pt x="513951" y="86675"/>
                </a:lnTo>
                <a:lnTo>
                  <a:pt x="688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2" name="任意多边形: 形状 229"/>
          <p:cNvSpPr/>
          <p:nvPr userDrawn="1">
            <p:custDataLst>
              <p:tags r:id="rId195"/>
            </p:custDataLst>
          </p:nvPr>
        </p:nvSpPr>
        <p:spPr>
          <a:xfrm>
            <a:off x="4334800" y="2383576"/>
            <a:ext cx="507418" cy="78399"/>
          </a:xfrm>
          <a:custGeom>
            <a:avLst/>
            <a:gdLst>
              <a:gd name="connsiteX0" fmla="*/ 0 w 507418"/>
              <a:gd name="connsiteY0" fmla="*/ 0 h 78399"/>
              <a:gd name="connsiteX1" fmla="*/ 445134 w 507418"/>
              <a:gd name="connsiteY1" fmla="*/ 0 h 78399"/>
              <a:gd name="connsiteX2" fmla="*/ 507418 w 507418"/>
              <a:gd name="connsiteY2" fmla="*/ 78399 h 78399"/>
              <a:gd name="connsiteX3" fmla="*/ 82755 w 50741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07418" h="78399">
                <a:moveTo>
                  <a:pt x="0" y="0"/>
                </a:moveTo>
                <a:lnTo>
                  <a:pt x="445134" y="0"/>
                </a:lnTo>
                <a:lnTo>
                  <a:pt x="507418" y="78399"/>
                </a:lnTo>
                <a:lnTo>
                  <a:pt x="8275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3" name="任意多边形: 形状 230"/>
          <p:cNvSpPr/>
          <p:nvPr userDrawn="1">
            <p:custDataLst>
              <p:tags r:id="rId196"/>
            </p:custDataLst>
          </p:nvPr>
        </p:nvSpPr>
        <p:spPr>
          <a:xfrm>
            <a:off x="3777294" y="2297336"/>
            <a:ext cx="559684" cy="86675"/>
          </a:xfrm>
          <a:custGeom>
            <a:avLst/>
            <a:gdLst>
              <a:gd name="connsiteX0" fmla="*/ 0 w 559684"/>
              <a:gd name="connsiteY0" fmla="*/ 0 h 86675"/>
              <a:gd name="connsiteX1" fmla="*/ 468219 w 559684"/>
              <a:gd name="connsiteY1" fmla="*/ 0 h 86675"/>
              <a:gd name="connsiteX2" fmla="*/ 559685 w 559684"/>
              <a:gd name="connsiteY2" fmla="*/ 86675 h 86675"/>
              <a:gd name="connsiteX3" fmla="*/ 114114 w 559684"/>
              <a:gd name="connsiteY3" fmla="*/ 86675 h 86675"/>
            </a:gdLst>
            <a:ahLst/>
            <a:cxnLst>
              <a:cxn ang="0">
                <a:pos x="connsiteX0" y="connsiteY0"/>
              </a:cxn>
              <a:cxn ang="0">
                <a:pos x="connsiteX1" y="connsiteY1"/>
              </a:cxn>
              <a:cxn ang="0">
                <a:pos x="connsiteX2" y="connsiteY2"/>
              </a:cxn>
              <a:cxn ang="0">
                <a:pos x="connsiteX3" y="connsiteY3"/>
              </a:cxn>
            </a:cxnLst>
            <a:rect l="l" t="t" r="r" b="b"/>
            <a:pathLst>
              <a:path w="559684" h="86675">
                <a:moveTo>
                  <a:pt x="0" y="0"/>
                </a:moveTo>
                <a:lnTo>
                  <a:pt x="468219" y="0"/>
                </a:lnTo>
                <a:lnTo>
                  <a:pt x="559685" y="86675"/>
                </a:lnTo>
                <a:lnTo>
                  <a:pt x="11411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4" name="任意多边形: 形状 231"/>
          <p:cNvSpPr/>
          <p:nvPr userDrawn="1">
            <p:custDataLst>
              <p:tags r:id="rId197"/>
            </p:custDataLst>
          </p:nvPr>
        </p:nvSpPr>
        <p:spPr>
          <a:xfrm>
            <a:off x="3445838" y="2383576"/>
            <a:ext cx="548795" cy="78399"/>
          </a:xfrm>
          <a:custGeom>
            <a:avLst/>
            <a:gdLst>
              <a:gd name="connsiteX0" fmla="*/ 0 w 548795"/>
              <a:gd name="connsiteY0" fmla="*/ 0 h 78399"/>
              <a:gd name="connsiteX1" fmla="*/ 445134 w 548795"/>
              <a:gd name="connsiteY1" fmla="*/ 0 h 78399"/>
              <a:gd name="connsiteX2" fmla="*/ 548795 w 548795"/>
              <a:gd name="connsiteY2" fmla="*/ 78399 h 78399"/>
              <a:gd name="connsiteX3" fmla="*/ 124568 w 54879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48795" h="78399">
                <a:moveTo>
                  <a:pt x="0" y="0"/>
                </a:moveTo>
                <a:lnTo>
                  <a:pt x="445134" y="0"/>
                </a:lnTo>
                <a:lnTo>
                  <a:pt x="548795" y="78399"/>
                </a:lnTo>
                <a:lnTo>
                  <a:pt x="124568"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5" name="任意多边形: 形状 232"/>
          <p:cNvSpPr/>
          <p:nvPr userDrawn="1">
            <p:custDataLst>
              <p:tags r:id="rId198"/>
            </p:custDataLst>
          </p:nvPr>
        </p:nvSpPr>
        <p:spPr>
          <a:xfrm>
            <a:off x="2840420" y="2296901"/>
            <a:ext cx="605417" cy="86674"/>
          </a:xfrm>
          <a:custGeom>
            <a:avLst/>
            <a:gdLst>
              <a:gd name="connsiteX0" fmla="*/ 0 w 605417"/>
              <a:gd name="connsiteY0" fmla="*/ 0 h 86674"/>
              <a:gd name="connsiteX1" fmla="*/ 468219 w 605417"/>
              <a:gd name="connsiteY1" fmla="*/ 0 h 86674"/>
              <a:gd name="connsiteX2" fmla="*/ 605418 w 605417"/>
              <a:gd name="connsiteY2" fmla="*/ 86675 h 86674"/>
              <a:gd name="connsiteX3" fmla="*/ 160284 w 605417"/>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05417" h="86674">
                <a:moveTo>
                  <a:pt x="0" y="0"/>
                </a:moveTo>
                <a:lnTo>
                  <a:pt x="468219" y="0"/>
                </a:lnTo>
                <a:lnTo>
                  <a:pt x="605418" y="86675"/>
                </a:lnTo>
                <a:lnTo>
                  <a:pt x="1602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6" name="任意多边形: 形状 233"/>
          <p:cNvSpPr/>
          <p:nvPr userDrawn="1">
            <p:custDataLst>
              <p:tags r:id="rId199"/>
            </p:custDataLst>
          </p:nvPr>
        </p:nvSpPr>
        <p:spPr>
          <a:xfrm>
            <a:off x="2555134" y="2383576"/>
            <a:ext cx="590608" cy="78399"/>
          </a:xfrm>
          <a:custGeom>
            <a:avLst/>
            <a:gdLst>
              <a:gd name="connsiteX0" fmla="*/ 0 w 590608"/>
              <a:gd name="connsiteY0" fmla="*/ 0 h 78399"/>
              <a:gd name="connsiteX1" fmla="*/ 445570 w 590608"/>
              <a:gd name="connsiteY1" fmla="*/ 0 h 78399"/>
              <a:gd name="connsiteX2" fmla="*/ 590609 w 590608"/>
              <a:gd name="connsiteY2" fmla="*/ 78399 h 78399"/>
              <a:gd name="connsiteX3" fmla="*/ 165945 w 59060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90608" h="78399">
                <a:moveTo>
                  <a:pt x="0" y="0"/>
                </a:moveTo>
                <a:lnTo>
                  <a:pt x="445570" y="0"/>
                </a:lnTo>
                <a:lnTo>
                  <a:pt x="590609" y="78399"/>
                </a:lnTo>
                <a:lnTo>
                  <a:pt x="16594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7" name="任意多边形: 形状 234"/>
          <p:cNvSpPr/>
          <p:nvPr userDrawn="1">
            <p:custDataLst>
              <p:tags r:id="rId200"/>
            </p:custDataLst>
          </p:nvPr>
        </p:nvSpPr>
        <p:spPr>
          <a:xfrm>
            <a:off x="1903983" y="2296901"/>
            <a:ext cx="651151" cy="86674"/>
          </a:xfrm>
          <a:custGeom>
            <a:avLst/>
            <a:gdLst>
              <a:gd name="connsiteX0" fmla="*/ 0 w 651151"/>
              <a:gd name="connsiteY0" fmla="*/ 0 h 86674"/>
              <a:gd name="connsiteX1" fmla="*/ 468219 w 651151"/>
              <a:gd name="connsiteY1" fmla="*/ 0 h 86674"/>
              <a:gd name="connsiteX2" fmla="*/ 651151 w 651151"/>
              <a:gd name="connsiteY2" fmla="*/ 86675 h 86674"/>
              <a:gd name="connsiteX3" fmla="*/ 206017 w 6511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51151" h="86674">
                <a:moveTo>
                  <a:pt x="0" y="0"/>
                </a:moveTo>
                <a:lnTo>
                  <a:pt x="468219" y="0"/>
                </a:lnTo>
                <a:lnTo>
                  <a:pt x="651151" y="86675"/>
                </a:lnTo>
                <a:lnTo>
                  <a:pt x="2060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8" name="任意多边形: 形状 235"/>
          <p:cNvSpPr/>
          <p:nvPr userDrawn="1">
            <p:custDataLst>
              <p:tags r:id="rId201"/>
            </p:custDataLst>
          </p:nvPr>
        </p:nvSpPr>
        <p:spPr>
          <a:xfrm>
            <a:off x="1664429" y="2383576"/>
            <a:ext cx="631986" cy="78399"/>
          </a:xfrm>
          <a:custGeom>
            <a:avLst/>
            <a:gdLst>
              <a:gd name="connsiteX0" fmla="*/ 0 w 631986"/>
              <a:gd name="connsiteY0" fmla="*/ 0 h 78399"/>
              <a:gd name="connsiteX1" fmla="*/ 445570 w 631986"/>
              <a:gd name="connsiteY1" fmla="*/ 0 h 78399"/>
              <a:gd name="connsiteX2" fmla="*/ 631987 w 631986"/>
              <a:gd name="connsiteY2" fmla="*/ 78399 h 78399"/>
              <a:gd name="connsiteX3" fmla="*/ 207323 w 63198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31986" h="78399">
                <a:moveTo>
                  <a:pt x="0" y="0"/>
                </a:moveTo>
                <a:lnTo>
                  <a:pt x="445570" y="0"/>
                </a:lnTo>
                <a:lnTo>
                  <a:pt x="631987" y="78399"/>
                </a:lnTo>
                <a:lnTo>
                  <a:pt x="20732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9" name="任意多边形: 形状 236"/>
          <p:cNvSpPr/>
          <p:nvPr userDrawn="1">
            <p:custDataLst>
              <p:tags r:id="rId202"/>
            </p:custDataLst>
          </p:nvPr>
        </p:nvSpPr>
        <p:spPr>
          <a:xfrm>
            <a:off x="967546" y="2296901"/>
            <a:ext cx="696883" cy="86674"/>
          </a:xfrm>
          <a:custGeom>
            <a:avLst/>
            <a:gdLst>
              <a:gd name="connsiteX0" fmla="*/ 0 w 696883"/>
              <a:gd name="connsiteY0" fmla="*/ 0 h 86674"/>
              <a:gd name="connsiteX1" fmla="*/ 468219 w 696883"/>
              <a:gd name="connsiteY1" fmla="*/ 0 h 86674"/>
              <a:gd name="connsiteX2" fmla="*/ 696884 w 696883"/>
              <a:gd name="connsiteY2" fmla="*/ 86675 h 86674"/>
              <a:gd name="connsiteX3" fmla="*/ 251749 w 69688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96883" h="86674">
                <a:moveTo>
                  <a:pt x="0" y="0"/>
                </a:moveTo>
                <a:lnTo>
                  <a:pt x="468219" y="0"/>
                </a:lnTo>
                <a:lnTo>
                  <a:pt x="696884" y="86675"/>
                </a:lnTo>
                <a:lnTo>
                  <a:pt x="251749"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0" name="任意多边形: 形状 237"/>
          <p:cNvSpPr/>
          <p:nvPr userDrawn="1">
            <p:custDataLst>
              <p:tags r:id="rId203"/>
            </p:custDataLst>
          </p:nvPr>
        </p:nvSpPr>
        <p:spPr>
          <a:xfrm>
            <a:off x="10797960" y="2200644"/>
            <a:ext cx="746971" cy="96257"/>
          </a:xfrm>
          <a:custGeom>
            <a:avLst/>
            <a:gdLst>
              <a:gd name="connsiteX0" fmla="*/ 253492 w 746971"/>
              <a:gd name="connsiteY0" fmla="*/ 0 h 96257"/>
              <a:gd name="connsiteX1" fmla="*/ 746972 w 746971"/>
              <a:gd name="connsiteY1" fmla="*/ 0 h 96257"/>
              <a:gd name="connsiteX2" fmla="*/ 468219 w 746971"/>
              <a:gd name="connsiteY2" fmla="*/ 96257 h 96257"/>
              <a:gd name="connsiteX3" fmla="*/ 0 w 74697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46971" h="96257">
                <a:moveTo>
                  <a:pt x="253492" y="0"/>
                </a:moveTo>
                <a:lnTo>
                  <a:pt x="74697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1" name="任意多边形: 形状 238"/>
          <p:cNvSpPr/>
          <p:nvPr userDrawn="1">
            <p:custDataLst>
              <p:tags r:id="rId204"/>
            </p:custDataLst>
          </p:nvPr>
        </p:nvSpPr>
        <p:spPr>
          <a:xfrm>
            <a:off x="10557534" y="2093498"/>
            <a:ext cx="776154" cy="107145"/>
          </a:xfrm>
          <a:custGeom>
            <a:avLst/>
            <a:gdLst>
              <a:gd name="connsiteX0" fmla="*/ 254364 w 776154"/>
              <a:gd name="connsiteY0" fmla="*/ 0 h 107145"/>
              <a:gd name="connsiteX1" fmla="*/ 776154 w 776154"/>
              <a:gd name="connsiteY1" fmla="*/ 0 h 107145"/>
              <a:gd name="connsiteX2" fmla="*/ 493917 w 776154"/>
              <a:gd name="connsiteY2" fmla="*/ 107146 h 107145"/>
              <a:gd name="connsiteX3" fmla="*/ 0 w 776154"/>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76154" h="107145">
                <a:moveTo>
                  <a:pt x="254364" y="0"/>
                </a:moveTo>
                <a:lnTo>
                  <a:pt x="776154" y="0"/>
                </a:lnTo>
                <a:lnTo>
                  <a:pt x="493917"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2" name="任意多边形: 形状 239"/>
          <p:cNvSpPr/>
          <p:nvPr userDrawn="1">
            <p:custDataLst>
              <p:tags r:id="rId205"/>
            </p:custDataLst>
          </p:nvPr>
        </p:nvSpPr>
        <p:spPr>
          <a:xfrm>
            <a:off x="9861523" y="2200644"/>
            <a:ext cx="696011" cy="96257"/>
          </a:xfrm>
          <a:custGeom>
            <a:avLst/>
            <a:gdLst>
              <a:gd name="connsiteX0" fmla="*/ 202532 w 696011"/>
              <a:gd name="connsiteY0" fmla="*/ 0 h 96257"/>
              <a:gd name="connsiteX1" fmla="*/ 696012 w 696011"/>
              <a:gd name="connsiteY1" fmla="*/ 0 h 96257"/>
              <a:gd name="connsiteX2" fmla="*/ 468219 w 696011"/>
              <a:gd name="connsiteY2" fmla="*/ 96257 h 96257"/>
              <a:gd name="connsiteX3" fmla="*/ 0 w 69601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96011" h="96257">
                <a:moveTo>
                  <a:pt x="202532" y="0"/>
                </a:moveTo>
                <a:lnTo>
                  <a:pt x="69601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3" name="任意多边形: 形状 240"/>
          <p:cNvSpPr/>
          <p:nvPr userDrawn="1">
            <p:custDataLst>
              <p:tags r:id="rId206"/>
            </p:custDataLst>
          </p:nvPr>
        </p:nvSpPr>
        <p:spPr>
          <a:xfrm>
            <a:off x="9570574" y="2093498"/>
            <a:ext cx="719531" cy="107145"/>
          </a:xfrm>
          <a:custGeom>
            <a:avLst/>
            <a:gdLst>
              <a:gd name="connsiteX0" fmla="*/ 197740 w 719531"/>
              <a:gd name="connsiteY0" fmla="*/ 0 h 107145"/>
              <a:gd name="connsiteX1" fmla="*/ 719532 w 719531"/>
              <a:gd name="connsiteY1" fmla="*/ 0 h 107145"/>
              <a:gd name="connsiteX2" fmla="*/ 493480 w 719531"/>
              <a:gd name="connsiteY2" fmla="*/ 107146 h 107145"/>
              <a:gd name="connsiteX3" fmla="*/ 0 w 71953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19531" h="107145">
                <a:moveTo>
                  <a:pt x="197740" y="0"/>
                </a:moveTo>
                <a:lnTo>
                  <a:pt x="719532"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4" name="任意多边形: 形状 241"/>
          <p:cNvSpPr/>
          <p:nvPr userDrawn="1">
            <p:custDataLst>
              <p:tags r:id="rId207"/>
            </p:custDataLst>
          </p:nvPr>
        </p:nvSpPr>
        <p:spPr>
          <a:xfrm>
            <a:off x="8925085" y="2200644"/>
            <a:ext cx="645488" cy="96257"/>
          </a:xfrm>
          <a:custGeom>
            <a:avLst/>
            <a:gdLst>
              <a:gd name="connsiteX0" fmla="*/ 152007 w 645488"/>
              <a:gd name="connsiteY0" fmla="*/ 0 h 96257"/>
              <a:gd name="connsiteX1" fmla="*/ 645489 w 645488"/>
              <a:gd name="connsiteY1" fmla="*/ 0 h 96257"/>
              <a:gd name="connsiteX2" fmla="*/ 468219 w 645488"/>
              <a:gd name="connsiteY2" fmla="*/ 96257 h 96257"/>
              <a:gd name="connsiteX3" fmla="*/ 0 w 645488"/>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45488" h="96257">
                <a:moveTo>
                  <a:pt x="152007" y="0"/>
                </a:moveTo>
                <a:lnTo>
                  <a:pt x="645489"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5" name="任意多边形: 形状 242"/>
          <p:cNvSpPr/>
          <p:nvPr userDrawn="1">
            <p:custDataLst>
              <p:tags r:id="rId208"/>
            </p:custDataLst>
          </p:nvPr>
        </p:nvSpPr>
        <p:spPr>
          <a:xfrm>
            <a:off x="8583613" y="2093498"/>
            <a:ext cx="662910" cy="107145"/>
          </a:xfrm>
          <a:custGeom>
            <a:avLst/>
            <a:gdLst>
              <a:gd name="connsiteX0" fmla="*/ 141119 w 662910"/>
              <a:gd name="connsiteY0" fmla="*/ 0 h 107145"/>
              <a:gd name="connsiteX1" fmla="*/ 662911 w 662910"/>
              <a:gd name="connsiteY1" fmla="*/ 0 h 107145"/>
              <a:gd name="connsiteX2" fmla="*/ 493480 w 662910"/>
              <a:gd name="connsiteY2" fmla="*/ 107146 h 107145"/>
              <a:gd name="connsiteX3" fmla="*/ 0 w 662910"/>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62910" h="107145">
                <a:moveTo>
                  <a:pt x="141119" y="0"/>
                </a:moveTo>
                <a:lnTo>
                  <a:pt x="662911"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6" name="任意多边形: 形状 243"/>
          <p:cNvSpPr/>
          <p:nvPr userDrawn="1">
            <p:custDataLst>
              <p:tags r:id="rId209"/>
            </p:custDataLst>
          </p:nvPr>
        </p:nvSpPr>
        <p:spPr>
          <a:xfrm>
            <a:off x="7988648" y="2200644"/>
            <a:ext cx="594964" cy="96257"/>
          </a:xfrm>
          <a:custGeom>
            <a:avLst/>
            <a:gdLst>
              <a:gd name="connsiteX0" fmla="*/ 101483 w 594964"/>
              <a:gd name="connsiteY0" fmla="*/ 0 h 96257"/>
              <a:gd name="connsiteX1" fmla="*/ 594965 w 594964"/>
              <a:gd name="connsiteY1" fmla="*/ 0 h 96257"/>
              <a:gd name="connsiteX2" fmla="*/ 468219 w 594964"/>
              <a:gd name="connsiteY2" fmla="*/ 96257 h 96257"/>
              <a:gd name="connsiteX3" fmla="*/ 0 w 594964"/>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94964" h="96257">
                <a:moveTo>
                  <a:pt x="101483" y="0"/>
                </a:moveTo>
                <a:lnTo>
                  <a:pt x="594965"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7" name="任意多边形: 形状 244"/>
          <p:cNvSpPr/>
          <p:nvPr userDrawn="1">
            <p:custDataLst>
              <p:tags r:id="rId210"/>
            </p:custDataLst>
          </p:nvPr>
        </p:nvSpPr>
        <p:spPr>
          <a:xfrm>
            <a:off x="7596651" y="2093498"/>
            <a:ext cx="606287" cy="107145"/>
          </a:xfrm>
          <a:custGeom>
            <a:avLst/>
            <a:gdLst>
              <a:gd name="connsiteX0" fmla="*/ 84497 w 606287"/>
              <a:gd name="connsiteY0" fmla="*/ 0 h 107145"/>
              <a:gd name="connsiteX1" fmla="*/ 606288 w 606287"/>
              <a:gd name="connsiteY1" fmla="*/ 0 h 107145"/>
              <a:gd name="connsiteX2" fmla="*/ 493480 w 606287"/>
              <a:gd name="connsiteY2" fmla="*/ 107146 h 107145"/>
              <a:gd name="connsiteX3" fmla="*/ 0 w 606287"/>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06287" h="107145">
                <a:moveTo>
                  <a:pt x="84497" y="0"/>
                </a:moveTo>
                <a:lnTo>
                  <a:pt x="606288"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8" name="任意多边形: 形状 245"/>
          <p:cNvSpPr/>
          <p:nvPr userDrawn="1">
            <p:custDataLst>
              <p:tags r:id="rId211"/>
            </p:custDataLst>
          </p:nvPr>
        </p:nvSpPr>
        <p:spPr>
          <a:xfrm>
            <a:off x="7052211" y="2200644"/>
            <a:ext cx="544440" cy="96257"/>
          </a:xfrm>
          <a:custGeom>
            <a:avLst/>
            <a:gdLst>
              <a:gd name="connsiteX0" fmla="*/ 50524 w 544440"/>
              <a:gd name="connsiteY0" fmla="*/ 0 h 96257"/>
              <a:gd name="connsiteX1" fmla="*/ 544440 w 544440"/>
              <a:gd name="connsiteY1" fmla="*/ 0 h 96257"/>
              <a:gd name="connsiteX2" fmla="*/ 468219 w 544440"/>
              <a:gd name="connsiteY2" fmla="*/ 96257 h 96257"/>
              <a:gd name="connsiteX3" fmla="*/ 0 w 54444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44440" h="96257">
                <a:moveTo>
                  <a:pt x="50524" y="0"/>
                </a:moveTo>
                <a:lnTo>
                  <a:pt x="54444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9" name="任意多边形: 形状 246"/>
          <p:cNvSpPr/>
          <p:nvPr userDrawn="1">
            <p:custDataLst>
              <p:tags r:id="rId212"/>
            </p:custDataLst>
          </p:nvPr>
        </p:nvSpPr>
        <p:spPr>
          <a:xfrm>
            <a:off x="6609254" y="2093498"/>
            <a:ext cx="550102" cy="107145"/>
          </a:xfrm>
          <a:custGeom>
            <a:avLst/>
            <a:gdLst>
              <a:gd name="connsiteX0" fmla="*/ 28311 w 550102"/>
              <a:gd name="connsiteY0" fmla="*/ 0 h 107145"/>
              <a:gd name="connsiteX1" fmla="*/ 550103 w 550102"/>
              <a:gd name="connsiteY1" fmla="*/ 0 h 107145"/>
              <a:gd name="connsiteX2" fmla="*/ 493481 w 550102"/>
              <a:gd name="connsiteY2" fmla="*/ 107146 h 107145"/>
              <a:gd name="connsiteX3" fmla="*/ 0 w 55010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50102" h="107145">
                <a:moveTo>
                  <a:pt x="28311" y="0"/>
                </a:moveTo>
                <a:lnTo>
                  <a:pt x="550103" y="0"/>
                </a:lnTo>
                <a:lnTo>
                  <a:pt x="493481"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0" name="任意多边形: 形状 247"/>
          <p:cNvSpPr/>
          <p:nvPr userDrawn="1">
            <p:custDataLst>
              <p:tags r:id="rId213"/>
            </p:custDataLst>
          </p:nvPr>
        </p:nvSpPr>
        <p:spPr>
          <a:xfrm>
            <a:off x="6115773" y="2200644"/>
            <a:ext cx="493480" cy="96257"/>
          </a:xfrm>
          <a:custGeom>
            <a:avLst/>
            <a:gdLst>
              <a:gd name="connsiteX0" fmla="*/ 0 w 493480"/>
              <a:gd name="connsiteY0" fmla="*/ 0 h 96257"/>
              <a:gd name="connsiteX1" fmla="*/ 493480 w 493480"/>
              <a:gd name="connsiteY1" fmla="*/ 0 h 96257"/>
              <a:gd name="connsiteX2" fmla="*/ 468219 w 493480"/>
              <a:gd name="connsiteY2" fmla="*/ 96257 h 96257"/>
              <a:gd name="connsiteX3" fmla="*/ 0 w 49348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493480" h="96257">
                <a:moveTo>
                  <a:pt x="0" y="0"/>
                </a:moveTo>
                <a:lnTo>
                  <a:pt x="49348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1" name="任意多边形: 形状 248"/>
          <p:cNvSpPr/>
          <p:nvPr userDrawn="1">
            <p:custDataLst>
              <p:tags r:id="rId214"/>
            </p:custDataLst>
          </p:nvPr>
        </p:nvSpPr>
        <p:spPr>
          <a:xfrm>
            <a:off x="5593981" y="2093498"/>
            <a:ext cx="521792" cy="107145"/>
          </a:xfrm>
          <a:custGeom>
            <a:avLst/>
            <a:gdLst>
              <a:gd name="connsiteX0" fmla="*/ 0 w 521792"/>
              <a:gd name="connsiteY0" fmla="*/ 0 h 107145"/>
              <a:gd name="connsiteX1" fmla="*/ 521792 w 521792"/>
              <a:gd name="connsiteY1" fmla="*/ 0 h 107145"/>
              <a:gd name="connsiteX2" fmla="*/ 521792 w 521792"/>
              <a:gd name="connsiteY2" fmla="*/ 107146 h 107145"/>
              <a:gd name="connsiteX3" fmla="*/ 28311 w 52179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21792" h="107145">
                <a:moveTo>
                  <a:pt x="0" y="0"/>
                </a:moveTo>
                <a:lnTo>
                  <a:pt x="521792" y="0"/>
                </a:lnTo>
                <a:lnTo>
                  <a:pt x="521792" y="107146"/>
                </a:lnTo>
                <a:lnTo>
                  <a:pt x="2831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2" name="任意多边形: 形状 249"/>
          <p:cNvSpPr/>
          <p:nvPr userDrawn="1">
            <p:custDataLst>
              <p:tags r:id="rId215"/>
            </p:custDataLst>
          </p:nvPr>
        </p:nvSpPr>
        <p:spPr>
          <a:xfrm>
            <a:off x="5128812" y="2200644"/>
            <a:ext cx="518742" cy="96257"/>
          </a:xfrm>
          <a:custGeom>
            <a:avLst/>
            <a:gdLst>
              <a:gd name="connsiteX0" fmla="*/ 0 w 518742"/>
              <a:gd name="connsiteY0" fmla="*/ 0 h 96257"/>
              <a:gd name="connsiteX1" fmla="*/ 493480 w 518742"/>
              <a:gd name="connsiteY1" fmla="*/ 0 h 96257"/>
              <a:gd name="connsiteX2" fmla="*/ 518743 w 518742"/>
              <a:gd name="connsiteY2" fmla="*/ 96257 h 96257"/>
              <a:gd name="connsiteX3" fmla="*/ 50524 w 518742"/>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18742" h="96257">
                <a:moveTo>
                  <a:pt x="0" y="0"/>
                </a:moveTo>
                <a:lnTo>
                  <a:pt x="493480" y="0"/>
                </a:lnTo>
                <a:lnTo>
                  <a:pt x="518743" y="96257"/>
                </a:lnTo>
                <a:lnTo>
                  <a:pt x="50524"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3" name="任意多边形: 形状 250"/>
          <p:cNvSpPr/>
          <p:nvPr userDrawn="1">
            <p:custDataLst>
              <p:tags r:id="rId216"/>
            </p:custDataLst>
          </p:nvPr>
        </p:nvSpPr>
        <p:spPr>
          <a:xfrm>
            <a:off x="4550399" y="2093498"/>
            <a:ext cx="578413" cy="107145"/>
          </a:xfrm>
          <a:custGeom>
            <a:avLst/>
            <a:gdLst>
              <a:gd name="connsiteX0" fmla="*/ 0 w 578413"/>
              <a:gd name="connsiteY0" fmla="*/ 0 h 107145"/>
              <a:gd name="connsiteX1" fmla="*/ 521792 w 578413"/>
              <a:gd name="connsiteY1" fmla="*/ 0 h 107145"/>
              <a:gd name="connsiteX2" fmla="*/ 578413 w 578413"/>
              <a:gd name="connsiteY2" fmla="*/ 107146 h 107145"/>
              <a:gd name="connsiteX3" fmla="*/ 84932 w 57841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78413" h="107145">
                <a:moveTo>
                  <a:pt x="0" y="0"/>
                </a:moveTo>
                <a:lnTo>
                  <a:pt x="521792" y="0"/>
                </a:lnTo>
                <a:lnTo>
                  <a:pt x="578413" y="107146"/>
                </a:lnTo>
                <a:lnTo>
                  <a:pt x="8493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4" name="任意多边形: 形状 251"/>
          <p:cNvSpPr/>
          <p:nvPr userDrawn="1">
            <p:custDataLst>
              <p:tags r:id="rId217"/>
            </p:custDataLst>
          </p:nvPr>
        </p:nvSpPr>
        <p:spPr>
          <a:xfrm>
            <a:off x="4141851" y="2200644"/>
            <a:ext cx="569267" cy="96257"/>
          </a:xfrm>
          <a:custGeom>
            <a:avLst/>
            <a:gdLst>
              <a:gd name="connsiteX0" fmla="*/ 0 w 569267"/>
              <a:gd name="connsiteY0" fmla="*/ 0 h 96257"/>
              <a:gd name="connsiteX1" fmla="*/ 493480 w 569267"/>
              <a:gd name="connsiteY1" fmla="*/ 0 h 96257"/>
              <a:gd name="connsiteX2" fmla="*/ 569267 w 569267"/>
              <a:gd name="connsiteY2" fmla="*/ 96257 h 96257"/>
              <a:gd name="connsiteX3" fmla="*/ 101048 w 569267"/>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69267" h="96257">
                <a:moveTo>
                  <a:pt x="0" y="0"/>
                </a:moveTo>
                <a:lnTo>
                  <a:pt x="493480" y="0"/>
                </a:lnTo>
                <a:lnTo>
                  <a:pt x="569267" y="96257"/>
                </a:lnTo>
                <a:lnTo>
                  <a:pt x="101048"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5" name="任意多边形: 形状 252"/>
          <p:cNvSpPr/>
          <p:nvPr userDrawn="1">
            <p:custDataLst>
              <p:tags r:id="rId218"/>
            </p:custDataLst>
          </p:nvPr>
        </p:nvSpPr>
        <p:spPr>
          <a:xfrm>
            <a:off x="3509428" y="2093934"/>
            <a:ext cx="634599" cy="107145"/>
          </a:xfrm>
          <a:custGeom>
            <a:avLst/>
            <a:gdLst>
              <a:gd name="connsiteX0" fmla="*/ 0 w 634599"/>
              <a:gd name="connsiteY0" fmla="*/ 0 h 107145"/>
              <a:gd name="connsiteX1" fmla="*/ 521791 w 634599"/>
              <a:gd name="connsiteY1" fmla="*/ 0 h 107145"/>
              <a:gd name="connsiteX2" fmla="*/ 634599 w 634599"/>
              <a:gd name="connsiteY2" fmla="*/ 107146 h 107145"/>
              <a:gd name="connsiteX3" fmla="*/ 141119 w 63459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34599" h="107145">
                <a:moveTo>
                  <a:pt x="0" y="0"/>
                </a:moveTo>
                <a:lnTo>
                  <a:pt x="521791" y="0"/>
                </a:lnTo>
                <a:lnTo>
                  <a:pt x="634599" y="107146"/>
                </a:lnTo>
                <a:lnTo>
                  <a:pt x="14111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6" name="任意多边形: 形状 253"/>
          <p:cNvSpPr/>
          <p:nvPr userDrawn="1">
            <p:custDataLst>
              <p:tags r:id="rId219"/>
            </p:custDataLst>
          </p:nvPr>
        </p:nvSpPr>
        <p:spPr>
          <a:xfrm>
            <a:off x="3156632" y="2200644"/>
            <a:ext cx="620225" cy="96257"/>
          </a:xfrm>
          <a:custGeom>
            <a:avLst/>
            <a:gdLst>
              <a:gd name="connsiteX0" fmla="*/ 0 w 620225"/>
              <a:gd name="connsiteY0" fmla="*/ 0 h 96257"/>
              <a:gd name="connsiteX1" fmla="*/ 493481 w 620225"/>
              <a:gd name="connsiteY1" fmla="*/ 0 h 96257"/>
              <a:gd name="connsiteX2" fmla="*/ 620226 w 620225"/>
              <a:gd name="connsiteY2" fmla="*/ 96257 h 96257"/>
              <a:gd name="connsiteX3" fmla="*/ 152007 w 620225"/>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20225" h="96257">
                <a:moveTo>
                  <a:pt x="0" y="0"/>
                </a:moveTo>
                <a:lnTo>
                  <a:pt x="493481" y="0"/>
                </a:lnTo>
                <a:lnTo>
                  <a:pt x="620226" y="96257"/>
                </a:lnTo>
                <a:lnTo>
                  <a:pt x="152007"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7" name="任意多边形: 形状 254"/>
          <p:cNvSpPr/>
          <p:nvPr userDrawn="1">
            <p:custDataLst>
              <p:tags r:id="rId220"/>
            </p:custDataLst>
          </p:nvPr>
        </p:nvSpPr>
        <p:spPr>
          <a:xfrm>
            <a:off x="2465410" y="2093498"/>
            <a:ext cx="691221" cy="107145"/>
          </a:xfrm>
          <a:custGeom>
            <a:avLst/>
            <a:gdLst>
              <a:gd name="connsiteX0" fmla="*/ 0 w 691221"/>
              <a:gd name="connsiteY0" fmla="*/ 0 h 107145"/>
              <a:gd name="connsiteX1" fmla="*/ 521792 w 691221"/>
              <a:gd name="connsiteY1" fmla="*/ 0 h 107145"/>
              <a:gd name="connsiteX2" fmla="*/ 691222 w 691221"/>
              <a:gd name="connsiteY2" fmla="*/ 107146 h 107145"/>
              <a:gd name="connsiteX3" fmla="*/ 197741 w 69122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91221" h="107145">
                <a:moveTo>
                  <a:pt x="0" y="0"/>
                </a:moveTo>
                <a:lnTo>
                  <a:pt x="521792" y="0"/>
                </a:lnTo>
                <a:lnTo>
                  <a:pt x="691222" y="107146"/>
                </a:lnTo>
                <a:lnTo>
                  <a:pt x="19774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8" name="任意多边形: 形状 255"/>
          <p:cNvSpPr/>
          <p:nvPr userDrawn="1">
            <p:custDataLst>
              <p:tags r:id="rId221"/>
            </p:custDataLst>
          </p:nvPr>
        </p:nvSpPr>
        <p:spPr>
          <a:xfrm>
            <a:off x="2169670" y="2200644"/>
            <a:ext cx="670750" cy="96257"/>
          </a:xfrm>
          <a:custGeom>
            <a:avLst/>
            <a:gdLst>
              <a:gd name="connsiteX0" fmla="*/ 0 w 670750"/>
              <a:gd name="connsiteY0" fmla="*/ 0 h 96257"/>
              <a:gd name="connsiteX1" fmla="*/ 493481 w 670750"/>
              <a:gd name="connsiteY1" fmla="*/ 0 h 96257"/>
              <a:gd name="connsiteX2" fmla="*/ 670750 w 670750"/>
              <a:gd name="connsiteY2" fmla="*/ 96257 h 96257"/>
              <a:gd name="connsiteX3" fmla="*/ 202532 w 67075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70750" h="96257">
                <a:moveTo>
                  <a:pt x="0" y="0"/>
                </a:moveTo>
                <a:lnTo>
                  <a:pt x="493481" y="0"/>
                </a:lnTo>
                <a:lnTo>
                  <a:pt x="670750" y="96257"/>
                </a:lnTo>
                <a:lnTo>
                  <a:pt x="202532"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9" name="任意多边形: 形状 256"/>
          <p:cNvSpPr/>
          <p:nvPr userDrawn="1">
            <p:custDataLst>
              <p:tags r:id="rId222"/>
            </p:custDataLst>
          </p:nvPr>
        </p:nvSpPr>
        <p:spPr>
          <a:xfrm>
            <a:off x="1421827" y="2093498"/>
            <a:ext cx="747843" cy="107145"/>
          </a:xfrm>
          <a:custGeom>
            <a:avLst/>
            <a:gdLst>
              <a:gd name="connsiteX0" fmla="*/ 0 w 747843"/>
              <a:gd name="connsiteY0" fmla="*/ 0 h 107145"/>
              <a:gd name="connsiteX1" fmla="*/ 521791 w 747843"/>
              <a:gd name="connsiteY1" fmla="*/ 0 h 107145"/>
              <a:gd name="connsiteX2" fmla="*/ 747843 w 747843"/>
              <a:gd name="connsiteY2" fmla="*/ 107146 h 107145"/>
              <a:gd name="connsiteX3" fmla="*/ 254362 w 74784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47843" h="107145">
                <a:moveTo>
                  <a:pt x="0" y="0"/>
                </a:moveTo>
                <a:lnTo>
                  <a:pt x="521791" y="0"/>
                </a:lnTo>
                <a:lnTo>
                  <a:pt x="747843" y="107146"/>
                </a:lnTo>
                <a:lnTo>
                  <a:pt x="25436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0" name="任意多边形: 形状 257"/>
          <p:cNvSpPr/>
          <p:nvPr userDrawn="1">
            <p:custDataLst>
              <p:tags r:id="rId223"/>
            </p:custDataLst>
          </p:nvPr>
        </p:nvSpPr>
        <p:spPr>
          <a:xfrm>
            <a:off x="1182273" y="2200644"/>
            <a:ext cx="721709" cy="96257"/>
          </a:xfrm>
          <a:custGeom>
            <a:avLst/>
            <a:gdLst>
              <a:gd name="connsiteX0" fmla="*/ 0 w 721709"/>
              <a:gd name="connsiteY0" fmla="*/ 0 h 96257"/>
              <a:gd name="connsiteX1" fmla="*/ 493916 w 721709"/>
              <a:gd name="connsiteY1" fmla="*/ 0 h 96257"/>
              <a:gd name="connsiteX2" fmla="*/ 721710 w 721709"/>
              <a:gd name="connsiteY2" fmla="*/ 96257 h 96257"/>
              <a:gd name="connsiteX3" fmla="*/ 253491 w 721709"/>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21709" h="96257">
                <a:moveTo>
                  <a:pt x="0" y="0"/>
                </a:moveTo>
                <a:lnTo>
                  <a:pt x="493916" y="0"/>
                </a:lnTo>
                <a:lnTo>
                  <a:pt x="721710" y="96257"/>
                </a:lnTo>
                <a:lnTo>
                  <a:pt x="253491"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1" name="任意多边形: 形状 258"/>
          <p:cNvSpPr/>
          <p:nvPr userDrawn="1">
            <p:custDataLst>
              <p:tags r:id="rId224"/>
            </p:custDataLst>
          </p:nvPr>
        </p:nvSpPr>
        <p:spPr>
          <a:xfrm>
            <a:off x="378244" y="2093498"/>
            <a:ext cx="804029" cy="107145"/>
          </a:xfrm>
          <a:custGeom>
            <a:avLst/>
            <a:gdLst>
              <a:gd name="connsiteX0" fmla="*/ 0 w 804029"/>
              <a:gd name="connsiteY0" fmla="*/ 0 h 107145"/>
              <a:gd name="connsiteX1" fmla="*/ 521792 w 804029"/>
              <a:gd name="connsiteY1" fmla="*/ 0 h 107145"/>
              <a:gd name="connsiteX2" fmla="*/ 804030 w 804029"/>
              <a:gd name="connsiteY2" fmla="*/ 107146 h 107145"/>
              <a:gd name="connsiteX3" fmla="*/ 310549 w 80402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804029" h="107145">
                <a:moveTo>
                  <a:pt x="0" y="0"/>
                </a:moveTo>
                <a:lnTo>
                  <a:pt x="521792" y="0"/>
                </a:lnTo>
                <a:lnTo>
                  <a:pt x="804030" y="107146"/>
                </a:lnTo>
                <a:lnTo>
                  <a:pt x="31054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9" name="任意多边形: 形状 458"/>
          <p:cNvSpPr/>
          <p:nvPr userDrawn="1">
            <p:custDataLst>
              <p:tags r:id="rId225"/>
            </p:custDataLst>
          </p:nvPr>
        </p:nvSpPr>
        <p:spPr>
          <a:xfrm>
            <a:off x="11332918" y="1973286"/>
            <a:ext cx="859082" cy="120212"/>
          </a:xfrm>
          <a:custGeom>
            <a:avLst/>
            <a:gdLst>
              <a:gd name="connsiteX0" fmla="*/ 316647 w 859082"/>
              <a:gd name="connsiteY0" fmla="*/ 0 h 120212"/>
              <a:gd name="connsiteX1" fmla="*/ 859082 w 859082"/>
              <a:gd name="connsiteY1" fmla="*/ 0 h 120212"/>
              <a:gd name="connsiteX2" fmla="*/ 859082 w 859082"/>
              <a:gd name="connsiteY2" fmla="*/ 3848 h 120212"/>
              <a:gd name="connsiteX3" fmla="*/ 521792 w 859082"/>
              <a:gd name="connsiteY3" fmla="*/ 120212 h 120212"/>
              <a:gd name="connsiteX4" fmla="*/ 0 w 859082"/>
              <a:gd name="connsiteY4" fmla="*/ 120212 h 120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082" h="120212">
                <a:moveTo>
                  <a:pt x="316647" y="0"/>
                </a:moveTo>
                <a:lnTo>
                  <a:pt x="859082" y="0"/>
                </a:lnTo>
                <a:lnTo>
                  <a:pt x="859082" y="3848"/>
                </a:lnTo>
                <a:lnTo>
                  <a:pt x="521792" y="120212"/>
                </a:lnTo>
                <a:lnTo>
                  <a:pt x="0" y="120212"/>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253" name="任意多边形: 形状 260"/>
          <p:cNvSpPr/>
          <p:nvPr userDrawn="1">
            <p:custDataLst>
              <p:tags r:id="rId226"/>
            </p:custDataLst>
          </p:nvPr>
        </p:nvSpPr>
        <p:spPr>
          <a:xfrm>
            <a:off x="11096748" y="1837830"/>
            <a:ext cx="911175" cy="135456"/>
          </a:xfrm>
          <a:custGeom>
            <a:avLst/>
            <a:gdLst>
              <a:gd name="connsiteX0" fmla="*/ 321874 w 911175"/>
              <a:gd name="connsiteY0" fmla="*/ 0 h 135456"/>
              <a:gd name="connsiteX1" fmla="*/ 911176 w 911175"/>
              <a:gd name="connsiteY1" fmla="*/ 0 h 135456"/>
              <a:gd name="connsiteX2" fmla="*/ 553588 w 911175"/>
              <a:gd name="connsiteY2" fmla="*/ 135457 h 135456"/>
              <a:gd name="connsiteX3" fmla="*/ 0 w 911175"/>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911175" h="135456">
                <a:moveTo>
                  <a:pt x="321874" y="0"/>
                </a:moveTo>
                <a:lnTo>
                  <a:pt x="911176" y="0"/>
                </a:lnTo>
                <a:lnTo>
                  <a:pt x="553588"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4" name="任意多边形: 形状 261"/>
          <p:cNvSpPr/>
          <p:nvPr userDrawn="1">
            <p:custDataLst>
              <p:tags r:id="rId227"/>
            </p:custDataLst>
          </p:nvPr>
        </p:nvSpPr>
        <p:spPr>
          <a:xfrm>
            <a:off x="10290106" y="1973286"/>
            <a:ext cx="806642" cy="120212"/>
          </a:xfrm>
          <a:custGeom>
            <a:avLst/>
            <a:gdLst>
              <a:gd name="connsiteX0" fmla="*/ 253056 w 806642"/>
              <a:gd name="connsiteY0" fmla="*/ 0 h 120212"/>
              <a:gd name="connsiteX1" fmla="*/ 806642 w 806642"/>
              <a:gd name="connsiteY1" fmla="*/ 0 h 120212"/>
              <a:gd name="connsiteX2" fmla="*/ 521792 w 806642"/>
              <a:gd name="connsiteY2" fmla="*/ 120212 h 120212"/>
              <a:gd name="connsiteX3" fmla="*/ 0 w 8066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06642" h="120212">
                <a:moveTo>
                  <a:pt x="253056" y="0"/>
                </a:moveTo>
                <a:lnTo>
                  <a:pt x="8066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5" name="任意多边形: 形状 262"/>
          <p:cNvSpPr/>
          <p:nvPr userDrawn="1">
            <p:custDataLst>
              <p:tags r:id="rId228"/>
            </p:custDataLst>
          </p:nvPr>
        </p:nvSpPr>
        <p:spPr>
          <a:xfrm>
            <a:off x="9990010" y="1837830"/>
            <a:ext cx="839309" cy="135456"/>
          </a:xfrm>
          <a:custGeom>
            <a:avLst/>
            <a:gdLst>
              <a:gd name="connsiteX0" fmla="*/ 250008 w 839309"/>
              <a:gd name="connsiteY0" fmla="*/ 0 h 135456"/>
              <a:gd name="connsiteX1" fmla="*/ 839310 w 839309"/>
              <a:gd name="connsiteY1" fmla="*/ 0 h 135456"/>
              <a:gd name="connsiteX2" fmla="*/ 553152 w 839309"/>
              <a:gd name="connsiteY2" fmla="*/ 135457 h 135456"/>
              <a:gd name="connsiteX3" fmla="*/ 0 w 839309"/>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39309" h="135456">
                <a:moveTo>
                  <a:pt x="250008" y="0"/>
                </a:moveTo>
                <a:lnTo>
                  <a:pt x="839310"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6" name="任意多边形: 形状 263"/>
          <p:cNvSpPr/>
          <p:nvPr userDrawn="1">
            <p:custDataLst>
              <p:tags r:id="rId229"/>
            </p:custDataLst>
          </p:nvPr>
        </p:nvSpPr>
        <p:spPr>
          <a:xfrm>
            <a:off x="9246523" y="1973286"/>
            <a:ext cx="743486" cy="120212"/>
          </a:xfrm>
          <a:custGeom>
            <a:avLst/>
            <a:gdLst>
              <a:gd name="connsiteX0" fmla="*/ 189900 w 743486"/>
              <a:gd name="connsiteY0" fmla="*/ 0 h 120212"/>
              <a:gd name="connsiteX1" fmla="*/ 743487 w 743486"/>
              <a:gd name="connsiteY1" fmla="*/ 0 h 120212"/>
              <a:gd name="connsiteX2" fmla="*/ 521791 w 743486"/>
              <a:gd name="connsiteY2" fmla="*/ 120212 h 120212"/>
              <a:gd name="connsiteX3" fmla="*/ 0 w 7434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43486" h="120212">
                <a:moveTo>
                  <a:pt x="189900" y="0"/>
                </a:moveTo>
                <a:lnTo>
                  <a:pt x="7434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7" name="任意多边形: 形状 264"/>
          <p:cNvSpPr/>
          <p:nvPr userDrawn="1">
            <p:custDataLst>
              <p:tags r:id="rId230"/>
            </p:custDataLst>
          </p:nvPr>
        </p:nvSpPr>
        <p:spPr>
          <a:xfrm>
            <a:off x="8882837" y="1837830"/>
            <a:ext cx="768313" cy="135456"/>
          </a:xfrm>
          <a:custGeom>
            <a:avLst/>
            <a:gdLst>
              <a:gd name="connsiteX0" fmla="*/ 179011 w 768313"/>
              <a:gd name="connsiteY0" fmla="*/ 0 h 135456"/>
              <a:gd name="connsiteX1" fmla="*/ 768313 w 768313"/>
              <a:gd name="connsiteY1" fmla="*/ 0 h 135456"/>
              <a:gd name="connsiteX2" fmla="*/ 553587 w 768313"/>
              <a:gd name="connsiteY2" fmla="*/ 135457 h 135456"/>
              <a:gd name="connsiteX3" fmla="*/ 0 w 76831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68313" h="135456">
                <a:moveTo>
                  <a:pt x="179011" y="0"/>
                </a:moveTo>
                <a:lnTo>
                  <a:pt x="768313"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8" name="任意多边形: 形状 265"/>
          <p:cNvSpPr/>
          <p:nvPr userDrawn="1">
            <p:custDataLst>
              <p:tags r:id="rId231"/>
            </p:custDataLst>
          </p:nvPr>
        </p:nvSpPr>
        <p:spPr>
          <a:xfrm>
            <a:off x="8202939" y="1973286"/>
            <a:ext cx="679897" cy="120212"/>
          </a:xfrm>
          <a:custGeom>
            <a:avLst/>
            <a:gdLst>
              <a:gd name="connsiteX0" fmla="*/ 126746 w 679897"/>
              <a:gd name="connsiteY0" fmla="*/ 0 h 120212"/>
              <a:gd name="connsiteX1" fmla="*/ 679898 w 679897"/>
              <a:gd name="connsiteY1" fmla="*/ 0 h 120212"/>
              <a:gd name="connsiteX2" fmla="*/ 521792 w 679897"/>
              <a:gd name="connsiteY2" fmla="*/ 120212 h 120212"/>
              <a:gd name="connsiteX3" fmla="*/ 0 w 67989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79897" h="120212">
                <a:moveTo>
                  <a:pt x="126746" y="0"/>
                </a:moveTo>
                <a:lnTo>
                  <a:pt x="679898"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9" name="任意多边形: 形状 266"/>
          <p:cNvSpPr/>
          <p:nvPr userDrawn="1">
            <p:custDataLst>
              <p:tags r:id="rId232"/>
            </p:custDataLst>
          </p:nvPr>
        </p:nvSpPr>
        <p:spPr>
          <a:xfrm>
            <a:off x="7776098" y="1837830"/>
            <a:ext cx="696447" cy="135456"/>
          </a:xfrm>
          <a:custGeom>
            <a:avLst/>
            <a:gdLst>
              <a:gd name="connsiteX0" fmla="*/ 107145 w 696447"/>
              <a:gd name="connsiteY0" fmla="*/ 0 h 135456"/>
              <a:gd name="connsiteX1" fmla="*/ 696448 w 696447"/>
              <a:gd name="connsiteY1" fmla="*/ 0 h 135456"/>
              <a:gd name="connsiteX2" fmla="*/ 553587 w 696447"/>
              <a:gd name="connsiteY2" fmla="*/ 135457 h 135456"/>
              <a:gd name="connsiteX3" fmla="*/ 0 w 696447"/>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96447" h="135456">
                <a:moveTo>
                  <a:pt x="107145" y="0"/>
                </a:moveTo>
                <a:lnTo>
                  <a:pt x="696448"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0" name="任意多边形: 形状 267"/>
          <p:cNvSpPr/>
          <p:nvPr userDrawn="1">
            <p:custDataLst>
              <p:tags r:id="rId233"/>
            </p:custDataLst>
          </p:nvPr>
        </p:nvSpPr>
        <p:spPr>
          <a:xfrm>
            <a:off x="7159356" y="1973286"/>
            <a:ext cx="616742" cy="120212"/>
          </a:xfrm>
          <a:custGeom>
            <a:avLst/>
            <a:gdLst>
              <a:gd name="connsiteX0" fmla="*/ 63156 w 616742"/>
              <a:gd name="connsiteY0" fmla="*/ 0 h 120212"/>
              <a:gd name="connsiteX1" fmla="*/ 616742 w 616742"/>
              <a:gd name="connsiteY1" fmla="*/ 0 h 120212"/>
              <a:gd name="connsiteX2" fmla="*/ 521792 w 616742"/>
              <a:gd name="connsiteY2" fmla="*/ 120212 h 120212"/>
              <a:gd name="connsiteX3" fmla="*/ 0 w 6167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16742" h="120212">
                <a:moveTo>
                  <a:pt x="63156" y="0"/>
                </a:moveTo>
                <a:lnTo>
                  <a:pt x="6167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1" name="任意多边形: 形状 268"/>
          <p:cNvSpPr/>
          <p:nvPr userDrawn="1">
            <p:custDataLst>
              <p:tags r:id="rId234"/>
            </p:custDataLst>
          </p:nvPr>
        </p:nvSpPr>
        <p:spPr>
          <a:xfrm>
            <a:off x="6669360" y="1837830"/>
            <a:ext cx="624581" cy="135456"/>
          </a:xfrm>
          <a:custGeom>
            <a:avLst/>
            <a:gdLst>
              <a:gd name="connsiteX0" fmla="*/ 35716 w 624581"/>
              <a:gd name="connsiteY0" fmla="*/ 0 h 135456"/>
              <a:gd name="connsiteX1" fmla="*/ 624582 w 624581"/>
              <a:gd name="connsiteY1" fmla="*/ 0 h 135456"/>
              <a:gd name="connsiteX2" fmla="*/ 553152 w 624581"/>
              <a:gd name="connsiteY2" fmla="*/ 135457 h 135456"/>
              <a:gd name="connsiteX3" fmla="*/ 0 w 62458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24581" h="135456">
                <a:moveTo>
                  <a:pt x="35716" y="0"/>
                </a:moveTo>
                <a:lnTo>
                  <a:pt x="624582"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2" name="任意多边形: 形状 269"/>
          <p:cNvSpPr/>
          <p:nvPr userDrawn="1">
            <p:custDataLst>
              <p:tags r:id="rId235"/>
            </p:custDataLst>
          </p:nvPr>
        </p:nvSpPr>
        <p:spPr>
          <a:xfrm>
            <a:off x="6115773" y="1973286"/>
            <a:ext cx="553586" cy="120212"/>
          </a:xfrm>
          <a:custGeom>
            <a:avLst/>
            <a:gdLst>
              <a:gd name="connsiteX0" fmla="*/ 0 w 553586"/>
              <a:gd name="connsiteY0" fmla="*/ 0 h 120212"/>
              <a:gd name="connsiteX1" fmla="*/ 553587 w 553586"/>
              <a:gd name="connsiteY1" fmla="*/ 0 h 120212"/>
              <a:gd name="connsiteX2" fmla="*/ 521791 w 553586"/>
              <a:gd name="connsiteY2" fmla="*/ 120212 h 120212"/>
              <a:gd name="connsiteX3" fmla="*/ 0 w 5535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53586" h="120212">
                <a:moveTo>
                  <a:pt x="0" y="0"/>
                </a:moveTo>
                <a:lnTo>
                  <a:pt x="5535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3" name="任意多边形: 形状 270"/>
          <p:cNvSpPr/>
          <p:nvPr userDrawn="1">
            <p:custDataLst>
              <p:tags r:id="rId236"/>
            </p:custDataLst>
          </p:nvPr>
        </p:nvSpPr>
        <p:spPr>
          <a:xfrm>
            <a:off x="5526471" y="1837830"/>
            <a:ext cx="589302" cy="135456"/>
          </a:xfrm>
          <a:custGeom>
            <a:avLst/>
            <a:gdLst>
              <a:gd name="connsiteX0" fmla="*/ 0 w 589302"/>
              <a:gd name="connsiteY0" fmla="*/ 0 h 135456"/>
              <a:gd name="connsiteX1" fmla="*/ 589302 w 589302"/>
              <a:gd name="connsiteY1" fmla="*/ 0 h 135456"/>
              <a:gd name="connsiteX2" fmla="*/ 589302 w 589302"/>
              <a:gd name="connsiteY2" fmla="*/ 135457 h 135456"/>
              <a:gd name="connsiteX3" fmla="*/ 35716 w 589302"/>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589302" h="135456">
                <a:moveTo>
                  <a:pt x="0" y="0"/>
                </a:moveTo>
                <a:lnTo>
                  <a:pt x="589302" y="0"/>
                </a:lnTo>
                <a:lnTo>
                  <a:pt x="589302" y="135457"/>
                </a:lnTo>
                <a:lnTo>
                  <a:pt x="35716"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4" name="任意多边形: 形状 271"/>
          <p:cNvSpPr/>
          <p:nvPr userDrawn="1">
            <p:custDataLst>
              <p:tags r:id="rId237"/>
            </p:custDataLst>
          </p:nvPr>
        </p:nvSpPr>
        <p:spPr>
          <a:xfrm>
            <a:off x="5008599" y="1973286"/>
            <a:ext cx="585382" cy="120212"/>
          </a:xfrm>
          <a:custGeom>
            <a:avLst/>
            <a:gdLst>
              <a:gd name="connsiteX0" fmla="*/ 0 w 585382"/>
              <a:gd name="connsiteY0" fmla="*/ 0 h 120212"/>
              <a:gd name="connsiteX1" fmla="*/ 553588 w 585382"/>
              <a:gd name="connsiteY1" fmla="*/ 0 h 120212"/>
              <a:gd name="connsiteX2" fmla="*/ 585382 w 585382"/>
              <a:gd name="connsiteY2" fmla="*/ 120212 h 120212"/>
              <a:gd name="connsiteX3" fmla="*/ 63592 w 58538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85382" h="120212">
                <a:moveTo>
                  <a:pt x="0" y="0"/>
                </a:moveTo>
                <a:lnTo>
                  <a:pt x="553588" y="0"/>
                </a:lnTo>
                <a:lnTo>
                  <a:pt x="585382" y="120212"/>
                </a:lnTo>
                <a:lnTo>
                  <a:pt x="63592"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5" name="任意多边形: 形状 272"/>
          <p:cNvSpPr/>
          <p:nvPr userDrawn="1">
            <p:custDataLst>
              <p:tags r:id="rId238"/>
            </p:custDataLst>
          </p:nvPr>
        </p:nvSpPr>
        <p:spPr>
          <a:xfrm>
            <a:off x="4347867" y="1837830"/>
            <a:ext cx="660731" cy="135456"/>
          </a:xfrm>
          <a:custGeom>
            <a:avLst/>
            <a:gdLst>
              <a:gd name="connsiteX0" fmla="*/ 0 w 660731"/>
              <a:gd name="connsiteY0" fmla="*/ 0 h 135456"/>
              <a:gd name="connsiteX1" fmla="*/ 589302 w 660731"/>
              <a:gd name="connsiteY1" fmla="*/ 0 h 135456"/>
              <a:gd name="connsiteX2" fmla="*/ 660732 w 660731"/>
              <a:gd name="connsiteY2" fmla="*/ 135457 h 135456"/>
              <a:gd name="connsiteX3" fmla="*/ 107581 w 66073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60731" h="135456">
                <a:moveTo>
                  <a:pt x="0" y="0"/>
                </a:moveTo>
                <a:lnTo>
                  <a:pt x="589302" y="0"/>
                </a:lnTo>
                <a:lnTo>
                  <a:pt x="660732" y="135457"/>
                </a:lnTo>
                <a:lnTo>
                  <a:pt x="107581"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6" name="任意多边形: 形状 273"/>
          <p:cNvSpPr/>
          <p:nvPr userDrawn="1">
            <p:custDataLst>
              <p:tags r:id="rId239"/>
            </p:custDataLst>
          </p:nvPr>
        </p:nvSpPr>
        <p:spPr>
          <a:xfrm>
            <a:off x="3901861" y="1973286"/>
            <a:ext cx="648537" cy="120212"/>
          </a:xfrm>
          <a:custGeom>
            <a:avLst/>
            <a:gdLst>
              <a:gd name="connsiteX0" fmla="*/ 0 w 648537"/>
              <a:gd name="connsiteY0" fmla="*/ 0 h 120212"/>
              <a:gd name="connsiteX1" fmla="*/ 553588 w 648537"/>
              <a:gd name="connsiteY1" fmla="*/ 0 h 120212"/>
              <a:gd name="connsiteX2" fmla="*/ 648538 w 648537"/>
              <a:gd name="connsiteY2" fmla="*/ 120212 h 120212"/>
              <a:gd name="connsiteX3" fmla="*/ 126746 w 64853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48537" h="120212">
                <a:moveTo>
                  <a:pt x="0" y="0"/>
                </a:moveTo>
                <a:lnTo>
                  <a:pt x="553588" y="0"/>
                </a:lnTo>
                <a:lnTo>
                  <a:pt x="648538" y="120212"/>
                </a:lnTo>
                <a:lnTo>
                  <a:pt x="12674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7" name="任意多边形: 形状 274"/>
          <p:cNvSpPr/>
          <p:nvPr userDrawn="1">
            <p:custDataLst>
              <p:tags r:id="rId240"/>
            </p:custDataLst>
          </p:nvPr>
        </p:nvSpPr>
        <p:spPr>
          <a:xfrm>
            <a:off x="3172747" y="1838265"/>
            <a:ext cx="732163" cy="135456"/>
          </a:xfrm>
          <a:custGeom>
            <a:avLst/>
            <a:gdLst>
              <a:gd name="connsiteX0" fmla="*/ 0 w 732163"/>
              <a:gd name="connsiteY0" fmla="*/ 0 h 135456"/>
              <a:gd name="connsiteX1" fmla="*/ 588867 w 732163"/>
              <a:gd name="connsiteY1" fmla="*/ 0 h 135456"/>
              <a:gd name="connsiteX2" fmla="*/ 732163 w 732163"/>
              <a:gd name="connsiteY2" fmla="*/ 135457 h 135456"/>
              <a:gd name="connsiteX3" fmla="*/ 178577 w 73216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32163" h="135456">
                <a:moveTo>
                  <a:pt x="0" y="0"/>
                </a:moveTo>
                <a:lnTo>
                  <a:pt x="588867" y="0"/>
                </a:lnTo>
                <a:lnTo>
                  <a:pt x="732163" y="135457"/>
                </a:lnTo>
                <a:lnTo>
                  <a:pt x="17857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8" name="任意多边形: 形状 275"/>
          <p:cNvSpPr/>
          <p:nvPr userDrawn="1">
            <p:custDataLst>
              <p:tags r:id="rId241"/>
            </p:custDataLst>
          </p:nvPr>
        </p:nvSpPr>
        <p:spPr>
          <a:xfrm>
            <a:off x="2797301" y="1973286"/>
            <a:ext cx="711692" cy="120212"/>
          </a:xfrm>
          <a:custGeom>
            <a:avLst/>
            <a:gdLst>
              <a:gd name="connsiteX0" fmla="*/ 0 w 711692"/>
              <a:gd name="connsiteY0" fmla="*/ 0 h 120212"/>
              <a:gd name="connsiteX1" fmla="*/ 553587 w 711692"/>
              <a:gd name="connsiteY1" fmla="*/ 0 h 120212"/>
              <a:gd name="connsiteX2" fmla="*/ 711692 w 711692"/>
              <a:gd name="connsiteY2" fmla="*/ 120212 h 120212"/>
              <a:gd name="connsiteX3" fmla="*/ 189901 w 71169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11692" h="120212">
                <a:moveTo>
                  <a:pt x="0" y="0"/>
                </a:moveTo>
                <a:lnTo>
                  <a:pt x="553587" y="0"/>
                </a:lnTo>
                <a:lnTo>
                  <a:pt x="711692" y="120212"/>
                </a:lnTo>
                <a:lnTo>
                  <a:pt x="189901"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9" name="任意多边形: 形状 276"/>
          <p:cNvSpPr/>
          <p:nvPr userDrawn="1">
            <p:custDataLst>
              <p:tags r:id="rId242"/>
            </p:custDataLst>
          </p:nvPr>
        </p:nvSpPr>
        <p:spPr>
          <a:xfrm>
            <a:off x="1993707" y="1837830"/>
            <a:ext cx="803593" cy="135456"/>
          </a:xfrm>
          <a:custGeom>
            <a:avLst/>
            <a:gdLst>
              <a:gd name="connsiteX0" fmla="*/ 0 w 803593"/>
              <a:gd name="connsiteY0" fmla="*/ 0 h 135456"/>
              <a:gd name="connsiteX1" fmla="*/ 588866 w 803593"/>
              <a:gd name="connsiteY1" fmla="*/ 0 h 135456"/>
              <a:gd name="connsiteX2" fmla="*/ 803594 w 803593"/>
              <a:gd name="connsiteY2" fmla="*/ 135457 h 135456"/>
              <a:gd name="connsiteX3" fmla="*/ 250007 w 80359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03593" h="135456">
                <a:moveTo>
                  <a:pt x="0" y="0"/>
                </a:moveTo>
                <a:lnTo>
                  <a:pt x="588866" y="0"/>
                </a:lnTo>
                <a:lnTo>
                  <a:pt x="803594" y="135457"/>
                </a:lnTo>
                <a:lnTo>
                  <a:pt x="25000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0" name="任意多边形: 形状 277"/>
          <p:cNvSpPr/>
          <p:nvPr userDrawn="1">
            <p:custDataLst>
              <p:tags r:id="rId243"/>
            </p:custDataLst>
          </p:nvPr>
        </p:nvSpPr>
        <p:spPr>
          <a:xfrm>
            <a:off x="1690563" y="1973286"/>
            <a:ext cx="774847" cy="120212"/>
          </a:xfrm>
          <a:custGeom>
            <a:avLst/>
            <a:gdLst>
              <a:gd name="connsiteX0" fmla="*/ 0 w 774847"/>
              <a:gd name="connsiteY0" fmla="*/ 0 h 120212"/>
              <a:gd name="connsiteX1" fmla="*/ 553151 w 774847"/>
              <a:gd name="connsiteY1" fmla="*/ 0 h 120212"/>
              <a:gd name="connsiteX2" fmla="*/ 774847 w 774847"/>
              <a:gd name="connsiteY2" fmla="*/ 120212 h 120212"/>
              <a:gd name="connsiteX3" fmla="*/ 253056 w 77484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74847" h="120212">
                <a:moveTo>
                  <a:pt x="0" y="0"/>
                </a:moveTo>
                <a:lnTo>
                  <a:pt x="553151" y="0"/>
                </a:lnTo>
                <a:lnTo>
                  <a:pt x="774847" y="120212"/>
                </a:lnTo>
                <a:lnTo>
                  <a:pt x="25305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1" name="任意多边形: 形状 278"/>
          <p:cNvSpPr/>
          <p:nvPr userDrawn="1">
            <p:custDataLst>
              <p:tags r:id="rId244"/>
            </p:custDataLst>
          </p:nvPr>
        </p:nvSpPr>
        <p:spPr>
          <a:xfrm>
            <a:off x="815102" y="1837830"/>
            <a:ext cx="875460" cy="135456"/>
          </a:xfrm>
          <a:custGeom>
            <a:avLst/>
            <a:gdLst>
              <a:gd name="connsiteX0" fmla="*/ 0 w 875460"/>
              <a:gd name="connsiteY0" fmla="*/ 0 h 135456"/>
              <a:gd name="connsiteX1" fmla="*/ 589302 w 875460"/>
              <a:gd name="connsiteY1" fmla="*/ 0 h 135456"/>
              <a:gd name="connsiteX2" fmla="*/ 875460 w 875460"/>
              <a:gd name="connsiteY2" fmla="*/ 135457 h 135456"/>
              <a:gd name="connsiteX3" fmla="*/ 321873 w 875460"/>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75460" h="135456">
                <a:moveTo>
                  <a:pt x="0" y="0"/>
                </a:moveTo>
                <a:lnTo>
                  <a:pt x="589302" y="0"/>
                </a:lnTo>
                <a:lnTo>
                  <a:pt x="875460" y="135457"/>
                </a:lnTo>
                <a:lnTo>
                  <a:pt x="321873"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2" name="任意多边形: 形状 279"/>
          <p:cNvSpPr/>
          <p:nvPr userDrawn="1">
            <p:custDataLst>
              <p:tags r:id="rId245"/>
            </p:custDataLst>
          </p:nvPr>
        </p:nvSpPr>
        <p:spPr>
          <a:xfrm>
            <a:off x="583389" y="1973286"/>
            <a:ext cx="838438" cy="120212"/>
          </a:xfrm>
          <a:custGeom>
            <a:avLst/>
            <a:gdLst>
              <a:gd name="connsiteX0" fmla="*/ 0 w 838438"/>
              <a:gd name="connsiteY0" fmla="*/ 0 h 120212"/>
              <a:gd name="connsiteX1" fmla="*/ 553587 w 838438"/>
              <a:gd name="connsiteY1" fmla="*/ 0 h 120212"/>
              <a:gd name="connsiteX2" fmla="*/ 838438 w 838438"/>
              <a:gd name="connsiteY2" fmla="*/ 120212 h 120212"/>
              <a:gd name="connsiteX3" fmla="*/ 316647 w 838438"/>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38438" h="120212">
                <a:moveTo>
                  <a:pt x="0" y="0"/>
                </a:moveTo>
                <a:lnTo>
                  <a:pt x="553587" y="0"/>
                </a:lnTo>
                <a:lnTo>
                  <a:pt x="838438" y="120212"/>
                </a:lnTo>
                <a:lnTo>
                  <a:pt x="316647"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6" name="任意多边形: 形状 415"/>
          <p:cNvSpPr/>
          <p:nvPr userDrawn="1">
            <p:custDataLst>
              <p:tags r:id="rId246"/>
            </p:custDataLst>
          </p:nvPr>
        </p:nvSpPr>
        <p:spPr>
          <a:xfrm>
            <a:off x="0" y="1837830"/>
            <a:ext cx="583729" cy="135457"/>
          </a:xfrm>
          <a:custGeom>
            <a:avLst/>
            <a:gdLst>
              <a:gd name="connsiteX0" fmla="*/ 0 w 583729"/>
              <a:gd name="connsiteY0" fmla="*/ 0 h 135457"/>
              <a:gd name="connsiteX1" fmla="*/ 226140 w 583729"/>
              <a:gd name="connsiteY1" fmla="*/ 0 h 135457"/>
              <a:gd name="connsiteX2" fmla="*/ 583729 w 583729"/>
              <a:gd name="connsiteY2" fmla="*/ 135457 h 135457"/>
              <a:gd name="connsiteX3" fmla="*/ 30142 w 583729"/>
              <a:gd name="connsiteY3" fmla="*/ 135457 h 135457"/>
              <a:gd name="connsiteX4" fmla="*/ 0 w 583729"/>
              <a:gd name="connsiteY4" fmla="*/ 125076 h 135457"/>
              <a:gd name="connsiteX0-1" fmla="*/ 6806 w 590535"/>
              <a:gd name="connsiteY0-2" fmla="*/ 0 h 135457"/>
              <a:gd name="connsiteX1-3" fmla="*/ 232946 w 590535"/>
              <a:gd name="connsiteY1-4" fmla="*/ 0 h 135457"/>
              <a:gd name="connsiteX2-5" fmla="*/ 590535 w 590535"/>
              <a:gd name="connsiteY2-6" fmla="*/ 135457 h 135457"/>
              <a:gd name="connsiteX3-7" fmla="*/ 36948 w 590535"/>
              <a:gd name="connsiteY3-8" fmla="*/ 135457 h 135457"/>
              <a:gd name="connsiteX4-9" fmla="*/ 6806 w 590535"/>
              <a:gd name="connsiteY4-10" fmla="*/ 125076 h 135457"/>
              <a:gd name="connsiteX5" fmla="*/ 0 w 590535"/>
              <a:gd name="connsiteY5" fmla="*/ 62408 h 135457"/>
              <a:gd name="connsiteX6" fmla="*/ 6806 w 590535"/>
              <a:gd name="connsiteY6" fmla="*/ 0 h 135457"/>
              <a:gd name="connsiteX0-11" fmla="*/ 0 w 590535"/>
              <a:gd name="connsiteY0-12" fmla="*/ 62408 h 153848"/>
              <a:gd name="connsiteX1-13" fmla="*/ 6806 w 590535"/>
              <a:gd name="connsiteY1-14" fmla="*/ 0 h 153848"/>
              <a:gd name="connsiteX2-15" fmla="*/ 232946 w 590535"/>
              <a:gd name="connsiteY2-16" fmla="*/ 0 h 153848"/>
              <a:gd name="connsiteX3-17" fmla="*/ 590535 w 590535"/>
              <a:gd name="connsiteY3-18" fmla="*/ 135457 h 153848"/>
              <a:gd name="connsiteX4-19" fmla="*/ 36948 w 590535"/>
              <a:gd name="connsiteY4-20" fmla="*/ 135457 h 153848"/>
              <a:gd name="connsiteX5-21" fmla="*/ 6806 w 590535"/>
              <a:gd name="connsiteY5-22" fmla="*/ 125076 h 153848"/>
              <a:gd name="connsiteX6-23" fmla="*/ 91440 w 590535"/>
              <a:gd name="connsiteY6-24" fmla="*/ 153848 h 153848"/>
              <a:gd name="connsiteX0-25" fmla="*/ 0 w 590535"/>
              <a:gd name="connsiteY0-26" fmla="*/ 62408 h 135457"/>
              <a:gd name="connsiteX1-27" fmla="*/ 6806 w 590535"/>
              <a:gd name="connsiteY1-28" fmla="*/ 0 h 135457"/>
              <a:gd name="connsiteX2-29" fmla="*/ 232946 w 590535"/>
              <a:gd name="connsiteY2-30" fmla="*/ 0 h 135457"/>
              <a:gd name="connsiteX3-31" fmla="*/ 590535 w 590535"/>
              <a:gd name="connsiteY3-32" fmla="*/ 135457 h 135457"/>
              <a:gd name="connsiteX4-33" fmla="*/ 36948 w 590535"/>
              <a:gd name="connsiteY4-34" fmla="*/ 135457 h 135457"/>
              <a:gd name="connsiteX5-35" fmla="*/ 6806 w 590535"/>
              <a:gd name="connsiteY5-36" fmla="*/ 125076 h 135457"/>
              <a:gd name="connsiteX0-37" fmla="*/ 0 w 583729"/>
              <a:gd name="connsiteY0-38" fmla="*/ 0 h 135457"/>
              <a:gd name="connsiteX1-39" fmla="*/ 226140 w 583729"/>
              <a:gd name="connsiteY1-40" fmla="*/ 0 h 135457"/>
              <a:gd name="connsiteX2-41" fmla="*/ 583729 w 583729"/>
              <a:gd name="connsiteY2-42" fmla="*/ 135457 h 135457"/>
              <a:gd name="connsiteX3-43" fmla="*/ 30142 w 583729"/>
              <a:gd name="connsiteY3-44" fmla="*/ 135457 h 135457"/>
              <a:gd name="connsiteX4-45" fmla="*/ 0 w 583729"/>
              <a:gd name="connsiteY4-46" fmla="*/ 125076 h 135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3729" h="135457">
                <a:moveTo>
                  <a:pt x="0" y="0"/>
                </a:moveTo>
                <a:lnTo>
                  <a:pt x="226140" y="0"/>
                </a:lnTo>
                <a:lnTo>
                  <a:pt x="583729" y="135457"/>
                </a:lnTo>
                <a:lnTo>
                  <a:pt x="30142" y="135457"/>
                </a:lnTo>
                <a:lnTo>
                  <a:pt x="0" y="125076"/>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43" name="任意多边形: 形状 442"/>
          <p:cNvSpPr/>
          <p:nvPr userDrawn="1">
            <p:custDataLst>
              <p:tags r:id="rId247"/>
            </p:custDataLst>
          </p:nvPr>
        </p:nvSpPr>
        <p:spPr>
          <a:xfrm>
            <a:off x="12006717" y="1767482"/>
            <a:ext cx="185283" cy="70348"/>
          </a:xfrm>
          <a:custGeom>
            <a:avLst/>
            <a:gdLst>
              <a:gd name="connsiteX0" fmla="*/ 185283 w 185283"/>
              <a:gd name="connsiteY0" fmla="*/ 0 h 70348"/>
              <a:gd name="connsiteX1" fmla="*/ 185283 w 185283"/>
              <a:gd name="connsiteY1" fmla="*/ 70348 h 70348"/>
              <a:gd name="connsiteX2" fmla="*/ 0 w 185283"/>
              <a:gd name="connsiteY2" fmla="*/ 70348 h 70348"/>
              <a:gd name="connsiteX0-1" fmla="*/ 185283 w 185283"/>
              <a:gd name="connsiteY0-2" fmla="*/ 0 h 70348"/>
              <a:gd name="connsiteX1-3" fmla="*/ 184512 w 185283"/>
              <a:gd name="connsiteY1-4" fmla="*/ 37506 h 70348"/>
              <a:gd name="connsiteX2-5" fmla="*/ 185283 w 185283"/>
              <a:gd name="connsiteY2-6" fmla="*/ 70348 h 70348"/>
              <a:gd name="connsiteX3" fmla="*/ 0 w 185283"/>
              <a:gd name="connsiteY3" fmla="*/ 70348 h 70348"/>
              <a:gd name="connsiteX4" fmla="*/ 185283 w 185283"/>
              <a:gd name="connsiteY4" fmla="*/ 0 h 70348"/>
              <a:gd name="connsiteX0-7" fmla="*/ 184512 w 275952"/>
              <a:gd name="connsiteY0-8" fmla="*/ 37506 h 128946"/>
              <a:gd name="connsiteX1-9" fmla="*/ 185283 w 275952"/>
              <a:gd name="connsiteY1-10" fmla="*/ 70348 h 128946"/>
              <a:gd name="connsiteX2-11" fmla="*/ 0 w 275952"/>
              <a:gd name="connsiteY2-12" fmla="*/ 70348 h 128946"/>
              <a:gd name="connsiteX3-13" fmla="*/ 185283 w 275952"/>
              <a:gd name="connsiteY3-14" fmla="*/ 0 h 128946"/>
              <a:gd name="connsiteX4-15" fmla="*/ 275952 w 275952"/>
              <a:gd name="connsiteY4-16" fmla="*/ 128946 h 128946"/>
              <a:gd name="connsiteX0-17" fmla="*/ 184512 w 185283"/>
              <a:gd name="connsiteY0-18" fmla="*/ 37506 h 70348"/>
              <a:gd name="connsiteX1-19" fmla="*/ 185283 w 185283"/>
              <a:gd name="connsiteY1-20" fmla="*/ 70348 h 70348"/>
              <a:gd name="connsiteX2-21" fmla="*/ 0 w 185283"/>
              <a:gd name="connsiteY2-22" fmla="*/ 70348 h 70348"/>
              <a:gd name="connsiteX3-23" fmla="*/ 185283 w 185283"/>
              <a:gd name="connsiteY3-24" fmla="*/ 0 h 70348"/>
              <a:gd name="connsiteX0-25" fmla="*/ 185283 w 185283"/>
              <a:gd name="connsiteY0-26" fmla="*/ 70348 h 70348"/>
              <a:gd name="connsiteX1-27" fmla="*/ 0 w 185283"/>
              <a:gd name="connsiteY1-28" fmla="*/ 70348 h 70348"/>
              <a:gd name="connsiteX2-29" fmla="*/ 185283 w 185283"/>
              <a:gd name="connsiteY2-30" fmla="*/ 0 h 70348"/>
            </a:gdLst>
            <a:ahLst/>
            <a:cxnLst>
              <a:cxn ang="0">
                <a:pos x="connsiteX0-1" y="connsiteY0-2"/>
              </a:cxn>
              <a:cxn ang="0">
                <a:pos x="connsiteX1-3" y="connsiteY1-4"/>
              </a:cxn>
              <a:cxn ang="0">
                <a:pos x="connsiteX2-5" y="connsiteY2-6"/>
              </a:cxn>
            </a:cxnLst>
            <a:rect l="l" t="t" r="r" b="b"/>
            <a:pathLst>
              <a:path w="185283" h="70348">
                <a:moveTo>
                  <a:pt x="185283" y="70348"/>
                </a:moveTo>
                <a:lnTo>
                  <a:pt x="0" y="70348"/>
                </a:lnTo>
                <a:lnTo>
                  <a:pt x="185283"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41" name="任意多边形: 形状 440"/>
          <p:cNvSpPr/>
          <p:nvPr userDrawn="1">
            <p:custDataLst>
              <p:tags r:id="rId248"/>
            </p:custDataLst>
          </p:nvPr>
        </p:nvSpPr>
        <p:spPr>
          <a:xfrm>
            <a:off x="11783714" y="1511188"/>
            <a:ext cx="408286" cy="172021"/>
          </a:xfrm>
          <a:custGeom>
            <a:avLst/>
            <a:gdLst>
              <a:gd name="connsiteX0" fmla="*/ 408286 w 408286"/>
              <a:gd name="connsiteY0" fmla="*/ 0 h 172021"/>
              <a:gd name="connsiteX1" fmla="*/ 408286 w 408286"/>
              <a:gd name="connsiteY1" fmla="*/ 172021 h 172021"/>
              <a:gd name="connsiteX2" fmla="*/ 0 w 408286"/>
              <a:gd name="connsiteY2" fmla="*/ 172021 h 172021"/>
              <a:gd name="connsiteX0-1" fmla="*/ 408286 w 408286"/>
              <a:gd name="connsiteY0-2" fmla="*/ 0 h 172021"/>
              <a:gd name="connsiteX1-3" fmla="*/ 407515 w 408286"/>
              <a:gd name="connsiteY1-4" fmla="*/ 89012 h 172021"/>
              <a:gd name="connsiteX2-5" fmla="*/ 408286 w 408286"/>
              <a:gd name="connsiteY2-6" fmla="*/ 172021 h 172021"/>
              <a:gd name="connsiteX3" fmla="*/ 0 w 408286"/>
              <a:gd name="connsiteY3" fmla="*/ 172021 h 172021"/>
              <a:gd name="connsiteX4" fmla="*/ 408286 w 408286"/>
              <a:gd name="connsiteY4" fmla="*/ 0 h 172021"/>
              <a:gd name="connsiteX0-7" fmla="*/ 407515 w 498955"/>
              <a:gd name="connsiteY0-8" fmla="*/ 89012 h 180452"/>
              <a:gd name="connsiteX1-9" fmla="*/ 408286 w 498955"/>
              <a:gd name="connsiteY1-10" fmla="*/ 172021 h 180452"/>
              <a:gd name="connsiteX2-11" fmla="*/ 0 w 498955"/>
              <a:gd name="connsiteY2-12" fmla="*/ 172021 h 180452"/>
              <a:gd name="connsiteX3-13" fmla="*/ 408286 w 498955"/>
              <a:gd name="connsiteY3-14" fmla="*/ 0 h 180452"/>
              <a:gd name="connsiteX4-15" fmla="*/ 498955 w 498955"/>
              <a:gd name="connsiteY4-16" fmla="*/ 180452 h 180452"/>
              <a:gd name="connsiteX0-17" fmla="*/ 407515 w 408286"/>
              <a:gd name="connsiteY0-18" fmla="*/ 89012 h 172021"/>
              <a:gd name="connsiteX1-19" fmla="*/ 408286 w 408286"/>
              <a:gd name="connsiteY1-20" fmla="*/ 172021 h 172021"/>
              <a:gd name="connsiteX2-21" fmla="*/ 0 w 408286"/>
              <a:gd name="connsiteY2-22" fmla="*/ 172021 h 172021"/>
              <a:gd name="connsiteX3-23" fmla="*/ 408286 w 408286"/>
              <a:gd name="connsiteY3-24" fmla="*/ 0 h 172021"/>
              <a:gd name="connsiteX0-25" fmla="*/ 408286 w 408286"/>
              <a:gd name="connsiteY0-26" fmla="*/ 172021 h 172021"/>
              <a:gd name="connsiteX1-27" fmla="*/ 0 w 408286"/>
              <a:gd name="connsiteY1-28" fmla="*/ 172021 h 172021"/>
              <a:gd name="connsiteX2-29" fmla="*/ 408286 w 408286"/>
              <a:gd name="connsiteY2-30" fmla="*/ 0 h 172021"/>
            </a:gdLst>
            <a:ahLst/>
            <a:cxnLst>
              <a:cxn ang="0">
                <a:pos x="connsiteX0-1" y="connsiteY0-2"/>
              </a:cxn>
              <a:cxn ang="0">
                <a:pos x="connsiteX1-3" y="connsiteY1-4"/>
              </a:cxn>
              <a:cxn ang="0">
                <a:pos x="connsiteX2-5" y="connsiteY2-6"/>
              </a:cxn>
            </a:cxnLst>
            <a:rect l="l" t="t" r="r" b="b"/>
            <a:pathLst>
              <a:path w="408286" h="172021">
                <a:moveTo>
                  <a:pt x="408286" y="172021"/>
                </a:moveTo>
                <a:lnTo>
                  <a:pt x="0" y="172021"/>
                </a:lnTo>
                <a:lnTo>
                  <a:pt x="408286"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276" name="任意多边形: 形状 283"/>
          <p:cNvSpPr/>
          <p:nvPr userDrawn="1">
            <p:custDataLst>
              <p:tags r:id="rId249"/>
            </p:custDataLst>
          </p:nvPr>
        </p:nvSpPr>
        <p:spPr>
          <a:xfrm>
            <a:off x="10829320" y="1683209"/>
            <a:ext cx="955165" cy="154620"/>
          </a:xfrm>
          <a:custGeom>
            <a:avLst/>
            <a:gdLst>
              <a:gd name="connsiteX0" fmla="*/ 325358 w 955165"/>
              <a:gd name="connsiteY0" fmla="*/ 0 h 154620"/>
              <a:gd name="connsiteX1" fmla="*/ 955166 w 955165"/>
              <a:gd name="connsiteY1" fmla="*/ 0 h 154620"/>
              <a:gd name="connsiteX2" fmla="*/ 588866 w 955165"/>
              <a:gd name="connsiteY2" fmla="*/ 154621 h 154620"/>
              <a:gd name="connsiteX3" fmla="*/ 0 w 95516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55165" h="154620">
                <a:moveTo>
                  <a:pt x="325358" y="0"/>
                </a:moveTo>
                <a:lnTo>
                  <a:pt x="955166" y="0"/>
                </a:lnTo>
                <a:lnTo>
                  <a:pt x="588866"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7" name="任意多边形: 形状 284"/>
          <p:cNvSpPr/>
          <p:nvPr userDrawn="1">
            <p:custDataLst>
              <p:tags r:id="rId250"/>
            </p:custDataLst>
          </p:nvPr>
        </p:nvSpPr>
        <p:spPr>
          <a:xfrm>
            <a:off x="10524868" y="1505939"/>
            <a:ext cx="1003948" cy="177269"/>
          </a:xfrm>
          <a:custGeom>
            <a:avLst/>
            <a:gdLst>
              <a:gd name="connsiteX0" fmla="*/ 327100 w 1003948"/>
              <a:gd name="connsiteY0" fmla="*/ 0 h 177269"/>
              <a:gd name="connsiteX1" fmla="*/ 1003949 w 1003948"/>
              <a:gd name="connsiteY1" fmla="*/ 0 h 177269"/>
              <a:gd name="connsiteX2" fmla="*/ 629809 w 1003948"/>
              <a:gd name="connsiteY2" fmla="*/ 177270 h 177269"/>
              <a:gd name="connsiteX3" fmla="*/ 0 w 100394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327100" y="0"/>
                </a:moveTo>
                <a:lnTo>
                  <a:pt x="1003949" y="0"/>
                </a:lnTo>
                <a:lnTo>
                  <a:pt x="629809"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8" name="任意多边形: 形状 285"/>
          <p:cNvSpPr/>
          <p:nvPr userDrawn="1">
            <p:custDataLst>
              <p:tags r:id="rId251"/>
            </p:custDataLst>
          </p:nvPr>
        </p:nvSpPr>
        <p:spPr>
          <a:xfrm>
            <a:off x="9650715" y="1683209"/>
            <a:ext cx="874152" cy="154620"/>
          </a:xfrm>
          <a:custGeom>
            <a:avLst/>
            <a:gdLst>
              <a:gd name="connsiteX0" fmla="*/ 244344 w 874152"/>
              <a:gd name="connsiteY0" fmla="*/ 0 h 154620"/>
              <a:gd name="connsiteX1" fmla="*/ 874152 w 874152"/>
              <a:gd name="connsiteY1" fmla="*/ 0 h 154620"/>
              <a:gd name="connsiteX2" fmla="*/ 589302 w 874152"/>
              <a:gd name="connsiteY2" fmla="*/ 154621 h 154620"/>
              <a:gd name="connsiteX3" fmla="*/ 0 w 874152"/>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74152" h="154620">
                <a:moveTo>
                  <a:pt x="244344" y="0"/>
                </a:moveTo>
                <a:lnTo>
                  <a:pt x="874152"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9" name="任意多边形: 形状 286"/>
          <p:cNvSpPr/>
          <p:nvPr userDrawn="1">
            <p:custDataLst>
              <p:tags r:id="rId252"/>
            </p:custDataLst>
          </p:nvPr>
        </p:nvSpPr>
        <p:spPr>
          <a:xfrm>
            <a:off x="9265251" y="1505939"/>
            <a:ext cx="910303" cy="177269"/>
          </a:xfrm>
          <a:custGeom>
            <a:avLst/>
            <a:gdLst>
              <a:gd name="connsiteX0" fmla="*/ 233455 w 910303"/>
              <a:gd name="connsiteY0" fmla="*/ 0 h 177269"/>
              <a:gd name="connsiteX1" fmla="*/ 910304 w 910303"/>
              <a:gd name="connsiteY1" fmla="*/ 0 h 177269"/>
              <a:gd name="connsiteX2" fmla="*/ 629808 w 910303"/>
              <a:gd name="connsiteY2" fmla="*/ 177270 h 177269"/>
              <a:gd name="connsiteX3" fmla="*/ 0 w 910303"/>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10303" h="177269">
                <a:moveTo>
                  <a:pt x="233455" y="0"/>
                </a:moveTo>
                <a:lnTo>
                  <a:pt x="910304"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0" name="任意多边形: 形状 287"/>
          <p:cNvSpPr/>
          <p:nvPr userDrawn="1">
            <p:custDataLst>
              <p:tags r:id="rId253"/>
            </p:custDataLst>
          </p:nvPr>
        </p:nvSpPr>
        <p:spPr>
          <a:xfrm>
            <a:off x="8472546" y="1683209"/>
            <a:ext cx="792705" cy="154620"/>
          </a:xfrm>
          <a:custGeom>
            <a:avLst/>
            <a:gdLst>
              <a:gd name="connsiteX0" fmla="*/ 162461 w 792705"/>
              <a:gd name="connsiteY0" fmla="*/ 0 h 154620"/>
              <a:gd name="connsiteX1" fmla="*/ 792706 w 792705"/>
              <a:gd name="connsiteY1" fmla="*/ 0 h 154620"/>
              <a:gd name="connsiteX2" fmla="*/ 588867 w 792705"/>
              <a:gd name="connsiteY2" fmla="*/ 154621 h 154620"/>
              <a:gd name="connsiteX3" fmla="*/ 0 w 79270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92705" h="154620">
                <a:moveTo>
                  <a:pt x="162461" y="0"/>
                </a:moveTo>
                <a:lnTo>
                  <a:pt x="792706" y="0"/>
                </a:lnTo>
                <a:lnTo>
                  <a:pt x="588867"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1" name="任意多边形: 形状 288"/>
          <p:cNvSpPr/>
          <p:nvPr userDrawn="1">
            <p:custDataLst>
              <p:tags r:id="rId254"/>
            </p:custDataLst>
          </p:nvPr>
        </p:nvSpPr>
        <p:spPr>
          <a:xfrm>
            <a:off x="8005199" y="1505939"/>
            <a:ext cx="816660" cy="177269"/>
          </a:xfrm>
          <a:custGeom>
            <a:avLst/>
            <a:gdLst>
              <a:gd name="connsiteX0" fmla="*/ 140248 w 816660"/>
              <a:gd name="connsiteY0" fmla="*/ 0 h 177269"/>
              <a:gd name="connsiteX1" fmla="*/ 816660 w 816660"/>
              <a:gd name="connsiteY1" fmla="*/ 0 h 177269"/>
              <a:gd name="connsiteX2" fmla="*/ 629808 w 816660"/>
              <a:gd name="connsiteY2" fmla="*/ 177270 h 177269"/>
              <a:gd name="connsiteX3" fmla="*/ 0 w 816660"/>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16660" h="177269">
                <a:moveTo>
                  <a:pt x="140248" y="0"/>
                </a:moveTo>
                <a:lnTo>
                  <a:pt x="816660"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2" name="任意多边形: 形状 289"/>
          <p:cNvSpPr/>
          <p:nvPr userDrawn="1">
            <p:custDataLst>
              <p:tags r:id="rId255"/>
            </p:custDataLst>
          </p:nvPr>
        </p:nvSpPr>
        <p:spPr>
          <a:xfrm>
            <a:off x="7293942" y="1683209"/>
            <a:ext cx="711257" cy="154620"/>
          </a:xfrm>
          <a:custGeom>
            <a:avLst/>
            <a:gdLst>
              <a:gd name="connsiteX0" fmla="*/ 81448 w 711257"/>
              <a:gd name="connsiteY0" fmla="*/ 0 h 154620"/>
              <a:gd name="connsiteX1" fmla="*/ 711258 w 711257"/>
              <a:gd name="connsiteY1" fmla="*/ 0 h 154620"/>
              <a:gd name="connsiteX2" fmla="*/ 589302 w 711257"/>
              <a:gd name="connsiteY2" fmla="*/ 154621 h 154620"/>
              <a:gd name="connsiteX3" fmla="*/ 0 w 711257"/>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11257" h="154620">
                <a:moveTo>
                  <a:pt x="81448" y="0"/>
                </a:moveTo>
                <a:lnTo>
                  <a:pt x="711258"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3" name="任意多边形: 形状 290"/>
          <p:cNvSpPr/>
          <p:nvPr userDrawn="1">
            <p:custDataLst>
              <p:tags r:id="rId256"/>
            </p:custDataLst>
          </p:nvPr>
        </p:nvSpPr>
        <p:spPr>
          <a:xfrm>
            <a:off x="6745582" y="1505939"/>
            <a:ext cx="723016" cy="177269"/>
          </a:xfrm>
          <a:custGeom>
            <a:avLst/>
            <a:gdLst>
              <a:gd name="connsiteX0" fmla="*/ 46604 w 723016"/>
              <a:gd name="connsiteY0" fmla="*/ 0 h 177269"/>
              <a:gd name="connsiteX1" fmla="*/ 723017 w 723016"/>
              <a:gd name="connsiteY1" fmla="*/ 0 h 177269"/>
              <a:gd name="connsiteX2" fmla="*/ 629808 w 723016"/>
              <a:gd name="connsiteY2" fmla="*/ 177270 h 177269"/>
              <a:gd name="connsiteX3" fmla="*/ 0 w 723016"/>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23016" h="177269">
                <a:moveTo>
                  <a:pt x="46604" y="0"/>
                </a:moveTo>
                <a:lnTo>
                  <a:pt x="723017"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4" name="任意多边形: 形状 291"/>
          <p:cNvSpPr/>
          <p:nvPr userDrawn="1">
            <p:custDataLst>
              <p:tags r:id="rId257"/>
            </p:custDataLst>
          </p:nvPr>
        </p:nvSpPr>
        <p:spPr>
          <a:xfrm>
            <a:off x="6115338" y="1683209"/>
            <a:ext cx="630244" cy="154620"/>
          </a:xfrm>
          <a:custGeom>
            <a:avLst/>
            <a:gdLst>
              <a:gd name="connsiteX0" fmla="*/ 0 w 630244"/>
              <a:gd name="connsiteY0" fmla="*/ 0 h 154620"/>
              <a:gd name="connsiteX1" fmla="*/ 630244 w 630244"/>
              <a:gd name="connsiteY1" fmla="*/ 0 h 154620"/>
              <a:gd name="connsiteX2" fmla="*/ 589302 w 630244"/>
              <a:gd name="connsiteY2" fmla="*/ 154621 h 154620"/>
              <a:gd name="connsiteX3" fmla="*/ 436 w 630244"/>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30244" h="154620">
                <a:moveTo>
                  <a:pt x="0" y="0"/>
                </a:moveTo>
                <a:lnTo>
                  <a:pt x="630244" y="0"/>
                </a:lnTo>
                <a:lnTo>
                  <a:pt x="589302" y="154621"/>
                </a:lnTo>
                <a:lnTo>
                  <a:pt x="436"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5" name="任意多边形: 形状 292"/>
          <p:cNvSpPr/>
          <p:nvPr userDrawn="1">
            <p:custDataLst>
              <p:tags r:id="rId258"/>
            </p:custDataLst>
          </p:nvPr>
        </p:nvSpPr>
        <p:spPr>
          <a:xfrm>
            <a:off x="5438925" y="1505939"/>
            <a:ext cx="676412" cy="177269"/>
          </a:xfrm>
          <a:custGeom>
            <a:avLst/>
            <a:gdLst>
              <a:gd name="connsiteX0" fmla="*/ 0 w 676412"/>
              <a:gd name="connsiteY0" fmla="*/ 0 h 177269"/>
              <a:gd name="connsiteX1" fmla="*/ 676413 w 676412"/>
              <a:gd name="connsiteY1" fmla="*/ 0 h 177269"/>
              <a:gd name="connsiteX2" fmla="*/ 676413 w 676412"/>
              <a:gd name="connsiteY2" fmla="*/ 177270 h 177269"/>
              <a:gd name="connsiteX3" fmla="*/ 46604 w 67641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676412" h="177269">
                <a:moveTo>
                  <a:pt x="0" y="0"/>
                </a:moveTo>
                <a:lnTo>
                  <a:pt x="676413" y="0"/>
                </a:lnTo>
                <a:lnTo>
                  <a:pt x="676413" y="177270"/>
                </a:lnTo>
                <a:lnTo>
                  <a:pt x="4660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6" name="任意多边形: 形状 293"/>
          <p:cNvSpPr/>
          <p:nvPr userDrawn="1">
            <p:custDataLst>
              <p:tags r:id="rId259"/>
            </p:custDataLst>
          </p:nvPr>
        </p:nvSpPr>
        <p:spPr>
          <a:xfrm>
            <a:off x="4855721" y="1683209"/>
            <a:ext cx="670750" cy="154620"/>
          </a:xfrm>
          <a:custGeom>
            <a:avLst/>
            <a:gdLst>
              <a:gd name="connsiteX0" fmla="*/ 0 w 670750"/>
              <a:gd name="connsiteY0" fmla="*/ 0 h 154620"/>
              <a:gd name="connsiteX1" fmla="*/ 629808 w 670750"/>
              <a:gd name="connsiteY1" fmla="*/ 0 h 154620"/>
              <a:gd name="connsiteX2" fmla="*/ 670750 w 670750"/>
              <a:gd name="connsiteY2" fmla="*/ 154621 h 154620"/>
              <a:gd name="connsiteX3" fmla="*/ 81448 w 670750"/>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70750" h="154620">
                <a:moveTo>
                  <a:pt x="0" y="0"/>
                </a:moveTo>
                <a:lnTo>
                  <a:pt x="629808" y="0"/>
                </a:lnTo>
                <a:lnTo>
                  <a:pt x="670750" y="154621"/>
                </a:lnTo>
                <a:lnTo>
                  <a:pt x="81448"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7" name="任意多边形: 形状 294"/>
          <p:cNvSpPr/>
          <p:nvPr userDrawn="1">
            <p:custDataLst>
              <p:tags r:id="rId260"/>
            </p:custDataLst>
          </p:nvPr>
        </p:nvSpPr>
        <p:spPr>
          <a:xfrm>
            <a:off x="4085664" y="1505939"/>
            <a:ext cx="770057" cy="177269"/>
          </a:xfrm>
          <a:custGeom>
            <a:avLst/>
            <a:gdLst>
              <a:gd name="connsiteX0" fmla="*/ 0 w 770057"/>
              <a:gd name="connsiteY0" fmla="*/ 0 h 177269"/>
              <a:gd name="connsiteX1" fmla="*/ 676413 w 770057"/>
              <a:gd name="connsiteY1" fmla="*/ 0 h 177269"/>
              <a:gd name="connsiteX2" fmla="*/ 770057 w 770057"/>
              <a:gd name="connsiteY2" fmla="*/ 177270 h 177269"/>
              <a:gd name="connsiteX3" fmla="*/ 140248 w 770057"/>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70057" h="177269">
                <a:moveTo>
                  <a:pt x="0" y="0"/>
                </a:moveTo>
                <a:lnTo>
                  <a:pt x="676413" y="0"/>
                </a:lnTo>
                <a:lnTo>
                  <a:pt x="770057" y="177270"/>
                </a:lnTo>
                <a:lnTo>
                  <a:pt x="140248"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8" name="任意多边形: 形状 295"/>
          <p:cNvSpPr/>
          <p:nvPr userDrawn="1">
            <p:custDataLst>
              <p:tags r:id="rId261"/>
            </p:custDataLst>
          </p:nvPr>
        </p:nvSpPr>
        <p:spPr>
          <a:xfrm>
            <a:off x="3596104" y="1683209"/>
            <a:ext cx="751763" cy="154620"/>
          </a:xfrm>
          <a:custGeom>
            <a:avLst/>
            <a:gdLst>
              <a:gd name="connsiteX0" fmla="*/ 0 w 751763"/>
              <a:gd name="connsiteY0" fmla="*/ 0 h 154620"/>
              <a:gd name="connsiteX1" fmla="*/ 629808 w 751763"/>
              <a:gd name="connsiteY1" fmla="*/ 0 h 154620"/>
              <a:gd name="connsiteX2" fmla="*/ 751764 w 751763"/>
              <a:gd name="connsiteY2" fmla="*/ 154621 h 154620"/>
              <a:gd name="connsiteX3" fmla="*/ 162897 w 751763"/>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51763" h="154620">
                <a:moveTo>
                  <a:pt x="0" y="0"/>
                </a:moveTo>
                <a:lnTo>
                  <a:pt x="629808" y="0"/>
                </a:lnTo>
                <a:lnTo>
                  <a:pt x="751764" y="154621"/>
                </a:lnTo>
                <a:lnTo>
                  <a:pt x="16289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9" name="任意多边形: 形状 296"/>
          <p:cNvSpPr/>
          <p:nvPr userDrawn="1">
            <p:custDataLst>
              <p:tags r:id="rId262"/>
            </p:custDataLst>
          </p:nvPr>
        </p:nvSpPr>
        <p:spPr>
          <a:xfrm>
            <a:off x="2735888" y="1506810"/>
            <a:ext cx="863264" cy="177269"/>
          </a:xfrm>
          <a:custGeom>
            <a:avLst/>
            <a:gdLst>
              <a:gd name="connsiteX0" fmla="*/ 0 w 863264"/>
              <a:gd name="connsiteY0" fmla="*/ 0 h 177269"/>
              <a:gd name="connsiteX1" fmla="*/ 676413 w 863264"/>
              <a:gd name="connsiteY1" fmla="*/ 0 h 177269"/>
              <a:gd name="connsiteX2" fmla="*/ 863265 w 863264"/>
              <a:gd name="connsiteY2" fmla="*/ 177270 h 177269"/>
              <a:gd name="connsiteX3" fmla="*/ 233891 w 863264"/>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63264" h="177269">
                <a:moveTo>
                  <a:pt x="0" y="0"/>
                </a:moveTo>
                <a:lnTo>
                  <a:pt x="676413" y="0"/>
                </a:lnTo>
                <a:lnTo>
                  <a:pt x="863265" y="177270"/>
                </a:lnTo>
                <a:lnTo>
                  <a:pt x="233891"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0" name="任意多边形: 形状 297"/>
          <p:cNvSpPr/>
          <p:nvPr userDrawn="1">
            <p:custDataLst>
              <p:tags r:id="rId263"/>
            </p:custDataLst>
          </p:nvPr>
        </p:nvSpPr>
        <p:spPr>
          <a:xfrm>
            <a:off x="2338665" y="1683209"/>
            <a:ext cx="833646" cy="154620"/>
          </a:xfrm>
          <a:custGeom>
            <a:avLst/>
            <a:gdLst>
              <a:gd name="connsiteX0" fmla="*/ 0 w 833646"/>
              <a:gd name="connsiteY0" fmla="*/ 0 h 154620"/>
              <a:gd name="connsiteX1" fmla="*/ 629808 w 833646"/>
              <a:gd name="connsiteY1" fmla="*/ 0 h 154620"/>
              <a:gd name="connsiteX2" fmla="*/ 833647 w 833646"/>
              <a:gd name="connsiteY2" fmla="*/ 154621 h 154620"/>
              <a:gd name="connsiteX3" fmla="*/ 244345 w 833646"/>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33646" h="154620">
                <a:moveTo>
                  <a:pt x="0" y="0"/>
                </a:moveTo>
                <a:lnTo>
                  <a:pt x="629808" y="0"/>
                </a:lnTo>
                <a:lnTo>
                  <a:pt x="833647" y="154621"/>
                </a:lnTo>
                <a:lnTo>
                  <a:pt x="244345"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1" name="任意多边形: 形状 298"/>
          <p:cNvSpPr/>
          <p:nvPr userDrawn="1">
            <p:custDataLst>
              <p:tags r:id="rId264"/>
            </p:custDataLst>
          </p:nvPr>
        </p:nvSpPr>
        <p:spPr>
          <a:xfrm>
            <a:off x="1381756" y="1505939"/>
            <a:ext cx="956908" cy="177269"/>
          </a:xfrm>
          <a:custGeom>
            <a:avLst/>
            <a:gdLst>
              <a:gd name="connsiteX0" fmla="*/ 0 w 956908"/>
              <a:gd name="connsiteY0" fmla="*/ 0 h 177269"/>
              <a:gd name="connsiteX1" fmla="*/ 676413 w 956908"/>
              <a:gd name="connsiteY1" fmla="*/ 0 h 177269"/>
              <a:gd name="connsiteX2" fmla="*/ 956908 w 956908"/>
              <a:gd name="connsiteY2" fmla="*/ 177270 h 177269"/>
              <a:gd name="connsiteX3" fmla="*/ 327099 w 95690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56908" h="177269">
                <a:moveTo>
                  <a:pt x="0" y="0"/>
                </a:moveTo>
                <a:lnTo>
                  <a:pt x="676413" y="0"/>
                </a:lnTo>
                <a:lnTo>
                  <a:pt x="956908" y="177270"/>
                </a:lnTo>
                <a:lnTo>
                  <a:pt x="327099"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2" name="任意多边形: 形状 299"/>
          <p:cNvSpPr/>
          <p:nvPr userDrawn="1">
            <p:custDataLst>
              <p:tags r:id="rId265"/>
            </p:custDataLst>
          </p:nvPr>
        </p:nvSpPr>
        <p:spPr>
          <a:xfrm>
            <a:off x="1079048" y="1683209"/>
            <a:ext cx="914659" cy="154620"/>
          </a:xfrm>
          <a:custGeom>
            <a:avLst/>
            <a:gdLst>
              <a:gd name="connsiteX0" fmla="*/ 0 w 914659"/>
              <a:gd name="connsiteY0" fmla="*/ 0 h 154620"/>
              <a:gd name="connsiteX1" fmla="*/ 629808 w 914659"/>
              <a:gd name="connsiteY1" fmla="*/ 0 h 154620"/>
              <a:gd name="connsiteX2" fmla="*/ 914660 w 914659"/>
              <a:gd name="connsiteY2" fmla="*/ 154621 h 154620"/>
              <a:gd name="connsiteX3" fmla="*/ 325357 w 914659"/>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14659" h="154620">
                <a:moveTo>
                  <a:pt x="0" y="0"/>
                </a:moveTo>
                <a:lnTo>
                  <a:pt x="629808" y="0"/>
                </a:lnTo>
                <a:lnTo>
                  <a:pt x="914660" y="154621"/>
                </a:lnTo>
                <a:lnTo>
                  <a:pt x="32535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3" name="任意多边形: 形状 300"/>
          <p:cNvSpPr/>
          <p:nvPr userDrawn="1">
            <p:custDataLst>
              <p:tags r:id="rId266"/>
            </p:custDataLst>
          </p:nvPr>
        </p:nvSpPr>
        <p:spPr>
          <a:xfrm>
            <a:off x="28495" y="1505939"/>
            <a:ext cx="1050552" cy="177269"/>
          </a:xfrm>
          <a:custGeom>
            <a:avLst/>
            <a:gdLst>
              <a:gd name="connsiteX0" fmla="*/ 0 w 1050552"/>
              <a:gd name="connsiteY0" fmla="*/ 0 h 177269"/>
              <a:gd name="connsiteX1" fmla="*/ 676413 w 1050552"/>
              <a:gd name="connsiteY1" fmla="*/ 0 h 177269"/>
              <a:gd name="connsiteX2" fmla="*/ 1050552 w 1050552"/>
              <a:gd name="connsiteY2" fmla="*/ 177270 h 177269"/>
              <a:gd name="connsiteX3" fmla="*/ 420744 w 105055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50552" h="177269">
                <a:moveTo>
                  <a:pt x="0" y="0"/>
                </a:moveTo>
                <a:lnTo>
                  <a:pt x="676413" y="0"/>
                </a:lnTo>
                <a:lnTo>
                  <a:pt x="1050552" y="177270"/>
                </a:lnTo>
                <a:lnTo>
                  <a:pt x="42074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4" name="任意多边形: 形状 413"/>
          <p:cNvSpPr/>
          <p:nvPr userDrawn="1">
            <p:custDataLst>
              <p:tags r:id="rId267"/>
            </p:custDataLst>
          </p:nvPr>
        </p:nvSpPr>
        <p:spPr>
          <a:xfrm>
            <a:off x="0" y="1683209"/>
            <a:ext cx="815879" cy="154621"/>
          </a:xfrm>
          <a:custGeom>
            <a:avLst/>
            <a:gdLst>
              <a:gd name="connsiteX0" fmla="*/ 0 w 815879"/>
              <a:gd name="connsiteY0" fmla="*/ 0 h 154621"/>
              <a:gd name="connsiteX1" fmla="*/ 449579 w 815879"/>
              <a:gd name="connsiteY1" fmla="*/ 0 h 154621"/>
              <a:gd name="connsiteX2" fmla="*/ 815879 w 815879"/>
              <a:gd name="connsiteY2" fmla="*/ 154621 h 154621"/>
              <a:gd name="connsiteX3" fmla="*/ 226577 w 815879"/>
              <a:gd name="connsiteY3" fmla="*/ 154621 h 154621"/>
              <a:gd name="connsiteX4" fmla="*/ 0 w 815879"/>
              <a:gd name="connsiteY4" fmla="*/ 68595 h 154621"/>
              <a:gd name="connsiteX0-1" fmla="*/ 6805 w 822684"/>
              <a:gd name="connsiteY0-2" fmla="*/ 0 h 154621"/>
              <a:gd name="connsiteX1-3" fmla="*/ 456384 w 822684"/>
              <a:gd name="connsiteY1-4" fmla="*/ 0 h 154621"/>
              <a:gd name="connsiteX2-5" fmla="*/ 822684 w 822684"/>
              <a:gd name="connsiteY2-6" fmla="*/ 154621 h 154621"/>
              <a:gd name="connsiteX3-7" fmla="*/ 233382 w 822684"/>
              <a:gd name="connsiteY3-8" fmla="*/ 154621 h 154621"/>
              <a:gd name="connsiteX4-9" fmla="*/ 6805 w 822684"/>
              <a:gd name="connsiteY4-10" fmla="*/ 68595 h 154621"/>
              <a:gd name="connsiteX5" fmla="*/ 0 w 822684"/>
              <a:gd name="connsiteY5" fmla="*/ 38435 h 154621"/>
              <a:gd name="connsiteX6" fmla="*/ 6805 w 822684"/>
              <a:gd name="connsiteY6" fmla="*/ 0 h 154621"/>
              <a:gd name="connsiteX0-11" fmla="*/ 0 w 822684"/>
              <a:gd name="connsiteY0-12" fmla="*/ 38435 h 154621"/>
              <a:gd name="connsiteX1-13" fmla="*/ 6805 w 822684"/>
              <a:gd name="connsiteY1-14" fmla="*/ 0 h 154621"/>
              <a:gd name="connsiteX2-15" fmla="*/ 456384 w 822684"/>
              <a:gd name="connsiteY2-16" fmla="*/ 0 h 154621"/>
              <a:gd name="connsiteX3-17" fmla="*/ 822684 w 822684"/>
              <a:gd name="connsiteY3-18" fmla="*/ 154621 h 154621"/>
              <a:gd name="connsiteX4-19" fmla="*/ 233382 w 822684"/>
              <a:gd name="connsiteY4-20" fmla="*/ 154621 h 154621"/>
              <a:gd name="connsiteX5-21" fmla="*/ 6805 w 822684"/>
              <a:gd name="connsiteY5-22" fmla="*/ 68595 h 154621"/>
              <a:gd name="connsiteX6-23" fmla="*/ 91440 w 822684"/>
              <a:gd name="connsiteY6-24" fmla="*/ 129875 h 154621"/>
              <a:gd name="connsiteX0-25" fmla="*/ 0 w 822684"/>
              <a:gd name="connsiteY0-26" fmla="*/ 38435 h 154621"/>
              <a:gd name="connsiteX1-27" fmla="*/ 6805 w 822684"/>
              <a:gd name="connsiteY1-28" fmla="*/ 0 h 154621"/>
              <a:gd name="connsiteX2-29" fmla="*/ 456384 w 822684"/>
              <a:gd name="connsiteY2-30" fmla="*/ 0 h 154621"/>
              <a:gd name="connsiteX3-31" fmla="*/ 822684 w 822684"/>
              <a:gd name="connsiteY3-32" fmla="*/ 154621 h 154621"/>
              <a:gd name="connsiteX4-33" fmla="*/ 233382 w 822684"/>
              <a:gd name="connsiteY4-34" fmla="*/ 154621 h 154621"/>
              <a:gd name="connsiteX5-35" fmla="*/ 6805 w 822684"/>
              <a:gd name="connsiteY5-36" fmla="*/ 68595 h 154621"/>
              <a:gd name="connsiteX0-37" fmla="*/ 0 w 815879"/>
              <a:gd name="connsiteY0-38" fmla="*/ 0 h 154621"/>
              <a:gd name="connsiteX1-39" fmla="*/ 449579 w 815879"/>
              <a:gd name="connsiteY1-40" fmla="*/ 0 h 154621"/>
              <a:gd name="connsiteX2-41" fmla="*/ 815879 w 815879"/>
              <a:gd name="connsiteY2-42" fmla="*/ 154621 h 154621"/>
              <a:gd name="connsiteX3-43" fmla="*/ 226577 w 815879"/>
              <a:gd name="connsiteY3-44" fmla="*/ 154621 h 154621"/>
              <a:gd name="connsiteX4-45" fmla="*/ 0 w 815879"/>
              <a:gd name="connsiteY4-46" fmla="*/ 68595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15879" h="154621">
                <a:moveTo>
                  <a:pt x="0" y="0"/>
                </a:moveTo>
                <a:lnTo>
                  <a:pt x="449579" y="0"/>
                </a:lnTo>
                <a:lnTo>
                  <a:pt x="815879" y="154621"/>
                </a:lnTo>
                <a:lnTo>
                  <a:pt x="226577" y="154621"/>
                </a:lnTo>
                <a:lnTo>
                  <a:pt x="0" y="6859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9" name="任意多边形: 形状 438"/>
          <p:cNvSpPr/>
          <p:nvPr userDrawn="1">
            <p:custDataLst>
              <p:tags r:id="rId268"/>
            </p:custDataLst>
          </p:nvPr>
        </p:nvSpPr>
        <p:spPr>
          <a:xfrm>
            <a:off x="11527609" y="1300359"/>
            <a:ext cx="664391" cy="205580"/>
          </a:xfrm>
          <a:custGeom>
            <a:avLst/>
            <a:gdLst>
              <a:gd name="connsiteX0" fmla="*/ 433810 w 664391"/>
              <a:gd name="connsiteY0" fmla="*/ 0 h 205580"/>
              <a:gd name="connsiteX1" fmla="*/ 664391 w 664391"/>
              <a:gd name="connsiteY1" fmla="*/ 0 h 205580"/>
              <a:gd name="connsiteX2" fmla="*/ 664391 w 664391"/>
              <a:gd name="connsiteY2" fmla="*/ 205580 h 205580"/>
              <a:gd name="connsiteX3" fmla="*/ 0 w 664391"/>
              <a:gd name="connsiteY3" fmla="*/ 205580 h 205580"/>
              <a:gd name="connsiteX0-1" fmla="*/ 433810 w 664391"/>
              <a:gd name="connsiteY0-2" fmla="*/ 0 h 205580"/>
              <a:gd name="connsiteX1-3" fmla="*/ 664391 w 664391"/>
              <a:gd name="connsiteY1-4" fmla="*/ 0 h 205580"/>
              <a:gd name="connsiteX2-5" fmla="*/ 663619 w 664391"/>
              <a:gd name="connsiteY2-6" fmla="*/ 85529 h 205580"/>
              <a:gd name="connsiteX3-7" fmla="*/ 664391 w 664391"/>
              <a:gd name="connsiteY3-8" fmla="*/ 205580 h 205580"/>
              <a:gd name="connsiteX4" fmla="*/ 0 w 664391"/>
              <a:gd name="connsiteY4" fmla="*/ 205580 h 205580"/>
              <a:gd name="connsiteX5" fmla="*/ 433810 w 664391"/>
              <a:gd name="connsiteY5" fmla="*/ 0 h 205580"/>
              <a:gd name="connsiteX0-9" fmla="*/ 663619 w 755059"/>
              <a:gd name="connsiteY0-10" fmla="*/ 85529 h 205580"/>
              <a:gd name="connsiteX1-11" fmla="*/ 664391 w 755059"/>
              <a:gd name="connsiteY1-12" fmla="*/ 205580 h 205580"/>
              <a:gd name="connsiteX2-13" fmla="*/ 0 w 755059"/>
              <a:gd name="connsiteY2-14" fmla="*/ 205580 h 205580"/>
              <a:gd name="connsiteX3-15" fmla="*/ 433810 w 755059"/>
              <a:gd name="connsiteY3-16" fmla="*/ 0 h 205580"/>
              <a:gd name="connsiteX4-17" fmla="*/ 664391 w 755059"/>
              <a:gd name="connsiteY4-18" fmla="*/ 0 h 205580"/>
              <a:gd name="connsiteX5-19" fmla="*/ 755059 w 755059"/>
              <a:gd name="connsiteY5-20" fmla="*/ 176969 h 205580"/>
              <a:gd name="connsiteX0-21" fmla="*/ 663619 w 664391"/>
              <a:gd name="connsiteY0-22" fmla="*/ 85529 h 205580"/>
              <a:gd name="connsiteX1-23" fmla="*/ 664391 w 664391"/>
              <a:gd name="connsiteY1-24" fmla="*/ 205580 h 205580"/>
              <a:gd name="connsiteX2-25" fmla="*/ 0 w 664391"/>
              <a:gd name="connsiteY2-26" fmla="*/ 205580 h 205580"/>
              <a:gd name="connsiteX3-27" fmla="*/ 433810 w 664391"/>
              <a:gd name="connsiteY3-28" fmla="*/ 0 h 205580"/>
              <a:gd name="connsiteX4-29" fmla="*/ 664391 w 664391"/>
              <a:gd name="connsiteY4-30" fmla="*/ 0 h 205580"/>
              <a:gd name="connsiteX0-31" fmla="*/ 664391 w 664391"/>
              <a:gd name="connsiteY0-32" fmla="*/ 205580 h 205580"/>
              <a:gd name="connsiteX1-33" fmla="*/ 0 w 664391"/>
              <a:gd name="connsiteY1-34" fmla="*/ 205580 h 205580"/>
              <a:gd name="connsiteX2-35" fmla="*/ 433810 w 664391"/>
              <a:gd name="connsiteY2-36" fmla="*/ 0 h 205580"/>
              <a:gd name="connsiteX3-37" fmla="*/ 664391 w 664391"/>
              <a:gd name="connsiteY3-38" fmla="*/ 0 h 205580"/>
            </a:gdLst>
            <a:ahLst/>
            <a:cxnLst>
              <a:cxn ang="0">
                <a:pos x="connsiteX0-1" y="connsiteY0-2"/>
              </a:cxn>
              <a:cxn ang="0">
                <a:pos x="connsiteX1-3" y="connsiteY1-4"/>
              </a:cxn>
              <a:cxn ang="0">
                <a:pos x="connsiteX2-5" y="connsiteY2-6"/>
              </a:cxn>
              <a:cxn ang="0">
                <a:pos x="connsiteX3-7" y="connsiteY3-8"/>
              </a:cxn>
            </a:cxnLst>
            <a:rect l="l" t="t" r="r" b="b"/>
            <a:pathLst>
              <a:path w="664391" h="205580">
                <a:moveTo>
                  <a:pt x="664391" y="205580"/>
                </a:moveTo>
                <a:lnTo>
                  <a:pt x="0" y="205580"/>
                </a:lnTo>
                <a:lnTo>
                  <a:pt x="433810" y="0"/>
                </a:lnTo>
                <a:lnTo>
                  <a:pt x="664391"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7" name="任意多边形: 形状 436"/>
          <p:cNvSpPr/>
          <p:nvPr userDrawn="1">
            <p:custDataLst>
              <p:tags r:id="rId269"/>
            </p:custDataLst>
          </p:nvPr>
        </p:nvSpPr>
        <p:spPr>
          <a:xfrm>
            <a:off x="11230563" y="1058627"/>
            <a:ext cx="961437" cy="241731"/>
          </a:xfrm>
          <a:custGeom>
            <a:avLst/>
            <a:gdLst>
              <a:gd name="connsiteX0" fmla="*/ 446006 w 961437"/>
              <a:gd name="connsiteY0" fmla="*/ 0 h 241731"/>
              <a:gd name="connsiteX1" fmla="*/ 961437 w 961437"/>
              <a:gd name="connsiteY1" fmla="*/ 0 h 241731"/>
              <a:gd name="connsiteX2" fmla="*/ 961437 w 961437"/>
              <a:gd name="connsiteY2" fmla="*/ 132354 h 241731"/>
              <a:gd name="connsiteX3" fmla="*/ 730857 w 961437"/>
              <a:gd name="connsiteY3" fmla="*/ 241731 h 241731"/>
              <a:gd name="connsiteX4" fmla="*/ 0 w 961437"/>
              <a:gd name="connsiteY4" fmla="*/ 241731 h 241731"/>
              <a:gd name="connsiteX0-1" fmla="*/ 446006 w 961437"/>
              <a:gd name="connsiteY0-2" fmla="*/ 0 h 241731"/>
              <a:gd name="connsiteX1-3" fmla="*/ 961437 w 961437"/>
              <a:gd name="connsiteY1-4" fmla="*/ 0 h 241731"/>
              <a:gd name="connsiteX2-5" fmla="*/ 960666 w 961437"/>
              <a:gd name="connsiteY2-6" fmla="*/ 72467 h 241731"/>
              <a:gd name="connsiteX3-7" fmla="*/ 961437 w 961437"/>
              <a:gd name="connsiteY3-8" fmla="*/ 132354 h 241731"/>
              <a:gd name="connsiteX4-9" fmla="*/ 730857 w 961437"/>
              <a:gd name="connsiteY4-10" fmla="*/ 241731 h 241731"/>
              <a:gd name="connsiteX5" fmla="*/ 0 w 961437"/>
              <a:gd name="connsiteY5" fmla="*/ 241731 h 241731"/>
              <a:gd name="connsiteX6" fmla="*/ 446006 w 961437"/>
              <a:gd name="connsiteY6" fmla="*/ 0 h 241731"/>
              <a:gd name="connsiteX0-11" fmla="*/ 960666 w 1052106"/>
              <a:gd name="connsiteY0-12" fmla="*/ 72467 h 241731"/>
              <a:gd name="connsiteX1-13" fmla="*/ 961437 w 1052106"/>
              <a:gd name="connsiteY1-14" fmla="*/ 132354 h 241731"/>
              <a:gd name="connsiteX2-15" fmla="*/ 730857 w 1052106"/>
              <a:gd name="connsiteY2-16" fmla="*/ 241731 h 241731"/>
              <a:gd name="connsiteX3-17" fmla="*/ 0 w 1052106"/>
              <a:gd name="connsiteY3-18" fmla="*/ 241731 h 241731"/>
              <a:gd name="connsiteX4-19" fmla="*/ 446006 w 1052106"/>
              <a:gd name="connsiteY4-20" fmla="*/ 0 h 241731"/>
              <a:gd name="connsiteX5-21" fmla="*/ 961437 w 1052106"/>
              <a:gd name="connsiteY5-22" fmla="*/ 0 h 241731"/>
              <a:gd name="connsiteX6-23" fmla="*/ 1052106 w 1052106"/>
              <a:gd name="connsiteY6-24" fmla="*/ 163907 h 241731"/>
              <a:gd name="connsiteX0-25" fmla="*/ 960666 w 961437"/>
              <a:gd name="connsiteY0-26" fmla="*/ 72467 h 241731"/>
              <a:gd name="connsiteX1-27" fmla="*/ 961437 w 961437"/>
              <a:gd name="connsiteY1-28" fmla="*/ 132354 h 241731"/>
              <a:gd name="connsiteX2-29" fmla="*/ 730857 w 961437"/>
              <a:gd name="connsiteY2-30" fmla="*/ 241731 h 241731"/>
              <a:gd name="connsiteX3-31" fmla="*/ 0 w 961437"/>
              <a:gd name="connsiteY3-32" fmla="*/ 241731 h 241731"/>
              <a:gd name="connsiteX4-33" fmla="*/ 446006 w 961437"/>
              <a:gd name="connsiteY4-34" fmla="*/ 0 h 241731"/>
              <a:gd name="connsiteX5-35" fmla="*/ 961437 w 961437"/>
              <a:gd name="connsiteY5-36" fmla="*/ 0 h 241731"/>
              <a:gd name="connsiteX0-37" fmla="*/ 961437 w 961437"/>
              <a:gd name="connsiteY0-38" fmla="*/ 132354 h 241731"/>
              <a:gd name="connsiteX1-39" fmla="*/ 730857 w 961437"/>
              <a:gd name="connsiteY1-40" fmla="*/ 241731 h 241731"/>
              <a:gd name="connsiteX2-41" fmla="*/ 0 w 961437"/>
              <a:gd name="connsiteY2-42" fmla="*/ 241731 h 241731"/>
              <a:gd name="connsiteX3-43" fmla="*/ 446006 w 961437"/>
              <a:gd name="connsiteY3-44" fmla="*/ 0 h 241731"/>
              <a:gd name="connsiteX4-45" fmla="*/ 961437 w 961437"/>
              <a:gd name="connsiteY4-46" fmla="*/ 0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1437" h="241731">
                <a:moveTo>
                  <a:pt x="961437" y="132354"/>
                </a:moveTo>
                <a:lnTo>
                  <a:pt x="730857" y="241731"/>
                </a:lnTo>
                <a:lnTo>
                  <a:pt x="0" y="241731"/>
                </a:lnTo>
                <a:lnTo>
                  <a:pt x="446006" y="0"/>
                </a:lnTo>
                <a:lnTo>
                  <a:pt x="961437"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00" name="任意多边形: 形状 307"/>
          <p:cNvSpPr/>
          <p:nvPr userDrawn="1">
            <p:custDataLst>
              <p:tags r:id="rId270"/>
            </p:custDataLst>
          </p:nvPr>
        </p:nvSpPr>
        <p:spPr>
          <a:xfrm>
            <a:off x="10175119" y="1300359"/>
            <a:ext cx="1056214" cy="205580"/>
          </a:xfrm>
          <a:custGeom>
            <a:avLst/>
            <a:gdLst>
              <a:gd name="connsiteX0" fmla="*/ 325358 w 1056214"/>
              <a:gd name="connsiteY0" fmla="*/ 0 h 205580"/>
              <a:gd name="connsiteX1" fmla="*/ 1056214 w 1056214"/>
              <a:gd name="connsiteY1" fmla="*/ 0 h 205580"/>
              <a:gd name="connsiteX2" fmla="*/ 676849 w 1056214"/>
              <a:gd name="connsiteY2" fmla="*/ 205580 h 205580"/>
              <a:gd name="connsiteX3" fmla="*/ 0 w 1056214"/>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325358" y="0"/>
                </a:moveTo>
                <a:lnTo>
                  <a:pt x="1056214"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1" name="任意多边形: 形状 308"/>
          <p:cNvSpPr/>
          <p:nvPr userDrawn="1">
            <p:custDataLst>
              <p:tags r:id="rId271"/>
            </p:custDataLst>
          </p:nvPr>
        </p:nvSpPr>
        <p:spPr>
          <a:xfrm>
            <a:off x="9769620" y="1058627"/>
            <a:ext cx="1113271" cy="241731"/>
          </a:xfrm>
          <a:custGeom>
            <a:avLst/>
            <a:gdLst>
              <a:gd name="connsiteX0" fmla="*/ 318389 w 1113271"/>
              <a:gd name="connsiteY0" fmla="*/ 0 h 241731"/>
              <a:gd name="connsiteX1" fmla="*/ 1113271 w 1113271"/>
              <a:gd name="connsiteY1" fmla="*/ 0 h 241731"/>
              <a:gd name="connsiteX2" fmla="*/ 730857 w 1113271"/>
              <a:gd name="connsiteY2" fmla="*/ 241731 h 241731"/>
              <a:gd name="connsiteX3" fmla="*/ 0 w 111327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13271" h="241731">
                <a:moveTo>
                  <a:pt x="318389" y="0"/>
                </a:moveTo>
                <a:lnTo>
                  <a:pt x="1113271"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2" name="任意多边形: 形状 309"/>
          <p:cNvSpPr/>
          <p:nvPr userDrawn="1">
            <p:custDataLst>
              <p:tags r:id="rId272"/>
            </p:custDataLst>
          </p:nvPr>
        </p:nvSpPr>
        <p:spPr>
          <a:xfrm>
            <a:off x="8821860" y="1300359"/>
            <a:ext cx="947760" cy="205580"/>
          </a:xfrm>
          <a:custGeom>
            <a:avLst/>
            <a:gdLst>
              <a:gd name="connsiteX0" fmla="*/ 216904 w 947760"/>
              <a:gd name="connsiteY0" fmla="*/ 0 h 205580"/>
              <a:gd name="connsiteX1" fmla="*/ 947761 w 947760"/>
              <a:gd name="connsiteY1" fmla="*/ 0 h 205580"/>
              <a:gd name="connsiteX2" fmla="*/ 676847 w 947760"/>
              <a:gd name="connsiteY2" fmla="*/ 205580 h 205580"/>
              <a:gd name="connsiteX3" fmla="*/ 0 w 94776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947760" h="205580">
                <a:moveTo>
                  <a:pt x="216904" y="0"/>
                </a:moveTo>
                <a:lnTo>
                  <a:pt x="947761" y="0"/>
                </a:lnTo>
                <a:lnTo>
                  <a:pt x="676847"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3" name="任意多边形: 形状 310"/>
          <p:cNvSpPr/>
          <p:nvPr userDrawn="1">
            <p:custDataLst>
              <p:tags r:id="rId273"/>
            </p:custDataLst>
          </p:nvPr>
        </p:nvSpPr>
        <p:spPr>
          <a:xfrm>
            <a:off x="8307907" y="1058627"/>
            <a:ext cx="985654" cy="241731"/>
          </a:xfrm>
          <a:custGeom>
            <a:avLst/>
            <a:gdLst>
              <a:gd name="connsiteX0" fmla="*/ 191208 w 985654"/>
              <a:gd name="connsiteY0" fmla="*/ 0 h 241731"/>
              <a:gd name="connsiteX1" fmla="*/ 985655 w 985654"/>
              <a:gd name="connsiteY1" fmla="*/ 0 h 241731"/>
              <a:gd name="connsiteX2" fmla="*/ 730857 w 985654"/>
              <a:gd name="connsiteY2" fmla="*/ 241731 h 241731"/>
              <a:gd name="connsiteX3" fmla="*/ 0 w 985654"/>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85654" h="241731">
                <a:moveTo>
                  <a:pt x="191208" y="0"/>
                </a:moveTo>
                <a:lnTo>
                  <a:pt x="985655"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4" name="任意多边形: 形状 311"/>
          <p:cNvSpPr/>
          <p:nvPr userDrawn="1">
            <p:custDataLst>
              <p:tags r:id="rId274"/>
            </p:custDataLst>
          </p:nvPr>
        </p:nvSpPr>
        <p:spPr>
          <a:xfrm>
            <a:off x="7468599" y="1300359"/>
            <a:ext cx="839308" cy="205580"/>
          </a:xfrm>
          <a:custGeom>
            <a:avLst/>
            <a:gdLst>
              <a:gd name="connsiteX0" fmla="*/ 108452 w 839308"/>
              <a:gd name="connsiteY0" fmla="*/ 0 h 205580"/>
              <a:gd name="connsiteX1" fmla="*/ 839309 w 839308"/>
              <a:gd name="connsiteY1" fmla="*/ 0 h 205580"/>
              <a:gd name="connsiteX2" fmla="*/ 676849 w 839308"/>
              <a:gd name="connsiteY2" fmla="*/ 205580 h 205580"/>
              <a:gd name="connsiteX3" fmla="*/ 0 w 839308"/>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39308" h="205580">
                <a:moveTo>
                  <a:pt x="108452" y="0"/>
                </a:moveTo>
                <a:lnTo>
                  <a:pt x="839309"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5" name="任意多边形: 形状 312"/>
          <p:cNvSpPr/>
          <p:nvPr userDrawn="1">
            <p:custDataLst>
              <p:tags r:id="rId275"/>
            </p:custDataLst>
          </p:nvPr>
        </p:nvSpPr>
        <p:spPr>
          <a:xfrm>
            <a:off x="6846194" y="1058627"/>
            <a:ext cx="858038" cy="241731"/>
          </a:xfrm>
          <a:custGeom>
            <a:avLst/>
            <a:gdLst>
              <a:gd name="connsiteX0" fmla="*/ 63590 w 858038"/>
              <a:gd name="connsiteY0" fmla="*/ 0 h 241731"/>
              <a:gd name="connsiteX1" fmla="*/ 858038 w 858038"/>
              <a:gd name="connsiteY1" fmla="*/ 0 h 241731"/>
              <a:gd name="connsiteX2" fmla="*/ 730857 w 858038"/>
              <a:gd name="connsiteY2" fmla="*/ 241731 h 241731"/>
              <a:gd name="connsiteX3" fmla="*/ 0 w 858038"/>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858038" h="241731">
                <a:moveTo>
                  <a:pt x="63590" y="0"/>
                </a:moveTo>
                <a:lnTo>
                  <a:pt x="858038"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6" name="任意多边形: 形状 313"/>
          <p:cNvSpPr/>
          <p:nvPr userDrawn="1">
            <p:custDataLst>
              <p:tags r:id="rId276"/>
            </p:custDataLst>
          </p:nvPr>
        </p:nvSpPr>
        <p:spPr>
          <a:xfrm>
            <a:off x="6115338" y="1300359"/>
            <a:ext cx="730856" cy="205580"/>
          </a:xfrm>
          <a:custGeom>
            <a:avLst/>
            <a:gdLst>
              <a:gd name="connsiteX0" fmla="*/ 0 w 730856"/>
              <a:gd name="connsiteY0" fmla="*/ 0 h 205580"/>
              <a:gd name="connsiteX1" fmla="*/ 730857 w 730856"/>
              <a:gd name="connsiteY1" fmla="*/ 0 h 205580"/>
              <a:gd name="connsiteX2" fmla="*/ 676849 w 730856"/>
              <a:gd name="connsiteY2" fmla="*/ 205580 h 205580"/>
              <a:gd name="connsiteX3" fmla="*/ 0 w 730856"/>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30856" h="205580">
                <a:moveTo>
                  <a:pt x="0" y="0"/>
                </a:moveTo>
                <a:lnTo>
                  <a:pt x="730857"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7" name="任意多边形: 形状 314"/>
          <p:cNvSpPr/>
          <p:nvPr userDrawn="1">
            <p:custDataLst>
              <p:tags r:id="rId277"/>
            </p:custDataLst>
          </p:nvPr>
        </p:nvSpPr>
        <p:spPr>
          <a:xfrm>
            <a:off x="5320455" y="1058627"/>
            <a:ext cx="794882" cy="241731"/>
          </a:xfrm>
          <a:custGeom>
            <a:avLst/>
            <a:gdLst>
              <a:gd name="connsiteX0" fmla="*/ 0 w 794882"/>
              <a:gd name="connsiteY0" fmla="*/ 0 h 241731"/>
              <a:gd name="connsiteX1" fmla="*/ 794883 w 794882"/>
              <a:gd name="connsiteY1" fmla="*/ 0 h 241731"/>
              <a:gd name="connsiteX2" fmla="*/ 794883 w 794882"/>
              <a:gd name="connsiteY2" fmla="*/ 241731 h 241731"/>
              <a:gd name="connsiteX3" fmla="*/ 64026 w 794882"/>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794882" h="241731">
                <a:moveTo>
                  <a:pt x="0" y="0"/>
                </a:moveTo>
                <a:lnTo>
                  <a:pt x="794883" y="0"/>
                </a:lnTo>
                <a:lnTo>
                  <a:pt x="794883" y="241731"/>
                </a:lnTo>
                <a:lnTo>
                  <a:pt x="64026"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8" name="任意多边形: 形状 315"/>
          <p:cNvSpPr/>
          <p:nvPr userDrawn="1">
            <p:custDataLst>
              <p:tags r:id="rId278"/>
            </p:custDataLst>
          </p:nvPr>
        </p:nvSpPr>
        <p:spPr>
          <a:xfrm>
            <a:off x="4653624" y="1300359"/>
            <a:ext cx="785300" cy="205580"/>
          </a:xfrm>
          <a:custGeom>
            <a:avLst/>
            <a:gdLst>
              <a:gd name="connsiteX0" fmla="*/ 0 w 785300"/>
              <a:gd name="connsiteY0" fmla="*/ 0 h 205580"/>
              <a:gd name="connsiteX1" fmla="*/ 730857 w 785300"/>
              <a:gd name="connsiteY1" fmla="*/ 0 h 205580"/>
              <a:gd name="connsiteX2" fmla="*/ 785301 w 785300"/>
              <a:gd name="connsiteY2" fmla="*/ 205580 h 205580"/>
              <a:gd name="connsiteX3" fmla="*/ 108452 w 78530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85300" h="205580">
                <a:moveTo>
                  <a:pt x="0" y="0"/>
                </a:moveTo>
                <a:lnTo>
                  <a:pt x="730857" y="0"/>
                </a:lnTo>
                <a:lnTo>
                  <a:pt x="785301" y="205580"/>
                </a:lnTo>
                <a:lnTo>
                  <a:pt x="108452"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9" name="任意多边形: 形状 316"/>
          <p:cNvSpPr/>
          <p:nvPr userDrawn="1">
            <p:custDataLst>
              <p:tags r:id="rId279"/>
            </p:custDataLst>
          </p:nvPr>
        </p:nvSpPr>
        <p:spPr>
          <a:xfrm>
            <a:off x="3731560" y="1058627"/>
            <a:ext cx="922063" cy="241731"/>
          </a:xfrm>
          <a:custGeom>
            <a:avLst/>
            <a:gdLst>
              <a:gd name="connsiteX0" fmla="*/ 0 w 922063"/>
              <a:gd name="connsiteY0" fmla="*/ 0 h 241731"/>
              <a:gd name="connsiteX1" fmla="*/ 794448 w 922063"/>
              <a:gd name="connsiteY1" fmla="*/ 0 h 241731"/>
              <a:gd name="connsiteX2" fmla="*/ 922064 w 922063"/>
              <a:gd name="connsiteY2" fmla="*/ 241731 h 241731"/>
              <a:gd name="connsiteX3" fmla="*/ 191207 w 922063"/>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22063" h="241731">
                <a:moveTo>
                  <a:pt x="0" y="0"/>
                </a:moveTo>
                <a:lnTo>
                  <a:pt x="794448" y="0"/>
                </a:lnTo>
                <a:lnTo>
                  <a:pt x="922064" y="241731"/>
                </a:lnTo>
                <a:lnTo>
                  <a:pt x="191207"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0" name="任意多边形: 形状 317"/>
          <p:cNvSpPr/>
          <p:nvPr userDrawn="1">
            <p:custDataLst>
              <p:tags r:id="rId280"/>
            </p:custDataLst>
          </p:nvPr>
        </p:nvSpPr>
        <p:spPr>
          <a:xfrm>
            <a:off x="3191911" y="1300359"/>
            <a:ext cx="893752" cy="205580"/>
          </a:xfrm>
          <a:custGeom>
            <a:avLst/>
            <a:gdLst>
              <a:gd name="connsiteX0" fmla="*/ 0 w 893752"/>
              <a:gd name="connsiteY0" fmla="*/ 0 h 205580"/>
              <a:gd name="connsiteX1" fmla="*/ 730857 w 893752"/>
              <a:gd name="connsiteY1" fmla="*/ 0 h 205580"/>
              <a:gd name="connsiteX2" fmla="*/ 893753 w 893752"/>
              <a:gd name="connsiteY2" fmla="*/ 205580 h 205580"/>
              <a:gd name="connsiteX3" fmla="*/ 216905 w 89375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93752" h="205580">
                <a:moveTo>
                  <a:pt x="0" y="0"/>
                </a:moveTo>
                <a:lnTo>
                  <a:pt x="730857" y="0"/>
                </a:lnTo>
                <a:lnTo>
                  <a:pt x="893753" y="205580"/>
                </a:lnTo>
                <a:lnTo>
                  <a:pt x="216905"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1" name="任意多边形: 形状 318"/>
          <p:cNvSpPr/>
          <p:nvPr userDrawn="1">
            <p:custDataLst>
              <p:tags r:id="rId281"/>
            </p:custDataLst>
          </p:nvPr>
        </p:nvSpPr>
        <p:spPr>
          <a:xfrm>
            <a:off x="2147021" y="1059934"/>
            <a:ext cx="1048809" cy="241295"/>
          </a:xfrm>
          <a:custGeom>
            <a:avLst/>
            <a:gdLst>
              <a:gd name="connsiteX0" fmla="*/ 0 w 1048809"/>
              <a:gd name="connsiteY0" fmla="*/ 0 h 241295"/>
              <a:gd name="connsiteX1" fmla="*/ 794448 w 1048809"/>
              <a:gd name="connsiteY1" fmla="*/ 0 h 241295"/>
              <a:gd name="connsiteX2" fmla="*/ 1048810 w 1048809"/>
              <a:gd name="connsiteY2" fmla="*/ 241296 h 241295"/>
              <a:gd name="connsiteX3" fmla="*/ 318389 w 1048809"/>
              <a:gd name="connsiteY3" fmla="*/ 241296 h 241295"/>
            </a:gdLst>
            <a:ahLst/>
            <a:cxnLst>
              <a:cxn ang="0">
                <a:pos x="connsiteX0" y="connsiteY0"/>
              </a:cxn>
              <a:cxn ang="0">
                <a:pos x="connsiteX1" y="connsiteY1"/>
              </a:cxn>
              <a:cxn ang="0">
                <a:pos x="connsiteX2" y="connsiteY2"/>
              </a:cxn>
              <a:cxn ang="0">
                <a:pos x="connsiteX3" y="connsiteY3"/>
              </a:cxn>
            </a:cxnLst>
            <a:rect l="l" t="t" r="r" b="b"/>
            <a:pathLst>
              <a:path w="1048809" h="241295">
                <a:moveTo>
                  <a:pt x="0" y="0"/>
                </a:moveTo>
                <a:lnTo>
                  <a:pt x="794448" y="0"/>
                </a:lnTo>
                <a:lnTo>
                  <a:pt x="1048810" y="241296"/>
                </a:lnTo>
                <a:lnTo>
                  <a:pt x="318389" y="24129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2" name="任意多边形: 形状 319"/>
          <p:cNvSpPr/>
          <p:nvPr userDrawn="1">
            <p:custDataLst>
              <p:tags r:id="rId282"/>
            </p:custDataLst>
          </p:nvPr>
        </p:nvSpPr>
        <p:spPr>
          <a:xfrm>
            <a:off x="1733247" y="1300359"/>
            <a:ext cx="1001770" cy="205580"/>
          </a:xfrm>
          <a:custGeom>
            <a:avLst/>
            <a:gdLst>
              <a:gd name="connsiteX0" fmla="*/ 0 w 1001770"/>
              <a:gd name="connsiteY0" fmla="*/ 0 h 205580"/>
              <a:gd name="connsiteX1" fmla="*/ 730857 w 1001770"/>
              <a:gd name="connsiteY1" fmla="*/ 0 h 205580"/>
              <a:gd name="connsiteX2" fmla="*/ 1001770 w 1001770"/>
              <a:gd name="connsiteY2" fmla="*/ 205580 h 205580"/>
              <a:gd name="connsiteX3" fmla="*/ 325358 w 100177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0" y="0"/>
                </a:moveTo>
                <a:lnTo>
                  <a:pt x="730857" y="0"/>
                </a:lnTo>
                <a:lnTo>
                  <a:pt x="1001770" y="205580"/>
                </a:lnTo>
                <a:lnTo>
                  <a:pt x="325358"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3" name="任意多边形: 形状 320"/>
          <p:cNvSpPr/>
          <p:nvPr userDrawn="1">
            <p:custDataLst>
              <p:tags r:id="rId283"/>
            </p:custDataLst>
          </p:nvPr>
        </p:nvSpPr>
        <p:spPr>
          <a:xfrm>
            <a:off x="556385" y="1058627"/>
            <a:ext cx="1176861" cy="241731"/>
          </a:xfrm>
          <a:custGeom>
            <a:avLst/>
            <a:gdLst>
              <a:gd name="connsiteX0" fmla="*/ 0 w 1176861"/>
              <a:gd name="connsiteY0" fmla="*/ 0 h 241731"/>
              <a:gd name="connsiteX1" fmla="*/ 794447 w 1176861"/>
              <a:gd name="connsiteY1" fmla="*/ 0 h 241731"/>
              <a:gd name="connsiteX2" fmla="*/ 1176862 w 1176861"/>
              <a:gd name="connsiteY2" fmla="*/ 241731 h 241731"/>
              <a:gd name="connsiteX3" fmla="*/ 446005 w 117686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76861" h="241731">
                <a:moveTo>
                  <a:pt x="0" y="0"/>
                </a:moveTo>
                <a:lnTo>
                  <a:pt x="794447" y="0"/>
                </a:lnTo>
                <a:lnTo>
                  <a:pt x="1176862" y="241731"/>
                </a:lnTo>
                <a:lnTo>
                  <a:pt x="446005"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4" name="任意多边形: 形状 321"/>
          <p:cNvSpPr/>
          <p:nvPr userDrawn="1">
            <p:custDataLst>
              <p:tags r:id="rId284"/>
            </p:custDataLst>
          </p:nvPr>
        </p:nvSpPr>
        <p:spPr>
          <a:xfrm>
            <a:off x="271533" y="1300359"/>
            <a:ext cx="1110222" cy="205580"/>
          </a:xfrm>
          <a:custGeom>
            <a:avLst/>
            <a:gdLst>
              <a:gd name="connsiteX0" fmla="*/ 0 w 1110222"/>
              <a:gd name="connsiteY0" fmla="*/ 0 h 205580"/>
              <a:gd name="connsiteX1" fmla="*/ 730857 w 1110222"/>
              <a:gd name="connsiteY1" fmla="*/ 0 h 205580"/>
              <a:gd name="connsiteX2" fmla="*/ 1110223 w 1110222"/>
              <a:gd name="connsiteY2" fmla="*/ 205580 h 205580"/>
              <a:gd name="connsiteX3" fmla="*/ 433810 w 111022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0" y="0"/>
                </a:moveTo>
                <a:lnTo>
                  <a:pt x="730857" y="0"/>
                </a:lnTo>
                <a:lnTo>
                  <a:pt x="1110223" y="205580"/>
                </a:lnTo>
                <a:lnTo>
                  <a:pt x="43381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08" name="任意多边形: 形状 407"/>
          <p:cNvSpPr/>
          <p:nvPr userDrawn="1">
            <p:custDataLst>
              <p:tags r:id="rId285"/>
            </p:custDataLst>
          </p:nvPr>
        </p:nvSpPr>
        <p:spPr>
          <a:xfrm>
            <a:off x="0" y="1171393"/>
            <a:ext cx="271874" cy="128965"/>
          </a:xfrm>
          <a:custGeom>
            <a:avLst/>
            <a:gdLst>
              <a:gd name="connsiteX0" fmla="*/ 0 w 271874"/>
              <a:gd name="connsiteY0" fmla="*/ 0 h 128965"/>
              <a:gd name="connsiteX1" fmla="*/ 271874 w 271874"/>
              <a:gd name="connsiteY1" fmla="*/ 128965 h 128965"/>
              <a:gd name="connsiteX2" fmla="*/ 0 w 271874"/>
              <a:gd name="connsiteY2" fmla="*/ 128965 h 128965"/>
              <a:gd name="connsiteX0-1" fmla="*/ 6805 w 278679"/>
              <a:gd name="connsiteY0-2" fmla="*/ 0 h 128965"/>
              <a:gd name="connsiteX1-3" fmla="*/ 278679 w 278679"/>
              <a:gd name="connsiteY1-4" fmla="*/ 128965 h 128965"/>
              <a:gd name="connsiteX2-5" fmla="*/ 6805 w 278679"/>
              <a:gd name="connsiteY2-6" fmla="*/ 128965 h 128965"/>
              <a:gd name="connsiteX3" fmla="*/ 0 w 278679"/>
              <a:gd name="connsiteY3" fmla="*/ 66857 h 128965"/>
              <a:gd name="connsiteX4" fmla="*/ 6805 w 278679"/>
              <a:gd name="connsiteY4" fmla="*/ 0 h 128965"/>
              <a:gd name="connsiteX0-7" fmla="*/ 0 w 278679"/>
              <a:gd name="connsiteY0-8" fmla="*/ 66857 h 158297"/>
              <a:gd name="connsiteX1-9" fmla="*/ 6805 w 278679"/>
              <a:gd name="connsiteY1-10" fmla="*/ 0 h 158297"/>
              <a:gd name="connsiteX2-11" fmla="*/ 278679 w 278679"/>
              <a:gd name="connsiteY2-12" fmla="*/ 128965 h 158297"/>
              <a:gd name="connsiteX3-13" fmla="*/ 6805 w 278679"/>
              <a:gd name="connsiteY3-14" fmla="*/ 128965 h 158297"/>
              <a:gd name="connsiteX4-15" fmla="*/ 91440 w 278679"/>
              <a:gd name="connsiteY4-16" fmla="*/ 158297 h 158297"/>
              <a:gd name="connsiteX0-17" fmla="*/ 0 w 278679"/>
              <a:gd name="connsiteY0-18" fmla="*/ 66857 h 128965"/>
              <a:gd name="connsiteX1-19" fmla="*/ 6805 w 278679"/>
              <a:gd name="connsiteY1-20" fmla="*/ 0 h 128965"/>
              <a:gd name="connsiteX2-21" fmla="*/ 278679 w 278679"/>
              <a:gd name="connsiteY2-22" fmla="*/ 128965 h 128965"/>
              <a:gd name="connsiteX3-23" fmla="*/ 6805 w 278679"/>
              <a:gd name="connsiteY3-24" fmla="*/ 128965 h 128965"/>
              <a:gd name="connsiteX0-25" fmla="*/ 0 w 271874"/>
              <a:gd name="connsiteY0-26" fmla="*/ 0 h 128965"/>
              <a:gd name="connsiteX1-27" fmla="*/ 271874 w 271874"/>
              <a:gd name="connsiteY1-28" fmla="*/ 128965 h 128965"/>
              <a:gd name="connsiteX2-29" fmla="*/ 0 w 271874"/>
              <a:gd name="connsiteY2-30" fmla="*/ 128965 h 128965"/>
            </a:gdLst>
            <a:ahLst/>
            <a:cxnLst>
              <a:cxn ang="0">
                <a:pos x="connsiteX0-1" y="connsiteY0-2"/>
              </a:cxn>
              <a:cxn ang="0">
                <a:pos x="connsiteX1-3" y="connsiteY1-4"/>
              </a:cxn>
              <a:cxn ang="0">
                <a:pos x="connsiteX2-5" y="connsiteY2-6"/>
              </a:cxn>
            </a:cxnLst>
            <a:rect l="l" t="t" r="r" b="b"/>
            <a:pathLst>
              <a:path w="271874" h="128965">
                <a:moveTo>
                  <a:pt x="0" y="0"/>
                </a:moveTo>
                <a:lnTo>
                  <a:pt x="271874" y="128965"/>
                </a:lnTo>
                <a:lnTo>
                  <a:pt x="0" y="12896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5" name="任意多边形: 形状 434"/>
          <p:cNvSpPr/>
          <p:nvPr userDrawn="1">
            <p:custDataLst>
              <p:tags r:id="rId286"/>
            </p:custDataLst>
          </p:nvPr>
        </p:nvSpPr>
        <p:spPr>
          <a:xfrm>
            <a:off x="10881686" y="771163"/>
            <a:ext cx="1310314" cy="287464"/>
          </a:xfrm>
          <a:custGeom>
            <a:avLst/>
            <a:gdLst>
              <a:gd name="connsiteX0" fmla="*/ 455151 w 1310314"/>
              <a:gd name="connsiteY0" fmla="*/ 0 h 287464"/>
              <a:gd name="connsiteX1" fmla="*/ 1310314 w 1310314"/>
              <a:gd name="connsiteY1" fmla="*/ 0 h 287464"/>
              <a:gd name="connsiteX2" fmla="*/ 1310314 w 1310314"/>
              <a:gd name="connsiteY2" fmla="*/ 8396 h 287464"/>
              <a:gd name="connsiteX3" fmla="*/ 794883 w 1310314"/>
              <a:gd name="connsiteY3" fmla="*/ 287464 h 287464"/>
              <a:gd name="connsiteX4" fmla="*/ 0 w 1310314"/>
              <a:gd name="connsiteY4" fmla="*/ 287464 h 287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314" h="287464">
                <a:moveTo>
                  <a:pt x="455151" y="0"/>
                </a:moveTo>
                <a:lnTo>
                  <a:pt x="1310314" y="0"/>
                </a:lnTo>
                <a:lnTo>
                  <a:pt x="1310314" y="8396"/>
                </a:lnTo>
                <a:lnTo>
                  <a:pt x="794883" y="287464"/>
                </a:lnTo>
                <a:lnTo>
                  <a:pt x="0" y="287464"/>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323" name="任意多边形: 形状 330"/>
          <p:cNvSpPr/>
          <p:nvPr userDrawn="1">
            <p:custDataLst>
              <p:tags r:id="rId287"/>
            </p:custDataLst>
          </p:nvPr>
        </p:nvSpPr>
        <p:spPr>
          <a:xfrm>
            <a:off x="10467376" y="422722"/>
            <a:ext cx="1421207" cy="348441"/>
          </a:xfrm>
          <a:custGeom>
            <a:avLst/>
            <a:gdLst>
              <a:gd name="connsiteX0" fmla="*/ 459071 w 1421207"/>
              <a:gd name="connsiteY0" fmla="*/ 0 h 348441"/>
              <a:gd name="connsiteX1" fmla="*/ 1421207 w 1421207"/>
              <a:gd name="connsiteY1" fmla="*/ 0 h 348441"/>
              <a:gd name="connsiteX2" fmla="*/ 870233 w 1421207"/>
              <a:gd name="connsiteY2" fmla="*/ 348441 h 348441"/>
              <a:gd name="connsiteX3" fmla="*/ 0 w 142120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421207" h="348441">
                <a:moveTo>
                  <a:pt x="459071" y="0"/>
                </a:moveTo>
                <a:lnTo>
                  <a:pt x="1421207"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4" name="任意多边形: 形状 331"/>
          <p:cNvSpPr/>
          <p:nvPr userDrawn="1">
            <p:custDataLst>
              <p:tags r:id="rId288"/>
            </p:custDataLst>
          </p:nvPr>
        </p:nvSpPr>
        <p:spPr>
          <a:xfrm>
            <a:off x="9293562" y="771163"/>
            <a:ext cx="1173813" cy="287464"/>
          </a:xfrm>
          <a:custGeom>
            <a:avLst/>
            <a:gdLst>
              <a:gd name="connsiteX0" fmla="*/ 303144 w 1173813"/>
              <a:gd name="connsiteY0" fmla="*/ 0 h 287464"/>
              <a:gd name="connsiteX1" fmla="*/ 1173814 w 1173813"/>
              <a:gd name="connsiteY1" fmla="*/ 0 h 287464"/>
              <a:gd name="connsiteX2" fmla="*/ 794447 w 1173813"/>
              <a:gd name="connsiteY2" fmla="*/ 287464 h 287464"/>
              <a:gd name="connsiteX3" fmla="*/ 0 w 1173813"/>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173813" h="287464">
                <a:moveTo>
                  <a:pt x="303144" y="0"/>
                </a:moveTo>
                <a:lnTo>
                  <a:pt x="1173814" y="0"/>
                </a:lnTo>
                <a:lnTo>
                  <a:pt x="794447"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5" name="任意多边形: 形状 332"/>
          <p:cNvSpPr/>
          <p:nvPr userDrawn="1">
            <p:custDataLst>
              <p:tags r:id="rId289"/>
            </p:custDataLst>
          </p:nvPr>
        </p:nvSpPr>
        <p:spPr>
          <a:xfrm>
            <a:off x="8726474" y="422722"/>
            <a:ext cx="1237838" cy="348441"/>
          </a:xfrm>
          <a:custGeom>
            <a:avLst/>
            <a:gdLst>
              <a:gd name="connsiteX0" fmla="*/ 275268 w 1237838"/>
              <a:gd name="connsiteY0" fmla="*/ 0 h 348441"/>
              <a:gd name="connsiteX1" fmla="*/ 1237839 w 1237838"/>
              <a:gd name="connsiteY1" fmla="*/ 0 h 348441"/>
              <a:gd name="connsiteX2" fmla="*/ 870233 w 1237838"/>
              <a:gd name="connsiteY2" fmla="*/ 348441 h 348441"/>
              <a:gd name="connsiteX3" fmla="*/ 0 w 1237838"/>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237838" h="348441">
                <a:moveTo>
                  <a:pt x="275268" y="0"/>
                </a:moveTo>
                <a:lnTo>
                  <a:pt x="1237839"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6" name="任意多边形: 形状 333"/>
          <p:cNvSpPr/>
          <p:nvPr userDrawn="1">
            <p:custDataLst>
              <p:tags r:id="rId290"/>
            </p:custDataLst>
          </p:nvPr>
        </p:nvSpPr>
        <p:spPr>
          <a:xfrm>
            <a:off x="7704232" y="771163"/>
            <a:ext cx="1022241" cy="287464"/>
          </a:xfrm>
          <a:custGeom>
            <a:avLst/>
            <a:gdLst>
              <a:gd name="connsiteX0" fmla="*/ 151571 w 1022241"/>
              <a:gd name="connsiteY0" fmla="*/ 0 h 287464"/>
              <a:gd name="connsiteX1" fmla="*/ 1022241 w 1022241"/>
              <a:gd name="connsiteY1" fmla="*/ 0 h 287464"/>
              <a:gd name="connsiteX2" fmla="*/ 794883 w 1022241"/>
              <a:gd name="connsiteY2" fmla="*/ 287464 h 287464"/>
              <a:gd name="connsiteX3" fmla="*/ 0 w 1022241"/>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22241" h="287464">
                <a:moveTo>
                  <a:pt x="151571" y="0"/>
                </a:moveTo>
                <a:lnTo>
                  <a:pt x="1022241" y="0"/>
                </a:lnTo>
                <a:lnTo>
                  <a:pt x="794883"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7" name="任意多边形: 形状 334"/>
          <p:cNvSpPr/>
          <p:nvPr userDrawn="1">
            <p:custDataLst>
              <p:tags r:id="rId291"/>
            </p:custDataLst>
          </p:nvPr>
        </p:nvSpPr>
        <p:spPr>
          <a:xfrm>
            <a:off x="6985571" y="422722"/>
            <a:ext cx="1054035" cy="348441"/>
          </a:xfrm>
          <a:custGeom>
            <a:avLst/>
            <a:gdLst>
              <a:gd name="connsiteX0" fmla="*/ 91466 w 1054035"/>
              <a:gd name="connsiteY0" fmla="*/ 0 h 348441"/>
              <a:gd name="connsiteX1" fmla="*/ 1054036 w 1054035"/>
              <a:gd name="connsiteY1" fmla="*/ 0 h 348441"/>
              <a:gd name="connsiteX2" fmla="*/ 870233 w 1054035"/>
              <a:gd name="connsiteY2" fmla="*/ 348441 h 348441"/>
              <a:gd name="connsiteX3" fmla="*/ 0 w 1054035"/>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1466" y="0"/>
                </a:moveTo>
                <a:lnTo>
                  <a:pt x="1054036"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8" name="任意多边形: 形状 335"/>
          <p:cNvSpPr/>
          <p:nvPr userDrawn="1">
            <p:custDataLst>
              <p:tags r:id="rId292"/>
            </p:custDataLst>
          </p:nvPr>
        </p:nvSpPr>
        <p:spPr>
          <a:xfrm>
            <a:off x="6114902" y="771163"/>
            <a:ext cx="870669" cy="287464"/>
          </a:xfrm>
          <a:custGeom>
            <a:avLst/>
            <a:gdLst>
              <a:gd name="connsiteX0" fmla="*/ 0 w 870669"/>
              <a:gd name="connsiteY0" fmla="*/ 0 h 287464"/>
              <a:gd name="connsiteX1" fmla="*/ 870670 w 870669"/>
              <a:gd name="connsiteY1" fmla="*/ 0 h 287464"/>
              <a:gd name="connsiteX2" fmla="*/ 794883 w 870669"/>
              <a:gd name="connsiteY2" fmla="*/ 287464 h 287464"/>
              <a:gd name="connsiteX3" fmla="*/ 436 w 87066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870669" h="287464">
                <a:moveTo>
                  <a:pt x="0" y="0"/>
                </a:moveTo>
                <a:lnTo>
                  <a:pt x="870670" y="0"/>
                </a:lnTo>
                <a:lnTo>
                  <a:pt x="794883" y="287464"/>
                </a:lnTo>
                <a:lnTo>
                  <a:pt x="436"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9" name="任意多边形: 形状 336"/>
          <p:cNvSpPr/>
          <p:nvPr userDrawn="1">
            <p:custDataLst>
              <p:tags r:id="rId293"/>
            </p:custDataLst>
          </p:nvPr>
        </p:nvSpPr>
        <p:spPr>
          <a:xfrm>
            <a:off x="5152332" y="422722"/>
            <a:ext cx="962569" cy="348441"/>
          </a:xfrm>
          <a:custGeom>
            <a:avLst/>
            <a:gdLst>
              <a:gd name="connsiteX0" fmla="*/ 0 w 962569"/>
              <a:gd name="connsiteY0" fmla="*/ 0 h 348441"/>
              <a:gd name="connsiteX1" fmla="*/ 962569 w 962569"/>
              <a:gd name="connsiteY1" fmla="*/ 0 h 348441"/>
              <a:gd name="connsiteX2" fmla="*/ 962569 w 962569"/>
              <a:gd name="connsiteY2" fmla="*/ 348441 h 348441"/>
              <a:gd name="connsiteX3" fmla="*/ 92337 w 9625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962569" h="348441">
                <a:moveTo>
                  <a:pt x="0" y="0"/>
                </a:moveTo>
                <a:lnTo>
                  <a:pt x="962569" y="0"/>
                </a:lnTo>
                <a:lnTo>
                  <a:pt x="962569" y="348441"/>
                </a:lnTo>
                <a:lnTo>
                  <a:pt x="92337"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0" name="任意多边形: 形状 337"/>
          <p:cNvSpPr/>
          <p:nvPr userDrawn="1">
            <p:custDataLst>
              <p:tags r:id="rId294"/>
            </p:custDataLst>
          </p:nvPr>
        </p:nvSpPr>
        <p:spPr>
          <a:xfrm>
            <a:off x="4373999" y="771163"/>
            <a:ext cx="946455" cy="287464"/>
          </a:xfrm>
          <a:custGeom>
            <a:avLst/>
            <a:gdLst>
              <a:gd name="connsiteX0" fmla="*/ 0 w 946455"/>
              <a:gd name="connsiteY0" fmla="*/ 0 h 287464"/>
              <a:gd name="connsiteX1" fmla="*/ 870670 w 946455"/>
              <a:gd name="connsiteY1" fmla="*/ 0 h 287464"/>
              <a:gd name="connsiteX2" fmla="*/ 946455 w 946455"/>
              <a:gd name="connsiteY2" fmla="*/ 287464 h 287464"/>
              <a:gd name="connsiteX3" fmla="*/ 152009 w 946455"/>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946455" h="287464">
                <a:moveTo>
                  <a:pt x="0" y="0"/>
                </a:moveTo>
                <a:lnTo>
                  <a:pt x="870670" y="0"/>
                </a:lnTo>
                <a:lnTo>
                  <a:pt x="946455" y="287464"/>
                </a:lnTo>
                <a:lnTo>
                  <a:pt x="152009"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1" name="任意多边形: 形状 338"/>
          <p:cNvSpPr/>
          <p:nvPr userDrawn="1">
            <p:custDataLst>
              <p:tags r:id="rId295"/>
            </p:custDataLst>
          </p:nvPr>
        </p:nvSpPr>
        <p:spPr>
          <a:xfrm>
            <a:off x="3228062" y="422722"/>
            <a:ext cx="1145937" cy="348441"/>
          </a:xfrm>
          <a:custGeom>
            <a:avLst/>
            <a:gdLst>
              <a:gd name="connsiteX0" fmla="*/ 0 w 1145937"/>
              <a:gd name="connsiteY0" fmla="*/ 0 h 348441"/>
              <a:gd name="connsiteX1" fmla="*/ 962135 w 1145937"/>
              <a:gd name="connsiteY1" fmla="*/ 0 h 348441"/>
              <a:gd name="connsiteX2" fmla="*/ 1145937 w 1145937"/>
              <a:gd name="connsiteY2" fmla="*/ 348441 h 348441"/>
              <a:gd name="connsiteX3" fmla="*/ 275705 w 114593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145937" h="348441">
                <a:moveTo>
                  <a:pt x="0" y="0"/>
                </a:moveTo>
                <a:lnTo>
                  <a:pt x="962135" y="0"/>
                </a:lnTo>
                <a:lnTo>
                  <a:pt x="1145937" y="348441"/>
                </a:lnTo>
                <a:lnTo>
                  <a:pt x="275705"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2" name="任意多边形: 形状 339"/>
          <p:cNvSpPr/>
          <p:nvPr userDrawn="1">
            <p:custDataLst>
              <p:tags r:id="rId296"/>
            </p:custDataLst>
          </p:nvPr>
        </p:nvSpPr>
        <p:spPr>
          <a:xfrm>
            <a:off x="2633098" y="771163"/>
            <a:ext cx="1098462" cy="287464"/>
          </a:xfrm>
          <a:custGeom>
            <a:avLst/>
            <a:gdLst>
              <a:gd name="connsiteX0" fmla="*/ 0 w 1098462"/>
              <a:gd name="connsiteY0" fmla="*/ 0 h 287464"/>
              <a:gd name="connsiteX1" fmla="*/ 870669 w 1098462"/>
              <a:gd name="connsiteY1" fmla="*/ 0 h 287464"/>
              <a:gd name="connsiteX2" fmla="*/ 1098463 w 1098462"/>
              <a:gd name="connsiteY2" fmla="*/ 287464 h 287464"/>
              <a:gd name="connsiteX3" fmla="*/ 304015 w 1098462"/>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98462" h="287464">
                <a:moveTo>
                  <a:pt x="0" y="0"/>
                </a:moveTo>
                <a:lnTo>
                  <a:pt x="870669" y="0"/>
                </a:lnTo>
                <a:lnTo>
                  <a:pt x="1098463" y="287464"/>
                </a:lnTo>
                <a:lnTo>
                  <a:pt x="304015"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3" name="任意多边形: 形状 340"/>
          <p:cNvSpPr/>
          <p:nvPr userDrawn="1">
            <p:custDataLst>
              <p:tags r:id="rId297"/>
            </p:custDataLst>
          </p:nvPr>
        </p:nvSpPr>
        <p:spPr>
          <a:xfrm>
            <a:off x="1309454" y="424028"/>
            <a:ext cx="1328869" cy="348441"/>
          </a:xfrm>
          <a:custGeom>
            <a:avLst/>
            <a:gdLst>
              <a:gd name="connsiteX0" fmla="*/ 0 w 1328869"/>
              <a:gd name="connsiteY0" fmla="*/ 0 h 348441"/>
              <a:gd name="connsiteX1" fmla="*/ 961699 w 1328869"/>
              <a:gd name="connsiteY1" fmla="*/ 0 h 348441"/>
              <a:gd name="connsiteX2" fmla="*/ 1328870 w 1328869"/>
              <a:gd name="connsiteY2" fmla="*/ 348441 h 348441"/>
              <a:gd name="connsiteX3" fmla="*/ 458636 w 13288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328869" h="348441">
                <a:moveTo>
                  <a:pt x="0" y="0"/>
                </a:moveTo>
                <a:lnTo>
                  <a:pt x="961699" y="0"/>
                </a:lnTo>
                <a:lnTo>
                  <a:pt x="1328870" y="348441"/>
                </a:lnTo>
                <a:lnTo>
                  <a:pt x="458636"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4" name="任意多边形: 形状 341"/>
          <p:cNvSpPr/>
          <p:nvPr userDrawn="1">
            <p:custDataLst>
              <p:tags r:id="rId298"/>
            </p:custDataLst>
          </p:nvPr>
        </p:nvSpPr>
        <p:spPr>
          <a:xfrm>
            <a:off x="896115" y="771163"/>
            <a:ext cx="1249599" cy="287464"/>
          </a:xfrm>
          <a:custGeom>
            <a:avLst/>
            <a:gdLst>
              <a:gd name="connsiteX0" fmla="*/ 0 w 1249599"/>
              <a:gd name="connsiteY0" fmla="*/ 0 h 287464"/>
              <a:gd name="connsiteX1" fmla="*/ 870234 w 1249599"/>
              <a:gd name="connsiteY1" fmla="*/ 0 h 287464"/>
              <a:gd name="connsiteX2" fmla="*/ 1249599 w 1249599"/>
              <a:gd name="connsiteY2" fmla="*/ 287464 h 287464"/>
              <a:gd name="connsiteX3" fmla="*/ 455153 w 124959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249599" h="287464">
                <a:moveTo>
                  <a:pt x="0" y="0"/>
                </a:moveTo>
                <a:lnTo>
                  <a:pt x="870234" y="0"/>
                </a:lnTo>
                <a:lnTo>
                  <a:pt x="1249599" y="287464"/>
                </a:lnTo>
                <a:lnTo>
                  <a:pt x="455153"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04" name="任意多边形: 形状 403"/>
          <p:cNvSpPr/>
          <p:nvPr userDrawn="1">
            <p:custDataLst>
              <p:tags r:id="rId299"/>
            </p:custDataLst>
          </p:nvPr>
        </p:nvSpPr>
        <p:spPr>
          <a:xfrm>
            <a:off x="0" y="422722"/>
            <a:ext cx="896455" cy="348441"/>
          </a:xfrm>
          <a:custGeom>
            <a:avLst/>
            <a:gdLst>
              <a:gd name="connsiteX0" fmla="*/ 0 w 896455"/>
              <a:gd name="connsiteY0" fmla="*/ 0 h 348441"/>
              <a:gd name="connsiteX1" fmla="*/ 345482 w 896455"/>
              <a:gd name="connsiteY1" fmla="*/ 0 h 348441"/>
              <a:gd name="connsiteX2" fmla="*/ 896455 w 896455"/>
              <a:gd name="connsiteY2" fmla="*/ 348441 h 348441"/>
              <a:gd name="connsiteX3" fmla="*/ 25787 w 896455"/>
              <a:gd name="connsiteY3" fmla="*/ 348441 h 348441"/>
              <a:gd name="connsiteX4" fmla="*/ 0 w 896455"/>
              <a:gd name="connsiteY4" fmla="*/ 334465 h 348441"/>
              <a:gd name="connsiteX0-1" fmla="*/ 0 w 896455"/>
              <a:gd name="connsiteY0-2" fmla="*/ 0 h 348441"/>
              <a:gd name="connsiteX1-3" fmla="*/ 345482 w 896455"/>
              <a:gd name="connsiteY1-4" fmla="*/ 0 h 348441"/>
              <a:gd name="connsiteX2-5" fmla="*/ 896455 w 896455"/>
              <a:gd name="connsiteY2-6" fmla="*/ 348441 h 348441"/>
              <a:gd name="connsiteX3-7" fmla="*/ 25787 w 896455"/>
              <a:gd name="connsiteY3-8" fmla="*/ 348441 h 348441"/>
              <a:gd name="connsiteX4-9" fmla="*/ 0 w 896455"/>
              <a:gd name="connsiteY4-10" fmla="*/ 334465 h 348441"/>
              <a:gd name="connsiteX5" fmla="*/ 339 w 896455"/>
              <a:gd name="connsiteY5" fmla="*/ 163066 h 348441"/>
              <a:gd name="connsiteX6" fmla="*/ 0 w 896455"/>
              <a:gd name="connsiteY6" fmla="*/ 0 h 348441"/>
              <a:gd name="connsiteX0-11" fmla="*/ 339 w 896455"/>
              <a:gd name="connsiteY0-12" fmla="*/ 163066 h 348441"/>
              <a:gd name="connsiteX1-13" fmla="*/ 0 w 896455"/>
              <a:gd name="connsiteY1-14" fmla="*/ 0 h 348441"/>
              <a:gd name="connsiteX2-15" fmla="*/ 345482 w 896455"/>
              <a:gd name="connsiteY2-16" fmla="*/ 0 h 348441"/>
              <a:gd name="connsiteX3-17" fmla="*/ 896455 w 896455"/>
              <a:gd name="connsiteY3-18" fmla="*/ 348441 h 348441"/>
              <a:gd name="connsiteX4-19" fmla="*/ 25787 w 896455"/>
              <a:gd name="connsiteY4-20" fmla="*/ 348441 h 348441"/>
              <a:gd name="connsiteX5-21" fmla="*/ 0 w 896455"/>
              <a:gd name="connsiteY5-22" fmla="*/ 334465 h 348441"/>
              <a:gd name="connsiteX6-23" fmla="*/ 91779 w 896455"/>
              <a:gd name="connsiteY6-24" fmla="*/ 254506 h 348441"/>
              <a:gd name="connsiteX0-25" fmla="*/ 339 w 896455"/>
              <a:gd name="connsiteY0-26" fmla="*/ 163066 h 348441"/>
              <a:gd name="connsiteX1-27" fmla="*/ 0 w 896455"/>
              <a:gd name="connsiteY1-28" fmla="*/ 0 h 348441"/>
              <a:gd name="connsiteX2-29" fmla="*/ 345482 w 896455"/>
              <a:gd name="connsiteY2-30" fmla="*/ 0 h 348441"/>
              <a:gd name="connsiteX3-31" fmla="*/ 896455 w 896455"/>
              <a:gd name="connsiteY3-32" fmla="*/ 348441 h 348441"/>
              <a:gd name="connsiteX4-33" fmla="*/ 25787 w 896455"/>
              <a:gd name="connsiteY4-34" fmla="*/ 348441 h 348441"/>
              <a:gd name="connsiteX5-35" fmla="*/ 0 w 896455"/>
              <a:gd name="connsiteY5-36" fmla="*/ 334465 h 348441"/>
              <a:gd name="connsiteX0-37" fmla="*/ 0 w 896455"/>
              <a:gd name="connsiteY0-38" fmla="*/ 0 h 348441"/>
              <a:gd name="connsiteX1-39" fmla="*/ 345482 w 896455"/>
              <a:gd name="connsiteY1-40" fmla="*/ 0 h 348441"/>
              <a:gd name="connsiteX2-41" fmla="*/ 896455 w 896455"/>
              <a:gd name="connsiteY2-42" fmla="*/ 348441 h 348441"/>
              <a:gd name="connsiteX3-43" fmla="*/ 25787 w 896455"/>
              <a:gd name="connsiteY3-44" fmla="*/ 348441 h 348441"/>
              <a:gd name="connsiteX4-45" fmla="*/ 0 w 896455"/>
              <a:gd name="connsiteY4-46" fmla="*/ 334465 h 3484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455" h="348441">
                <a:moveTo>
                  <a:pt x="0" y="0"/>
                </a:moveTo>
                <a:lnTo>
                  <a:pt x="345482" y="0"/>
                </a:lnTo>
                <a:lnTo>
                  <a:pt x="896455" y="348441"/>
                </a:lnTo>
                <a:lnTo>
                  <a:pt x="25787" y="348441"/>
                </a:lnTo>
                <a:lnTo>
                  <a:pt x="0" y="33446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06" name="任意多边形: 形状 405"/>
          <p:cNvSpPr/>
          <p:nvPr userDrawn="1">
            <p:custDataLst>
              <p:tags r:id="rId300"/>
            </p:custDataLst>
          </p:nvPr>
        </p:nvSpPr>
        <p:spPr>
          <a:xfrm>
            <a:off x="0" y="771163"/>
            <a:ext cx="556725" cy="287464"/>
          </a:xfrm>
          <a:custGeom>
            <a:avLst/>
            <a:gdLst>
              <a:gd name="connsiteX0" fmla="*/ 0 w 556725"/>
              <a:gd name="connsiteY0" fmla="*/ 0 h 287464"/>
              <a:gd name="connsiteX1" fmla="*/ 25787 w 556725"/>
              <a:gd name="connsiteY1" fmla="*/ 0 h 287464"/>
              <a:gd name="connsiteX2" fmla="*/ 556725 w 556725"/>
              <a:gd name="connsiteY2" fmla="*/ 287464 h 287464"/>
              <a:gd name="connsiteX3" fmla="*/ 0 w 556725"/>
              <a:gd name="connsiteY3" fmla="*/ 287464 h 287464"/>
              <a:gd name="connsiteX0-1" fmla="*/ 0 w 556725"/>
              <a:gd name="connsiteY0-2" fmla="*/ 0 h 287464"/>
              <a:gd name="connsiteX1-3" fmla="*/ 25787 w 556725"/>
              <a:gd name="connsiteY1-4" fmla="*/ 0 h 287464"/>
              <a:gd name="connsiteX2-5" fmla="*/ 556725 w 556725"/>
              <a:gd name="connsiteY2-6" fmla="*/ 287464 h 287464"/>
              <a:gd name="connsiteX3-7" fmla="*/ 0 w 556725"/>
              <a:gd name="connsiteY3-8" fmla="*/ 287464 h 287464"/>
              <a:gd name="connsiteX4" fmla="*/ 338 w 556725"/>
              <a:gd name="connsiteY4" fmla="*/ 157525 h 287464"/>
              <a:gd name="connsiteX5" fmla="*/ 0 w 556725"/>
              <a:gd name="connsiteY5" fmla="*/ 0 h 287464"/>
              <a:gd name="connsiteX0-9" fmla="*/ 338 w 556725"/>
              <a:gd name="connsiteY0-10" fmla="*/ 157525 h 287464"/>
              <a:gd name="connsiteX1-11" fmla="*/ 0 w 556725"/>
              <a:gd name="connsiteY1-12" fmla="*/ 0 h 287464"/>
              <a:gd name="connsiteX2-13" fmla="*/ 25787 w 556725"/>
              <a:gd name="connsiteY2-14" fmla="*/ 0 h 287464"/>
              <a:gd name="connsiteX3-15" fmla="*/ 556725 w 556725"/>
              <a:gd name="connsiteY3-16" fmla="*/ 287464 h 287464"/>
              <a:gd name="connsiteX4-17" fmla="*/ 0 w 556725"/>
              <a:gd name="connsiteY4-18" fmla="*/ 287464 h 287464"/>
              <a:gd name="connsiteX5-19" fmla="*/ 91778 w 556725"/>
              <a:gd name="connsiteY5-20" fmla="*/ 248965 h 287464"/>
              <a:gd name="connsiteX0-21" fmla="*/ 338 w 556725"/>
              <a:gd name="connsiteY0-22" fmla="*/ 157525 h 287464"/>
              <a:gd name="connsiteX1-23" fmla="*/ 0 w 556725"/>
              <a:gd name="connsiteY1-24" fmla="*/ 0 h 287464"/>
              <a:gd name="connsiteX2-25" fmla="*/ 25787 w 556725"/>
              <a:gd name="connsiteY2-26" fmla="*/ 0 h 287464"/>
              <a:gd name="connsiteX3-27" fmla="*/ 556725 w 556725"/>
              <a:gd name="connsiteY3-28" fmla="*/ 287464 h 287464"/>
              <a:gd name="connsiteX4-29" fmla="*/ 0 w 556725"/>
              <a:gd name="connsiteY4-30" fmla="*/ 287464 h 287464"/>
              <a:gd name="connsiteX0-31" fmla="*/ 0 w 556725"/>
              <a:gd name="connsiteY0-32" fmla="*/ 0 h 287464"/>
              <a:gd name="connsiteX1-33" fmla="*/ 25787 w 556725"/>
              <a:gd name="connsiteY1-34" fmla="*/ 0 h 287464"/>
              <a:gd name="connsiteX2-35" fmla="*/ 556725 w 556725"/>
              <a:gd name="connsiteY2-36" fmla="*/ 287464 h 287464"/>
              <a:gd name="connsiteX3-37" fmla="*/ 0 w 556725"/>
              <a:gd name="connsiteY3-38" fmla="*/ 287464 h 287464"/>
            </a:gdLst>
            <a:ahLst/>
            <a:cxnLst>
              <a:cxn ang="0">
                <a:pos x="connsiteX0-1" y="connsiteY0-2"/>
              </a:cxn>
              <a:cxn ang="0">
                <a:pos x="connsiteX1-3" y="connsiteY1-4"/>
              </a:cxn>
              <a:cxn ang="0">
                <a:pos x="connsiteX2-5" y="connsiteY2-6"/>
              </a:cxn>
              <a:cxn ang="0">
                <a:pos x="connsiteX3-7" y="connsiteY3-8"/>
              </a:cxn>
            </a:cxnLst>
            <a:rect l="l" t="t" r="r" b="b"/>
            <a:pathLst>
              <a:path w="556725" h="287464">
                <a:moveTo>
                  <a:pt x="0" y="0"/>
                </a:moveTo>
                <a:lnTo>
                  <a:pt x="25787" y="0"/>
                </a:lnTo>
                <a:lnTo>
                  <a:pt x="556725" y="287464"/>
                </a:lnTo>
                <a:lnTo>
                  <a:pt x="0" y="287464"/>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3" name="任意多边形: 形状 432"/>
          <p:cNvSpPr/>
          <p:nvPr userDrawn="1">
            <p:custDataLst>
              <p:tags r:id="rId301"/>
            </p:custDataLst>
          </p:nvPr>
        </p:nvSpPr>
        <p:spPr>
          <a:xfrm>
            <a:off x="11887812" y="230368"/>
            <a:ext cx="304188" cy="192354"/>
          </a:xfrm>
          <a:custGeom>
            <a:avLst/>
            <a:gdLst>
              <a:gd name="connsiteX0" fmla="*/ 304188 w 304188"/>
              <a:gd name="connsiteY0" fmla="*/ 0 h 192354"/>
              <a:gd name="connsiteX1" fmla="*/ 304188 w 304188"/>
              <a:gd name="connsiteY1" fmla="*/ 192354 h 192354"/>
              <a:gd name="connsiteX2" fmla="*/ 0 w 304188"/>
              <a:gd name="connsiteY2" fmla="*/ 192354 h 192354"/>
              <a:gd name="connsiteX0-1" fmla="*/ 304188 w 304188"/>
              <a:gd name="connsiteY0-2" fmla="*/ 0 h 192354"/>
              <a:gd name="connsiteX1-3" fmla="*/ 301036 w 304188"/>
              <a:gd name="connsiteY1-4" fmla="*/ 103007 h 192354"/>
              <a:gd name="connsiteX2-5" fmla="*/ 304188 w 304188"/>
              <a:gd name="connsiteY2-6" fmla="*/ 192354 h 192354"/>
              <a:gd name="connsiteX3" fmla="*/ 0 w 304188"/>
              <a:gd name="connsiteY3" fmla="*/ 192354 h 192354"/>
              <a:gd name="connsiteX4" fmla="*/ 304188 w 304188"/>
              <a:gd name="connsiteY4" fmla="*/ 0 h 192354"/>
              <a:gd name="connsiteX0-7" fmla="*/ 301036 w 392476"/>
              <a:gd name="connsiteY0-8" fmla="*/ 103007 h 194447"/>
              <a:gd name="connsiteX1-9" fmla="*/ 304188 w 392476"/>
              <a:gd name="connsiteY1-10" fmla="*/ 192354 h 194447"/>
              <a:gd name="connsiteX2-11" fmla="*/ 0 w 392476"/>
              <a:gd name="connsiteY2-12" fmla="*/ 192354 h 194447"/>
              <a:gd name="connsiteX3-13" fmla="*/ 304188 w 392476"/>
              <a:gd name="connsiteY3-14" fmla="*/ 0 h 194447"/>
              <a:gd name="connsiteX4-15" fmla="*/ 392476 w 392476"/>
              <a:gd name="connsiteY4-16" fmla="*/ 194447 h 194447"/>
              <a:gd name="connsiteX0-17" fmla="*/ 301036 w 304188"/>
              <a:gd name="connsiteY0-18" fmla="*/ 103007 h 192354"/>
              <a:gd name="connsiteX1-19" fmla="*/ 304188 w 304188"/>
              <a:gd name="connsiteY1-20" fmla="*/ 192354 h 192354"/>
              <a:gd name="connsiteX2-21" fmla="*/ 0 w 304188"/>
              <a:gd name="connsiteY2-22" fmla="*/ 192354 h 192354"/>
              <a:gd name="connsiteX3-23" fmla="*/ 304188 w 304188"/>
              <a:gd name="connsiteY3-24" fmla="*/ 0 h 192354"/>
              <a:gd name="connsiteX0-25" fmla="*/ 304188 w 304188"/>
              <a:gd name="connsiteY0-26" fmla="*/ 192354 h 192354"/>
              <a:gd name="connsiteX1-27" fmla="*/ 0 w 304188"/>
              <a:gd name="connsiteY1-28" fmla="*/ 192354 h 192354"/>
              <a:gd name="connsiteX2-29" fmla="*/ 304188 w 304188"/>
              <a:gd name="connsiteY2-30" fmla="*/ 0 h 192354"/>
            </a:gdLst>
            <a:ahLst/>
            <a:cxnLst>
              <a:cxn ang="0">
                <a:pos x="connsiteX0-1" y="connsiteY0-2"/>
              </a:cxn>
              <a:cxn ang="0">
                <a:pos x="connsiteX1-3" y="connsiteY1-4"/>
              </a:cxn>
              <a:cxn ang="0">
                <a:pos x="connsiteX2-5" y="connsiteY2-6"/>
              </a:cxn>
            </a:cxnLst>
            <a:rect l="l" t="t" r="r" b="b"/>
            <a:pathLst>
              <a:path w="304188" h="192354">
                <a:moveTo>
                  <a:pt x="304188" y="192354"/>
                </a:moveTo>
                <a:lnTo>
                  <a:pt x="0" y="192354"/>
                </a:lnTo>
                <a:lnTo>
                  <a:pt x="304188"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46" name="任意多边形: 形状 353"/>
          <p:cNvSpPr/>
          <p:nvPr userDrawn="1">
            <p:custDataLst>
              <p:tags r:id="rId302"/>
            </p:custDataLst>
          </p:nvPr>
        </p:nvSpPr>
        <p:spPr>
          <a:xfrm>
            <a:off x="9963879" y="0"/>
            <a:ext cx="1530094" cy="422722"/>
          </a:xfrm>
          <a:custGeom>
            <a:avLst/>
            <a:gdLst>
              <a:gd name="connsiteX0" fmla="*/ 454281 w 1530093"/>
              <a:gd name="connsiteY0" fmla="*/ 0 h 430760"/>
              <a:gd name="connsiteX1" fmla="*/ 1530094 w 1530093"/>
              <a:gd name="connsiteY1" fmla="*/ 0 h 430760"/>
              <a:gd name="connsiteX2" fmla="*/ 962569 w 1530093"/>
              <a:gd name="connsiteY2" fmla="*/ 430761 h 430760"/>
              <a:gd name="connsiteX3" fmla="*/ 0 w 1530093"/>
              <a:gd name="connsiteY3" fmla="*/ 430761 h 430760"/>
              <a:gd name="connsiteX0-1" fmla="*/ 454281 w 1530094"/>
              <a:gd name="connsiteY0-2" fmla="*/ 1486 h 432247"/>
              <a:gd name="connsiteX1-3" fmla="*/ 897797 w 1530094"/>
              <a:gd name="connsiteY1-4" fmla="*/ 0 h 432247"/>
              <a:gd name="connsiteX2-5" fmla="*/ 1530094 w 1530094"/>
              <a:gd name="connsiteY2-6" fmla="*/ 1486 h 432247"/>
              <a:gd name="connsiteX3-7" fmla="*/ 962569 w 1530094"/>
              <a:gd name="connsiteY3-8" fmla="*/ 432247 h 432247"/>
              <a:gd name="connsiteX4" fmla="*/ 0 w 1530094"/>
              <a:gd name="connsiteY4" fmla="*/ 432247 h 432247"/>
              <a:gd name="connsiteX5" fmla="*/ 454281 w 1530094"/>
              <a:gd name="connsiteY5" fmla="*/ 1486 h 432247"/>
              <a:gd name="connsiteX0-9" fmla="*/ 897797 w 1530094"/>
              <a:gd name="connsiteY0-10" fmla="*/ 0 h 432247"/>
              <a:gd name="connsiteX1-11" fmla="*/ 1530094 w 1530094"/>
              <a:gd name="connsiteY1-12" fmla="*/ 1486 h 432247"/>
              <a:gd name="connsiteX2-13" fmla="*/ 962569 w 1530094"/>
              <a:gd name="connsiteY2-14" fmla="*/ 432247 h 432247"/>
              <a:gd name="connsiteX3-15" fmla="*/ 0 w 1530094"/>
              <a:gd name="connsiteY3-16" fmla="*/ 432247 h 432247"/>
              <a:gd name="connsiteX4-17" fmla="*/ 454281 w 1530094"/>
              <a:gd name="connsiteY4-18" fmla="*/ 1486 h 432247"/>
              <a:gd name="connsiteX5-19" fmla="*/ 989237 w 1530094"/>
              <a:gd name="connsiteY5-20" fmla="*/ 91440 h 432247"/>
              <a:gd name="connsiteX0-21" fmla="*/ 897797 w 1530094"/>
              <a:gd name="connsiteY0-22" fmla="*/ 0 h 432247"/>
              <a:gd name="connsiteX1-23" fmla="*/ 1530094 w 1530094"/>
              <a:gd name="connsiteY1-24" fmla="*/ 1486 h 432247"/>
              <a:gd name="connsiteX2-25" fmla="*/ 962569 w 1530094"/>
              <a:gd name="connsiteY2-26" fmla="*/ 432247 h 432247"/>
              <a:gd name="connsiteX3-27" fmla="*/ 0 w 1530094"/>
              <a:gd name="connsiteY3-28" fmla="*/ 432247 h 432247"/>
              <a:gd name="connsiteX4-29" fmla="*/ 454281 w 1530094"/>
              <a:gd name="connsiteY4-30" fmla="*/ 1486 h 432247"/>
              <a:gd name="connsiteX0-31" fmla="*/ 1530094 w 1530094"/>
              <a:gd name="connsiteY0-32" fmla="*/ 0 h 430761"/>
              <a:gd name="connsiteX1-33" fmla="*/ 962569 w 1530094"/>
              <a:gd name="connsiteY1-34" fmla="*/ 430761 h 430761"/>
              <a:gd name="connsiteX2-35" fmla="*/ 0 w 1530094"/>
              <a:gd name="connsiteY2-36" fmla="*/ 430761 h 430761"/>
              <a:gd name="connsiteX3-37" fmla="*/ 454281 w 1530094"/>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530094" h="430761">
                <a:moveTo>
                  <a:pt x="1530094" y="0"/>
                </a:moveTo>
                <a:lnTo>
                  <a:pt x="962569" y="430761"/>
                </a:lnTo>
                <a:lnTo>
                  <a:pt x="0" y="430761"/>
                </a:lnTo>
                <a:lnTo>
                  <a:pt x="454281"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48" name="任意多边形: 形状 355"/>
          <p:cNvSpPr/>
          <p:nvPr userDrawn="1">
            <p:custDataLst>
              <p:tags r:id="rId303"/>
            </p:custDataLst>
          </p:nvPr>
        </p:nvSpPr>
        <p:spPr>
          <a:xfrm>
            <a:off x="8039607" y="0"/>
            <a:ext cx="1302737" cy="422722"/>
          </a:xfrm>
          <a:custGeom>
            <a:avLst/>
            <a:gdLst>
              <a:gd name="connsiteX0" fmla="*/ 226488 w 1302736"/>
              <a:gd name="connsiteY0" fmla="*/ 0 h 430760"/>
              <a:gd name="connsiteX1" fmla="*/ 1302737 w 1302736"/>
              <a:gd name="connsiteY1" fmla="*/ 0 h 430760"/>
              <a:gd name="connsiteX2" fmla="*/ 962135 w 1302736"/>
              <a:gd name="connsiteY2" fmla="*/ 430761 h 430760"/>
              <a:gd name="connsiteX3" fmla="*/ 0 w 1302736"/>
              <a:gd name="connsiteY3" fmla="*/ 430761 h 430760"/>
              <a:gd name="connsiteX0-1" fmla="*/ 226488 w 1302737"/>
              <a:gd name="connsiteY0-2" fmla="*/ 1486 h 432247"/>
              <a:gd name="connsiteX1-3" fmla="*/ 701168 w 1302737"/>
              <a:gd name="connsiteY1-4" fmla="*/ 0 h 432247"/>
              <a:gd name="connsiteX2-5" fmla="*/ 1302737 w 1302737"/>
              <a:gd name="connsiteY2-6" fmla="*/ 1486 h 432247"/>
              <a:gd name="connsiteX3-7" fmla="*/ 962135 w 1302737"/>
              <a:gd name="connsiteY3-8" fmla="*/ 432247 h 432247"/>
              <a:gd name="connsiteX4" fmla="*/ 0 w 1302737"/>
              <a:gd name="connsiteY4" fmla="*/ 432247 h 432247"/>
              <a:gd name="connsiteX5" fmla="*/ 226488 w 1302737"/>
              <a:gd name="connsiteY5" fmla="*/ 1486 h 432247"/>
              <a:gd name="connsiteX0-9" fmla="*/ 701168 w 1302737"/>
              <a:gd name="connsiteY0-10" fmla="*/ 0 h 432247"/>
              <a:gd name="connsiteX1-11" fmla="*/ 1302737 w 1302737"/>
              <a:gd name="connsiteY1-12" fmla="*/ 1486 h 432247"/>
              <a:gd name="connsiteX2-13" fmla="*/ 962135 w 1302737"/>
              <a:gd name="connsiteY2-14" fmla="*/ 432247 h 432247"/>
              <a:gd name="connsiteX3-15" fmla="*/ 0 w 1302737"/>
              <a:gd name="connsiteY3-16" fmla="*/ 432247 h 432247"/>
              <a:gd name="connsiteX4-17" fmla="*/ 226488 w 1302737"/>
              <a:gd name="connsiteY4-18" fmla="*/ 1486 h 432247"/>
              <a:gd name="connsiteX5-19" fmla="*/ 792608 w 1302737"/>
              <a:gd name="connsiteY5-20" fmla="*/ 91440 h 432247"/>
              <a:gd name="connsiteX0-21" fmla="*/ 701168 w 1302737"/>
              <a:gd name="connsiteY0-22" fmla="*/ 0 h 432247"/>
              <a:gd name="connsiteX1-23" fmla="*/ 1302737 w 1302737"/>
              <a:gd name="connsiteY1-24" fmla="*/ 1486 h 432247"/>
              <a:gd name="connsiteX2-25" fmla="*/ 962135 w 1302737"/>
              <a:gd name="connsiteY2-26" fmla="*/ 432247 h 432247"/>
              <a:gd name="connsiteX3-27" fmla="*/ 0 w 1302737"/>
              <a:gd name="connsiteY3-28" fmla="*/ 432247 h 432247"/>
              <a:gd name="connsiteX4-29" fmla="*/ 226488 w 1302737"/>
              <a:gd name="connsiteY4-30" fmla="*/ 1486 h 432247"/>
              <a:gd name="connsiteX0-31" fmla="*/ 1302737 w 1302737"/>
              <a:gd name="connsiteY0-32" fmla="*/ 0 h 430761"/>
              <a:gd name="connsiteX1-33" fmla="*/ 962135 w 1302737"/>
              <a:gd name="connsiteY1-34" fmla="*/ 430761 h 430761"/>
              <a:gd name="connsiteX2-35" fmla="*/ 0 w 1302737"/>
              <a:gd name="connsiteY2-36" fmla="*/ 430761 h 430761"/>
              <a:gd name="connsiteX3-37" fmla="*/ 226488 w 1302737"/>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302737" h="430761">
                <a:moveTo>
                  <a:pt x="1302737" y="0"/>
                </a:moveTo>
                <a:lnTo>
                  <a:pt x="962135" y="430761"/>
                </a:lnTo>
                <a:lnTo>
                  <a:pt x="0" y="430761"/>
                </a:lnTo>
                <a:lnTo>
                  <a:pt x="226488"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0" name="任意多边形: 形状 357"/>
          <p:cNvSpPr/>
          <p:nvPr userDrawn="1">
            <p:custDataLst>
              <p:tags r:id="rId304"/>
            </p:custDataLst>
          </p:nvPr>
        </p:nvSpPr>
        <p:spPr>
          <a:xfrm>
            <a:off x="6114467" y="0"/>
            <a:ext cx="1075813" cy="422722"/>
          </a:xfrm>
          <a:custGeom>
            <a:avLst/>
            <a:gdLst>
              <a:gd name="connsiteX0" fmla="*/ 0 w 1075813"/>
              <a:gd name="connsiteY0" fmla="*/ 0 h 430760"/>
              <a:gd name="connsiteX1" fmla="*/ 1075813 w 1075813"/>
              <a:gd name="connsiteY1" fmla="*/ 0 h 430760"/>
              <a:gd name="connsiteX2" fmla="*/ 962571 w 1075813"/>
              <a:gd name="connsiteY2" fmla="*/ 430761 h 430760"/>
              <a:gd name="connsiteX3" fmla="*/ 435 w 1075813"/>
              <a:gd name="connsiteY3" fmla="*/ 430761 h 430760"/>
              <a:gd name="connsiteX0-1" fmla="*/ 0 w 1075813"/>
              <a:gd name="connsiteY0-2" fmla="*/ 1486 h 432247"/>
              <a:gd name="connsiteX1-3" fmla="*/ 508583 w 1075813"/>
              <a:gd name="connsiteY1-4" fmla="*/ 0 h 432247"/>
              <a:gd name="connsiteX2-5" fmla="*/ 1075813 w 1075813"/>
              <a:gd name="connsiteY2-6" fmla="*/ 1486 h 432247"/>
              <a:gd name="connsiteX3-7" fmla="*/ 962571 w 1075813"/>
              <a:gd name="connsiteY3-8" fmla="*/ 432247 h 432247"/>
              <a:gd name="connsiteX4" fmla="*/ 435 w 1075813"/>
              <a:gd name="connsiteY4" fmla="*/ 432247 h 432247"/>
              <a:gd name="connsiteX5" fmla="*/ 0 w 1075813"/>
              <a:gd name="connsiteY5" fmla="*/ 1486 h 432247"/>
              <a:gd name="connsiteX0-9" fmla="*/ 508583 w 1075813"/>
              <a:gd name="connsiteY0-10" fmla="*/ 0 h 432247"/>
              <a:gd name="connsiteX1-11" fmla="*/ 1075813 w 1075813"/>
              <a:gd name="connsiteY1-12" fmla="*/ 1486 h 432247"/>
              <a:gd name="connsiteX2-13" fmla="*/ 962571 w 1075813"/>
              <a:gd name="connsiteY2-14" fmla="*/ 432247 h 432247"/>
              <a:gd name="connsiteX3-15" fmla="*/ 435 w 1075813"/>
              <a:gd name="connsiteY3-16" fmla="*/ 432247 h 432247"/>
              <a:gd name="connsiteX4-17" fmla="*/ 0 w 1075813"/>
              <a:gd name="connsiteY4-18" fmla="*/ 1486 h 432247"/>
              <a:gd name="connsiteX5-19" fmla="*/ 600023 w 1075813"/>
              <a:gd name="connsiteY5-20" fmla="*/ 91440 h 432247"/>
              <a:gd name="connsiteX0-21" fmla="*/ 508583 w 1075813"/>
              <a:gd name="connsiteY0-22" fmla="*/ 0 h 432247"/>
              <a:gd name="connsiteX1-23" fmla="*/ 1075813 w 1075813"/>
              <a:gd name="connsiteY1-24" fmla="*/ 1486 h 432247"/>
              <a:gd name="connsiteX2-25" fmla="*/ 962571 w 1075813"/>
              <a:gd name="connsiteY2-26" fmla="*/ 432247 h 432247"/>
              <a:gd name="connsiteX3-27" fmla="*/ 435 w 1075813"/>
              <a:gd name="connsiteY3-28" fmla="*/ 432247 h 432247"/>
              <a:gd name="connsiteX4-29" fmla="*/ 0 w 1075813"/>
              <a:gd name="connsiteY4-30" fmla="*/ 1486 h 432247"/>
              <a:gd name="connsiteX0-31" fmla="*/ 1075813 w 1075813"/>
              <a:gd name="connsiteY0-32" fmla="*/ 0 h 430761"/>
              <a:gd name="connsiteX1-33" fmla="*/ 962571 w 1075813"/>
              <a:gd name="connsiteY1-34" fmla="*/ 430761 h 430761"/>
              <a:gd name="connsiteX2-35" fmla="*/ 435 w 1075813"/>
              <a:gd name="connsiteY2-36" fmla="*/ 430761 h 430761"/>
              <a:gd name="connsiteX3-37" fmla="*/ 0 w 1075813"/>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075813" h="430761">
                <a:moveTo>
                  <a:pt x="1075813" y="0"/>
                </a:moveTo>
                <a:lnTo>
                  <a:pt x="962571" y="430761"/>
                </a:lnTo>
                <a:lnTo>
                  <a:pt x="435"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2" name="任意多边形: 形状 359"/>
          <p:cNvSpPr/>
          <p:nvPr userDrawn="1">
            <p:custDataLst>
              <p:tags r:id="rId305"/>
            </p:custDataLst>
          </p:nvPr>
        </p:nvSpPr>
        <p:spPr>
          <a:xfrm>
            <a:off x="3962840" y="0"/>
            <a:ext cx="1189928" cy="422722"/>
          </a:xfrm>
          <a:custGeom>
            <a:avLst/>
            <a:gdLst>
              <a:gd name="connsiteX0" fmla="*/ 0 w 1189927"/>
              <a:gd name="connsiteY0" fmla="*/ 0 h 430760"/>
              <a:gd name="connsiteX1" fmla="*/ 1075813 w 1189927"/>
              <a:gd name="connsiteY1" fmla="*/ 0 h 430760"/>
              <a:gd name="connsiteX2" fmla="*/ 1189928 w 1189927"/>
              <a:gd name="connsiteY2" fmla="*/ 430761 h 430760"/>
              <a:gd name="connsiteX3" fmla="*/ 227358 w 1189927"/>
              <a:gd name="connsiteY3" fmla="*/ 430761 h 430760"/>
              <a:gd name="connsiteX0-1" fmla="*/ 0 w 1189928"/>
              <a:gd name="connsiteY0-2" fmla="*/ 1486 h 432247"/>
              <a:gd name="connsiteX1-3" fmla="*/ 517086 w 1189928"/>
              <a:gd name="connsiteY1-4" fmla="*/ 0 h 432247"/>
              <a:gd name="connsiteX2-5" fmla="*/ 1075813 w 1189928"/>
              <a:gd name="connsiteY2-6" fmla="*/ 1486 h 432247"/>
              <a:gd name="connsiteX3-7" fmla="*/ 1189928 w 1189928"/>
              <a:gd name="connsiteY3-8" fmla="*/ 432247 h 432247"/>
              <a:gd name="connsiteX4" fmla="*/ 227358 w 1189928"/>
              <a:gd name="connsiteY4" fmla="*/ 432247 h 432247"/>
              <a:gd name="connsiteX5" fmla="*/ 0 w 1189928"/>
              <a:gd name="connsiteY5" fmla="*/ 1486 h 432247"/>
              <a:gd name="connsiteX0-9" fmla="*/ 517086 w 1189928"/>
              <a:gd name="connsiteY0-10" fmla="*/ 0 h 432247"/>
              <a:gd name="connsiteX1-11" fmla="*/ 1075813 w 1189928"/>
              <a:gd name="connsiteY1-12" fmla="*/ 1486 h 432247"/>
              <a:gd name="connsiteX2-13" fmla="*/ 1189928 w 1189928"/>
              <a:gd name="connsiteY2-14" fmla="*/ 432247 h 432247"/>
              <a:gd name="connsiteX3-15" fmla="*/ 227358 w 1189928"/>
              <a:gd name="connsiteY3-16" fmla="*/ 432247 h 432247"/>
              <a:gd name="connsiteX4-17" fmla="*/ 0 w 1189928"/>
              <a:gd name="connsiteY4-18" fmla="*/ 1486 h 432247"/>
              <a:gd name="connsiteX5-19" fmla="*/ 608526 w 1189928"/>
              <a:gd name="connsiteY5-20" fmla="*/ 91440 h 432247"/>
              <a:gd name="connsiteX0-21" fmla="*/ 517086 w 1189928"/>
              <a:gd name="connsiteY0-22" fmla="*/ 0 h 432247"/>
              <a:gd name="connsiteX1-23" fmla="*/ 1075813 w 1189928"/>
              <a:gd name="connsiteY1-24" fmla="*/ 1486 h 432247"/>
              <a:gd name="connsiteX2-25" fmla="*/ 1189928 w 1189928"/>
              <a:gd name="connsiteY2-26" fmla="*/ 432247 h 432247"/>
              <a:gd name="connsiteX3-27" fmla="*/ 227358 w 1189928"/>
              <a:gd name="connsiteY3-28" fmla="*/ 432247 h 432247"/>
              <a:gd name="connsiteX4-29" fmla="*/ 0 w 1189928"/>
              <a:gd name="connsiteY4-30" fmla="*/ 1486 h 432247"/>
              <a:gd name="connsiteX0-31" fmla="*/ 1075813 w 1189928"/>
              <a:gd name="connsiteY0-32" fmla="*/ 0 h 430761"/>
              <a:gd name="connsiteX1-33" fmla="*/ 1189928 w 1189928"/>
              <a:gd name="connsiteY1-34" fmla="*/ 430761 h 430761"/>
              <a:gd name="connsiteX2-35" fmla="*/ 227358 w 1189928"/>
              <a:gd name="connsiteY2-36" fmla="*/ 430761 h 430761"/>
              <a:gd name="connsiteX3-37" fmla="*/ 0 w 1189928"/>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189928" h="430761">
                <a:moveTo>
                  <a:pt x="1075813" y="0"/>
                </a:moveTo>
                <a:lnTo>
                  <a:pt x="1189928" y="430761"/>
                </a:lnTo>
                <a:lnTo>
                  <a:pt x="227358"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4" name="任意多边形: 形状 361"/>
          <p:cNvSpPr/>
          <p:nvPr userDrawn="1">
            <p:custDataLst>
              <p:tags r:id="rId306"/>
            </p:custDataLst>
          </p:nvPr>
        </p:nvSpPr>
        <p:spPr>
          <a:xfrm>
            <a:off x="1811211" y="0"/>
            <a:ext cx="1416851" cy="422722"/>
          </a:xfrm>
          <a:custGeom>
            <a:avLst/>
            <a:gdLst>
              <a:gd name="connsiteX0" fmla="*/ 0 w 1416851"/>
              <a:gd name="connsiteY0" fmla="*/ 0 h 430760"/>
              <a:gd name="connsiteX1" fmla="*/ 1075814 w 1416851"/>
              <a:gd name="connsiteY1" fmla="*/ 0 h 430760"/>
              <a:gd name="connsiteX2" fmla="*/ 1416851 w 1416851"/>
              <a:gd name="connsiteY2" fmla="*/ 430761 h 430760"/>
              <a:gd name="connsiteX3" fmla="*/ 454717 w 1416851"/>
              <a:gd name="connsiteY3" fmla="*/ 430761 h 430760"/>
              <a:gd name="connsiteX0-1" fmla="*/ 0 w 1416851"/>
              <a:gd name="connsiteY0-2" fmla="*/ 1486 h 432247"/>
              <a:gd name="connsiteX1-3" fmla="*/ 608139 w 1416851"/>
              <a:gd name="connsiteY1-4" fmla="*/ 0 h 432247"/>
              <a:gd name="connsiteX2-5" fmla="*/ 1075814 w 1416851"/>
              <a:gd name="connsiteY2-6" fmla="*/ 1486 h 432247"/>
              <a:gd name="connsiteX3-7" fmla="*/ 1416851 w 1416851"/>
              <a:gd name="connsiteY3-8" fmla="*/ 432247 h 432247"/>
              <a:gd name="connsiteX4" fmla="*/ 454717 w 1416851"/>
              <a:gd name="connsiteY4" fmla="*/ 432247 h 432247"/>
              <a:gd name="connsiteX5" fmla="*/ 0 w 1416851"/>
              <a:gd name="connsiteY5" fmla="*/ 1486 h 432247"/>
              <a:gd name="connsiteX0-9" fmla="*/ 608139 w 1416851"/>
              <a:gd name="connsiteY0-10" fmla="*/ 0 h 432247"/>
              <a:gd name="connsiteX1-11" fmla="*/ 1075814 w 1416851"/>
              <a:gd name="connsiteY1-12" fmla="*/ 1486 h 432247"/>
              <a:gd name="connsiteX2-13" fmla="*/ 1416851 w 1416851"/>
              <a:gd name="connsiteY2-14" fmla="*/ 432247 h 432247"/>
              <a:gd name="connsiteX3-15" fmla="*/ 454717 w 1416851"/>
              <a:gd name="connsiteY3-16" fmla="*/ 432247 h 432247"/>
              <a:gd name="connsiteX4-17" fmla="*/ 0 w 1416851"/>
              <a:gd name="connsiteY4-18" fmla="*/ 1486 h 432247"/>
              <a:gd name="connsiteX5-19" fmla="*/ 699579 w 1416851"/>
              <a:gd name="connsiteY5-20" fmla="*/ 91440 h 432247"/>
              <a:gd name="connsiteX0-21" fmla="*/ 608139 w 1416851"/>
              <a:gd name="connsiteY0-22" fmla="*/ 0 h 432247"/>
              <a:gd name="connsiteX1-23" fmla="*/ 1075814 w 1416851"/>
              <a:gd name="connsiteY1-24" fmla="*/ 1486 h 432247"/>
              <a:gd name="connsiteX2-25" fmla="*/ 1416851 w 1416851"/>
              <a:gd name="connsiteY2-26" fmla="*/ 432247 h 432247"/>
              <a:gd name="connsiteX3-27" fmla="*/ 454717 w 1416851"/>
              <a:gd name="connsiteY3-28" fmla="*/ 432247 h 432247"/>
              <a:gd name="connsiteX4-29" fmla="*/ 0 w 1416851"/>
              <a:gd name="connsiteY4-30" fmla="*/ 1486 h 432247"/>
              <a:gd name="connsiteX0-31" fmla="*/ 1075814 w 1416851"/>
              <a:gd name="connsiteY0-32" fmla="*/ 0 h 430761"/>
              <a:gd name="connsiteX1-33" fmla="*/ 1416851 w 1416851"/>
              <a:gd name="connsiteY1-34" fmla="*/ 430761 h 430761"/>
              <a:gd name="connsiteX2-35" fmla="*/ 454717 w 1416851"/>
              <a:gd name="connsiteY2-36" fmla="*/ 430761 h 430761"/>
              <a:gd name="connsiteX3-37" fmla="*/ 0 w 1416851"/>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416851" h="430761">
                <a:moveTo>
                  <a:pt x="1075814" y="0"/>
                </a:moveTo>
                <a:lnTo>
                  <a:pt x="1416851" y="430761"/>
                </a:lnTo>
                <a:lnTo>
                  <a:pt x="454717"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402" name="任意多边形: 形状 401"/>
          <p:cNvSpPr/>
          <p:nvPr userDrawn="1">
            <p:custDataLst>
              <p:tags r:id="rId307"/>
            </p:custDataLst>
          </p:nvPr>
        </p:nvSpPr>
        <p:spPr>
          <a:xfrm>
            <a:off x="0" y="0"/>
            <a:ext cx="1307616" cy="422722"/>
          </a:xfrm>
          <a:custGeom>
            <a:avLst/>
            <a:gdLst>
              <a:gd name="connsiteX0" fmla="*/ 0 w 1307616"/>
              <a:gd name="connsiteY0" fmla="*/ 0 h 430761"/>
              <a:gd name="connsiteX1" fmla="*/ 740092 w 1307616"/>
              <a:gd name="connsiteY1" fmla="*/ 0 h 430761"/>
              <a:gd name="connsiteX2" fmla="*/ 1307616 w 1307616"/>
              <a:gd name="connsiteY2" fmla="*/ 430761 h 430761"/>
              <a:gd name="connsiteX3" fmla="*/ 345482 w 1307616"/>
              <a:gd name="connsiteY3" fmla="*/ 430761 h 430761"/>
              <a:gd name="connsiteX4" fmla="*/ 0 w 1307616"/>
              <a:gd name="connsiteY4" fmla="*/ 212295 h 430761"/>
              <a:gd name="connsiteX0-1" fmla="*/ 0 w 1307616"/>
              <a:gd name="connsiteY0-2" fmla="*/ 0 h 430761"/>
              <a:gd name="connsiteX1-3" fmla="*/ 740092 w 1307616"/>
              <a:gd name="connsiteY1-4" fmla="*/ 0 h 430761"/>
              <a:gd name="connsiteX2-5" fmla="*/ 1307616 w 1307616"/>
              <a:gd name="connsiteY2-6" fmla="*/ 430761 h 430761"/>
              <a:gd name="connsiteX3-7" fmla="*/ 345482 w 1307616"/>
              <a:gd name="connsiteY3-8" fmla="*/ 430761 h 430761"/>
              <a:gd name="connsiteX4-9" fmla="*/ 0 w 1307616"/>
              <a:gd name="connsiteY4-10" fmla="*/ 212295 h 430761"/>
              <a:gd name="connsiteX5" fmla="*/ 91440 w 1307616"/>
              <a:gd name="connsiteY5" fmla="*/ 91440 h 430761"/>
              <a:gd name="connsiteX0-11" fmla="*/ 0 w 1307616"/>
              <a:gd name="connsiteY0-12" fmla="*/ 0 h 430761"/>
              <a:gd name="connsiteX1-13" fmla="*/ 740092 w 1307616"/>
              <a:gd name="connsiteY1-14" fmla="*/ 0 h 430761"/>
              <a:gd name="connsiteX2-15" fmla="*/ 1307616 w 1307616"/>
              <a:gd name="connsiteY2-16" fmla="*/ 430761 h 430761"/>
              <a:gd name="connsiteX3-17" fmla="*/ 345482 w 1307616"/>
              <a:gd name="connsiteY3-18" fmla="*/ 430761 h 430761"/>
              <a:gd name="connsiteX4-19" fmla="*/ 0 w 1307616"/>
              <a:gd name="connsiteY4-20" fmla="*/ 212295 h 430761"/>
              <a:gd name="connsiteX0-21" fmla="*/ 740092 w 1307616"/>
              <a:gd name="connsiteY0-22" fmla="*/ 0 h 430761"/>
              <a:gd name="connsiteX1-23" fmla="*/ 1307616 w 1307616"/>
              <a:gd name="connsiteY1-24" fmla="*/ 430761 h 430761"/>
              <a:gd name="connsiteX2-25" fmla="*/ 345482 w 1307616"/>
              <a:gd name="connsiteY2-26" fmla="*/ 430761 h 430761"/>
              <a:gd name="connsiteX3-27" fmla="*/ 0 w 1307616"/>
              <a:gd name="connsiteY3-28" fmla="*/ 212295 h 430761"/>
            </a:gdLst>
            <a:ahLst/>
            <a:cxnLst>
              <a:cxn ang="0">
                <a:pos x="connsiteX0-1" y="connsiteY0-2"/>
              </a:cxn>
              <a:cxn ang="0">
                <a:pos x="connsiteX1-3" y="connsiteY1-4"/>
              </a:cxn>
              <a:cxn ang="0">
                <a:pos x="connsiteX2-5" y="connsiteY2-6"/>
              </a:cxn>
              <a:cxn ang="0">
                <a:pos x="connsiteX3-7" y="connsiteY3-8"/>
              </a:cxn>
            </a:cxnLst>
            <a:rect l="l" t="t" r="r" b="b"/>
            <a:pathLst>
              <a:path w="1307616" h="430761">
                <a:moveTo>
                  <a:pt x="740092" y="0"/>
                </a:moveTo>
                <a:lnTo>
                  <a:pt x="1307616" y="430761"/>
                </a:lnTo>
                <a:lnTo>
                  <a:pt x="345482" y="430761"/>
                </a:lnTo>
                <a:lnTo>
                  <a:pt x="0" y="212295"/>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362" name="矩形 361"/>
          <p:cNvSpPr/>
          <p:nvPr userDrawn="1">
            <p:custDataLst>
              <p:tags r:id="rId308"/>
            </p:custDataLst>
          </p:nvPr>
        </p:nvSpPr>
        <p:spPr>
          <a:xfrm>
            <a:off x="0" y="0"/>
            <a:ext cx="12192000" cy="6858000"/>
          </a:xfrm>
          <a:prstGeom prst="rect">
            <a:avLst/>
          </a:prstGeom>
          <a:gradFill flip="none" rotWithShape="1">
            <a:gsLst>
              <a:gs pos="76000">
                <a:schemeClr val="bg2"/>
              </a:gs>
              <a:gs pos="24000">
                <a:schemeClr val="bg2"/>
              </a:gs>
              <a:gs pos="100000">
                <a:schemeClr val="bg2">
                  <a:alpha val="20000"/>
                </a:schemeClr>
              </a:gs>
              <a:gs pos="0">
                <a:schemeClr val="bg2">
                  <a:alpha val="2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2" name="任意多边形: 形状 411"/>
          <p:cNvSpPr/>
          <p:nvPr userDrawn="1">
            <p:custDataLst>
              <p:tags r:id="rId309"/>
            </p:custDataLst>
          </p:nvPr>
        </p:nvSpPr>
        <p:spPr>
          <a:xfrm>
            <a:off x="0" y="0"/>
            <a:ext cx="12191365" cy="6858000"/>
          </a:xfrm>
          <a:custGeom>
            <a:avLst/>
            <a:gdLst>
              <a:gd name="connsiteX0" fmla="*/ 0 w 12192338"/>
              <a:gd name="connsiteY0" fmla="*/ 0 h 6858000"/>
              <a:gd name="connsiteX1" fmla="*/ 12192338 w 12192338"/>
              <a:gd name="connsiteY1" fmla="*/ 0 h 6858000"/>
              <a:gd name="connsiteX2" fmla="*/ 12192338 w 12192338"/>
              <a:gd name="connsiteY2" fmla="*/ 6858000 h 6858000"/>
              <a:gd name="connsiteX3" fmla="*/ 0 w 121923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338" h="6858000">
                <a:moveTo>
                  <a:pt x="0" y="0"/>
                </a:moveTo>
                <a:lnTo>
                  <a:pt x="12192338" y="0"/>
                </a:lnTo>
                <a:lnTo>
                  <a:pt x="12192338" y="6858000"/>
                </a:lnTo>
                <a:lnTo>
                  <a:pt x="0" y="6858000"/>
                </a:lnTo>
                <a:close/>
              </a:path>
            </a:pathLst>
          </a:custGeom>
          <a:gradFill flip="none" rotWithShape="1">
            <a:gsLst>
              <a:gs pos="100000">
                <a:schemeClr val="accent1">
                  <a:alpha val="10000"/>
                </a:schemeClr>
              </a:gs>
              <a:gs pos="0">
                <a:schemeClr val="accent1">
                  <a:alpha val="10000"/>
                </a:schemeClr>
              </a:gs>
              <a:gs pos="50000">
                <a:schemeClr val="accent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dirty="0"/>
          </a:p>
        </p:txBody>
      </p:sp>
      <p:sp>
        <p:nvSpPr>
          <p:cNvPr id="391" name="任意多边形: 形状 390"/>
          <p:cNvSpPr/>
          <p:nvPr userDrawn="1">
            <p:custDataLst>
              <p:tags r:id="rId310"/>
            </p:custDataLst>
          </p:nvPr>
        </p:nvSpPr>
        <p:spPr>
          <a:xfrm>
            <a:off x="0" y="824864"/>
            <a:ext cx="2908004" cy="5130166"/>
          </a:xfrm>
          <a:custGeom>
            <a:avLst/>
            <a:gdLst>
              <a:gd name="connsiteX0" fmla="*/ 11924 w 2908004"/>
              <a:gd name="connsiteY0" fmla="*/ 0 h 5130166"/>
              <a:gd name="connsiteX1" fmla="*/ 293107 w 2908004"/>
              <a:gd name="connsiteY1" fmla="*/ 162258 h 5130166"/>
              <a:gd name="connsiteX2" fmla="*/ 574290 w 2908004"/>
              <a:gd name="connsiteY2" fmla="*/ 162258 h 5130166"/>
              <a:gd name="connsiteX3" fmla="*/ 1309665 w 2908004"/>
              <a:gd name="connsiteY3" fmla="*/ 586969 h 5130166"/>
              <a:gd name="connsiteX4" fmla="*/ 1059686 w 2908004"/>
              <a:gd name="connsiteY4" fmla="*/ 586969 h 5130166"/>
              <a:gd name="connsiteX5" fmla="*/ 2056134 w 2908004"/>
              <a:gd name="connsiteY5" fmla="*/ 1162149 h 5130166"/>
              <a:gd name="connsiteX6" fmla="*/ 2181297 w 2908004"/>
              <a:gd name="connsiteY6" fmla="*/ 1162149 h 5130166"/>
              <a:gd name="connsiteX7" fmla="*/ 2389671 w 2908004"/>
              <a:gd name="connsiteY7" fmla="*/ 1282455 h 5130166"/>
              <a:gd name="connsiteX8" fmla="*/ 2389671 w 2908004"/>
              <a:gd name="connsiteY8" fmla="*/ 1363930 h 5130166"/>
              <a:gd name="connsiteX9" fmla="*/ 2908004 w 2908004"/>
              <a:gd name="connsiteY9" fmla="*/ 1363930 h 5130166"/>
              <a:gd name="connsiteX10" fmla="*/ 2908004 w 2908004"/>
              <a:gd name="connsiteY10" fmla="*/ 1528961 h 5130166"/>
              <a:gd name="connsiteX11" fmla="*/ 2388978 w 2908004"/>
              <a:gd name="connsiteY11" fmla="*/ 1528961 h 5130166"/>
              <a:gd name="connsiteX12" fmla="*/ 2388978 w 2908004"/>
              <a:gd name="connsiteY12" fmla="*/ 1651693 h 5130166"/>
              <a:gd name="connsiteX13" fmla="*/ 2482937 w 2908004"/>
              <a:gd name="connsiteY13" fmla="*/ 1651693 h 5130166"/>
              <a:gd name="connsiteX14" fmla="*/ 2482937 w 2908004"/>
              <a:gd name="connsiteY14" fmla="*/ 3342565 h 5130166"/>
              <a:gd name="connsiteX15" fmla="*/ 2907658 w 2908004"/>
              <a:gd name="connsiteY15" fmla="*/ 3342565 h 5130166"/>
              <a:gd name="connsiteX16" fmla="*/ 2907658 w 2908004"/>
              <a:gd name="connsiteY16" fmla="*/ 3507595 h 5130166"/>
              <a:gd name="connsiteX17" fmla="*/ 2482937 w 2908004"/>
              <a:gd name="connsiteY17" fmla="*/ 3507595 h 5130166"/>
              <a:gd name="connsiteX18" fmla="*/ 2482937 w 2908004"/>
              <a:gd name="connsiteY18" fmla="*/ 3848058 h 5130166"/>
              <a:gd name="connsiteX19" fmla="*/ 2226717 w 2908004"/>
              <a:gd name="connsiteY19" fmla="*/ 3996100 h 5130166"/>
              <a:gd name="connsiteX20" fmla="*/ 2070350 w 2908004"/>
              <a:gd name="connsiteY20" fmla="*/ 3996100 h 5130166"/>
              <a:gd name="connsiteX21" fmla="*/ 1846027 w 2908004"/>
              <a:gd name="connsiteY21" fmla="*/ 4125420 h 5130166"/>
              <a:gd name="connsiteX22" fmla="*/ 2482937 w 2908004"/>
              <a:gd name="connsiteY22" fmla="*/ 4125420 h 5130166"/>
              <a:gd name="connsiteX23" fmla="*/ 2482937 w 2908004"/>
              <a:gd name="connsiteY23" fmla="*/ 4290451 h 5130166"/>
              <a:gd name="connsiteX24" fmla="*/ 1559990 w 2908004"/>
              <a:gd name="connsiteY24" fmla="*/ 4290451 h 5130166"/>
              <a:gd name="connsiteX25" fmla="*/ 1265980 w 2908004"/>
              <a:gd name="connsiteY25" fmla="*/ 4460335 h 5130166"/>
              <a:gd name="connsiteX26" fmla="*/ 1422347 w 2908004"/>
              <a:gd name="connsiteY26" fmla="*/ 4460335 h 5130166"/>
              <a:gd name="connsiteX27" fmla="*/ 563889 w 2908004"/>
              <a:gd name="connsiteY27" fmla="*/ 4955775 h 5130166"/>
              <a:gd name="connsiteX28" fmla="*/ 469931 w 2908004"/>
              <a:gd name="connsiteY28" fmla="*/ 4955775 h 5130166"/>
              <a:gd name="connsiteX29" fmla="*/ 167945 w 2908004"/>
              <a:gd name="connsiteY29" fmla="*/ 5130166 h 5130166"/>
              <a:gd name="connsiteX30" fmla="*/ 0 w 2908004"/>
              <a:gd name="connsiteY30" fmla="*/ 5033181 h 5130166"/>
              <a:gd name="connsiteX31" fmla="*/ 0 w 2908004"/>
              <a:gd name="connsiteY31" fmla="*/ 4617843 h 5130166"/>
              <a:gd name="connsiteX32" fmla="*/ 262250 w 2908004"/>
              <a:gd name="connsiteY32" fmla="*/ 4769248 h 5130166"/>
              <a:gd name="connsiteX33" fmla="*/ 797573 w 2908004"/>
              <a:gd name="connsiteY33" fmla="*/ 4459989 h 5130166"/>
              <a:gd name="connsiteX34" fmla="*/ 641206 w 2908004"/>
              <a:gd name="connsiteY34" fmla="*/ 4459989 h 5130166"/>
              <a:gd name="connsiteX35" fmla="*/ 1445576 w 2908004"/>
              <a:gd name="connsiteY35" fmla="*/ 3995753 h 5130166"/>
              <a:gd name="connsiteX36" fmla="*/ 1601943 w 2908004"/>
              <a:gd name="connsiteY36" fmla="*/ 3995753 h 5130166"/>
              <a:gd name="connsiteX37" fmla="*/ 2170896 w 2908004"/>
              <a:gd name="connsiteY37" fmla="*/ 3667425 h 5130166"/>
              <a:gd name="connsiteX38" fmla="*/ 2171589 w 2908004"/>
              <a:gd name="connsiteY38" fmla="*/ 3667425 h 5130166"/>
              <a:gd name="connsiteX39" fmla="*/ 2171589 w 2908004"/>
              <a:gd name="connsiteY39" fmla="*/ 1651693 h 5130166"/>
              <a:gd name="connsiteX40" fmla="*/ 2077630 w 2908004"/>
              <a:gd name="connsiteY40" fmla="*/ 1651693 h 5130166"/>
              <a:gd name="connsiteX41" fmla="*/ 2077630 w 2908004"/>
              <a:gd name="connsiteY41" fmla="*/ 1462740 h 5130166"/>
              <a:gd name="connsiteX42" fmla="*/ 1556523 w 2908004"/>
              <a:gd name="connsiteY42" fmla="*/ 1162149 h 5130166"/>
              <a:gd name="connsiteX43" fmla="*/ 1431361 w 2908004"/>
              <a:gd name="connsiteY43" fmla="*/ 1162149 h 5130166"/>
              <a:gd name="connsiteX44" fmla="*/ 434566 w 2908004"/>
              <a:gd name="connsiteY44" fmla="*/ 586969 h 5130166"/>
              <a:gd name="connsiteX45" fmla="*/ 684544 w 2908004"/>
              <a:gd name="connsiteY45" fmla="*/ 586969 h 5130166"/>
              <a:gd name="connsiteX46" fmla="*/ 293454 w 2908004"/>
              <a:gd name="connsiteY46" fmla="*/ 361265 h 5130166"/>
              <a:gd name="connsiteX47" fmla="*/ 0 w 2908004"/>
              <a:gd name="connsiteY47" fmla="*/ 530621 h 5130166"/>
              <a:gd name="connsiteX48" fmla="*/ 0 w 2908004"/>
              <a:gd name="connsiteY48" fmla="*/ 169139 h 5130166"/>
              <a:gd name="connsiteX49" fmla="*/ 11924 w 2908004"/>
              <a:gd name="connsiteY49" fmla="*/ 162258 h 5130166"/>
              <a:gd name="connsiteX50" fmla="*/ 0 w 2908004"/>
              <a:gd name="connsiteY50" fmla="*/ 162258 h 5130166"/>
              <a:gd name="connsiteX51" fmla="*/ 0 w 2908004"/>
              <a:gd name="connsiteY51" fmla="*/ 6881 h 513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08004" h="5130166">
                <a:moveTo>
                  <a:pt x="11924" y="0"/>
                </a:moveTo>
                <a:lnTo>
                  <a:pt x="293107" y="162258"/>
                </a:lnTo>
                <a:lnTo>
                  <a:pt x="574290" y="162258"/>
                </a:lnTo>
                <a:lnTo>
                  <a:pt x="1309665" y="586969"/>
                </a:lnTo>
                <a:lnTo>
                  <a:pt x="1059686" y="586969"/>
                </a:lnTo>
                <a:lnTo>
                  <a:pt x="2056134" y="1162149"/>
                </a:lnTo>
                <a:lnTo>
                  <a:pt x="2181297" y="1162149"/>
                </a:lnTo>
                <a:lnTo>
                  <a:pt x="2389671" y="1282455"/>
                </a:lnTo>
                <a:lnTo>
                  <a:pt x="2389671" y="1363930"/>
                </a:lnTo>
                <a:lnTo>
                  <a:pt x="2908004" y="1363930"/>
                </a:lnTo>
                <a:lnTo>
                  <a:pt x="2908004" y="1528961"/>
                </a:lnTo>
                <a:lnTo>
                  <a:pt x="2388978" y="1528961"/>
                </a:lnTo>
                <a:lnTo>
                  <a:pt x="2388978" y="1651693"/>
                </a:lnTo>
                <a:lnTo>
                  <a:pt x="2482937" y="1651693"/>
                </a:lnTo>
                <a:lnTo>
                  <a:pt x="2482937" y="3342565"/>
                </a:lnTo>
                <a:lnTo>
                  <a:pt x="2907658" y="3342565"/>
                </a:lnTo>
                <a:lnTo>
                  <a:pt x="2907658" y="3507595"/>
                </a:lnTo>
                <a:lnTo>
                  <a:pt x="2482937" y="3507595"/>
                </a:lnTo>
                <a:lnTo>
                  <a:pt x="2482937" y="3848058"/>
                </a:lnTo>
                <a:lnTo>
                  <a:pt x="2226717" y="3996100"/>
                </a:lnTo>
                <a:lnTo>
                  <a:pt x="2070350" y="3996100"/>
                </a:lnTo>
                <a:lnTo>
                  <a:pt x="1846027" y="4125420"/>
                </a:lnTo>
                <a:lnTo>
                  <a:pt x="2482937" y="4125420"/>
                </a:lnTo>
                <a:lnTo>
                  <a:pt x="2482937" y="4290451"/>
                </a:lnTo>
                <a:lnTo>
                  <a:pt x="1559990" y="4290451"/>
                </a:lnTo>
                <a:lnTo>
                  <a:pt x="1265980" y="4460335"/>
                </a:lnTo>
                <a:lnTo>
                  <a:pt x="1422347" y="4460335"/>
                </a:lnTo>
                <a:lnTo>
                  <a:pt x="563889" y="4955775"/>
                </a:lnTo>
                <a:lnTo>
                  <a:pt x="469931" y="4955775"/>
                </a:lnTo>
                <a:lnTo>
                  <a:pt x="167945" y="5130166"/>
                </a:lnTo>
                <a:lnTo>
                  <a:pt x="0" y="5033181"/>
                </a:lnTo>
                <a:lnTo>
                  <a:pt x="0" y="4617843"/>
                </a:lnTo>
                <a:lnTo>
                  <a:pt x="262250" y="4769248"/>
                </a:lnTo>
                <a:lnTo>
                  <a:pt x="797573" y="4459989"/>
                </a:lnTo>
                <a:lnTo>
                  <a:pt x="641206" y="4459989"/>
                </a:lnTo>
                <a:lnTo>
                  <a:pt x="1445576" y="3995753"/>
                </a:lnTo>
                <a:lnTo>
                  <a:pt x="1601943" y="3995753"/>
                </a:lnTo>
                <a:lnTo>
                  <a:pt x="2170896" y="3667425"/>
                </a:lnTo>
                <a:lnTo>
                  <a:pt x="2171589" y="3667425"/>
                </a:lnTo>
                <a:lnTo>
                  <a:pt x="2171589" y="1651693"/>
                </a:lnTo>
                <a:lnTo>
                  <a:pt x="2077630" y="1651693"/>
                </a:lnTo>
                <a:lnTo>
                  <a:pt x="2077630" y="1462740"/>
                </a:lnTo>
                <a:lnTo>
                  <a:pt x="1556523" y="1162149"/>
                </a:lnTo>
                <a:lnTo>
                  <a:pt x="1431361" y="1162149"/>
                </a:lnTo>
                <a:lnTo>
                  <a:pt x="434566" y="586969"/>
                </a:lnTo>
                <a:lnTo>
                  <a:pt x="684544" y="586969"/>
                </a:lnTo>
                <a:lnTo>
                  <a:pt x="293454" y="361265"/>
                </a:lnTo>
                <a:lnTo>
                  <a:pt x="0" y="530621"/>
                </a:lnTo>
                <a:lnTo>
                  <a:pt x="0" y="169139"/>
                </a:lnTo>
                <a:lnTo>
                  <a:pt x="11924" y="162258"/>
                </a:lnTo>
                <a:lnTo>
                  <a:pt x="0" y="162258"/>
                </a:lnTo>
                <a:lnTo>
                  <a:pt x="0" y="6881"/>
                </a:lnTo>
                <a:close/>
              </a:path>
            </a:pathLst>
          </a:custGeom>
          <a:solidFill>
            <a:schemeClr val="accent1"/>
          </a:solidFill>
          <a:ln w="33508" cap="flat">
            <a:noFill/>
            <a:prstDash val="solid"/>
            <a:miter/>
          </a:ln>
        </p:spPr>
        <p:txBody>
          <a:bodyPr wrap="square" rtlCol="0" anchor="ctr">
            <a:noAutofit/>
          </a:bodyPr>
          <a:lstStyle/>
          <a:p>
            <a:endParaRPr lang="zh-CN" altLang="en-US"/>
          </a:p>
        </p:txBody>
      </p:sp>
      <p:sp>
        <p:nvSpPr>
          <p:cNvPr id="389" name="任意多边形: 形状 388"/>
          <p:cNvSpPr/>
          <p:nvPr userDrawn="1">
            <p:custDataLst>
              <p:tags r:id="rId311"/>
            </p:custDataLst>
          </p:nvPr>
        </p:nvSpPr>
        <p:spPr>
          <a:xfrm>
            <a:off x="0" y="935362"/>
            <a:ext cx="2279764" cy="4999126"/>
          </a:xfrm>
          <a:custGeom>
            <a:avLst/>
            <a:gdLst>
              <a:gd name="connsiteX0" fmla="*/ 0 w 2279764"/>
              <a:gd name="connsiteY0" fmla="*/ 0 h 4999126"/>
              <a:gd name="connsiteX1" fmla="*/ 89588 w 2279764"/>
              <a:gd name="connsiteY1" fmla="*/ 51761 h 4999126"/>
              <a:gd name="connsiteX2" fmla="*/ 371118 w 2279764"/>
              <a:gd name="connsiteY2" fmla="*/ 51761 h 4999126"/>
              <a:gd name="connsiteX3" fmla="*/ 1106493 w 2279764"/>
              <a:gd name="connsiteY3" fmla="*/ 476472 h 4999126"/>
              <a:gd name="connsiteX4" fmla="*/ 856515 w 2279764"/>
              <a:gd name="connsiteY4" fmla="*/ 476472 h 4999126"/>
              <a:gd name="connsiteX5" fmla="*/ 1852963 w 2279764"/>
              <a:gd name="connsiteY5" fmla="*/ 1051652 h 4999126"/>
              <a:gd name="connsiteX6" fmla="*/ 1978126 w 2279764"/>
              <a:gd name="connsiteY6" fmla="*/ 1051652 h 4999126"/>
              <a:gd name="connsiteX7" fmla="*/ 2186499 w 2279764"/>
              <a:gd name="connsiteY7" fmla="*/ 1171958 h 4999126"/>
              <a:gd name="connsiteX8" fmla="*/ 2186499 w 2279764"/>
              <a:gd name="connsiteY8" fmla="*/ 1541196 h 4999126"/>
              <a:gd name="connsiteX9" fmla="*/ 2279764 w 2279764"/>
              <a:gd name="connsiteY9" fmla="*/ 1541196 h 4999126"/>
              <a:gd name="connsiteX10" fmla="*/ 2279764 w 2279764"/>
              <a:gd name="connsiteY10" fmla="*/ 3737561 h 4999126"/>
              <a:gd name="connsiteX11" fmla="*/ 2023544 w 2279764"/>
              <a:gd name="connsiteY11" fmla="*/ 3885603 h 4999126"/>
              <a:gd name="connsiteX12" fmla="*/ 1867178 w 2279764"/>
              <a:gd name="connsiteY12" fmla="*/ 3885603 h 4999126"/>
              <a:gd name="connsiteX13" fmla="*/ 1062807 w 2279764"/>
              <a:gd name="connsiteY13" fmla="*/ 4349838 h 4999126"/>
              <a:gd name="connsiteX14" fmla="*/ 1219174 w 2279764"/>
              <a:gd name="connsiteY14" fmla="*/ 4349838 h 4999126"/>
              <a:gd name="connsiteX15" fmla="*/ 360370 w 2279764"/>
              <a:gd name="connsiteY15" fmla="*/ 4845278 h 4999126"/>
              <a:gd name="connsiteX16" fmla="*/ 266411 w 2279764"/>
              <a:gd name="connsiteY16" fmla="*/ 4845278 h 4999126"/>
              <a:gd name="connsiteX17" fmla="*/ 0 w 2279764"/>
              <a:gd name="connsiteY17" fmla="*/ 4999126 h 4999126"/>
              <a:gd name="connsiteX18" fmla="*/ 0 w 2279764"/>
              <a:gd name="connsiteY18" fmla="*/ 4624643 h 4999126"/>
              <a:gd name="connsiteX19" fmla="*/ 59078 w 2279764"/>
              <a:gd name="connsiteY19" fmla="*/ 4658751 h 4999126"/>
              <a:gd name="connsiteX20" fmla="*/ 594400 w 2279764"/>
              <a:gd name="connsiteY20" fmla="*/ 4349492 h 4999126"/>
              <a:gd name="connsiteX21" fmla="*/ 438033 w 2279764"/>
              <a:gd name="connsiteY21" fmla="*/ 4349492 h 4999126"/>
              <a:gd name="connsiteX22" fmla="*/ 1242404 w 2279764"/>
              <a:gd name="connsiteY22" fmla="*/ 3885256 h 4999126"/>
              <a:gd name="connsiteX23" fmla="*/ 1398770 w 2279764"/>
              <a:gd name="connsiteY23" fmla="*/ 3885256 h 4999126"/>
              <a:gd name="connsiteX24" fmla="*/ 1967724 w 2279764"/>
              <a:gd name="connsiteY24" fmla="*/ 3556928 h 4999126"/>
              <a:gd name="connsiteX25" fmla="*/ 1968071 w 2279764"/>
              <a:gd name="connsiteY25" fmla="*/ 3556928 h 4999126"/>
              <a:gd name="connsiteX26" fmla="*/ 1968071 w 2279764"/>
              <a:gd name="connsiteY26" fmla="*/ 1540850 h 4999126"/>
              <a:gd name="connsiteX27" fmla="*/ 1874112 w 2279764"/>
              <a:gd name="connsiteY27" fmla="*/ 1540850 h 4999126"/>
              <a:gd name="connsiteX28" fmla="*/ 1874112 w 2279764"/>
              <a:gd name="connsiteY28" fmla="*/ 1351897 h 4999126"/>
              <a:gd name="connsiteX29" fmla="*/ 1353004 w 2279764"/>
              <a:gd name="connsiteY29" fmla="*/ 1051305 h 4999126"/>
              <a:gd name="connsiteX30" fmla="*/ 1227842 w 2279764"/>
              <a:gd name="connsiteY30" fmla="*/ 1051305 h 4999126"/>
              <a:gd name="connsiteX31" fmla="*/ 231047 w 2279764"/>
              <a:gd name="connsiteY31" fmla="*/ 476125 h 4999126"/>
              <a:gd name="connsiteX32" fmla="*/ 481372 w 2279764"/>
              <a:gd name="connsiteY32" fmla="*/ 476125 h 4999126"/>
              <a:gd name="connsiteX33" fmla="*/ 90282 w 2279764"/>
              <a:gd name="connsiteY33" fmla="*/ 250421 h 4999126"/>
              <a:gd name="connsiteX34" fmla="*/ 0 w 2279764"/>
              <a:gd name="connsiteY34" fmla="*/ 302478 h 499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79764" h="4999126">
                <a:moveTo>
                  <a:pt x="0" y="0"/>
                </a:moveTo>
                <a:lnTo>
                  <a:pt x="89588" y="51761"/>
                </a:lnTo>
                <a:lnTo>
                  <a:pt x="371118" y="51761"/>
                </a:lnTo>
                <a:lnTo>
                  <a:pt x="1106493" y="476472"/>
                </a:lnTo>
                <a:lnTo>
                  <a:pt x="856515" y="476472"/>
                </a:lnTo>
                <a:lnTo>
                  <a:pt x="1852963" y="1051652"/>
                </a:lnTo>
                <a:lnTo>
                  <a:pt x="1978126" y="1051652"/>
                </a:lnTo>
                <a:lnTo>
                  <a:pt x="2186499" y="1171958"/>
                </a:lnTo>
                <a:lnTo>
                  <a:pt x="2186499" y="1541196"/>
                </a:lnTo>
                <a:lnTo>
                  <a:pt x="2279764" y="1541196"/>
                </a:lnTo>
                <a:lnTo>
                  <a:pt x="2279764" y="3737561"/>
                </a:lnTo>
                <a:lnTo>
                  <a:pt x="2023544" y="3885603"/>
                </a:lnTo>
                <a:lnTo>
                  <a:pt x="1867178" y="3885603"/>
                </a:lnTo>
                <a:lnTo>
                  <a:pt x="1062807" y="4349838"/>
                </a:lnTo>
                <a:lnTo>
                  <a:pt x="1219174" y="4349838"/>
                </a:lnTo>
                <a:lnTo>
                  <a:pt x="360370" y="4845278"/>
                </a:lnTo>
                <a:lnTo>
                  <a:pt x="266411" y="4845278"/>
                </a:lnTo>
                <a:lnTo>
                  <a:pt x="0" y="4999126"/>
                </a:lnTo>
                <a:lnTo>
                  <a:pt x="0" y="4624643"/>
                </a:lnTo>
                <a:lnTo>
                  <a:pt x="59078" y="4658751"/>
                </a:lnTo>
                <a:lnTo>
                  <a:pt x="594400" y="4349492"/>
                </a:lnTo>
                <a:lnTo>
                  <a:pt x="438033" y="4349492"/>
                </a:lnTo>
                <a:lnTo>
                  <a:pt x="1242404" y="3885256"/>
                </a:lnTo>
                <a:lnTo>
                  <a:pt x="1398770" y="3885256"/>
                </a:lnTo>
                <a:lnTo>
                  <a:pt x="1967724" y="3556928"/>
                </a:lnTo>
                <a:lnTo>
                  <a:pt x="1968071" y="3556928"/>
                </a:lnTo>
                <a:lnTo>
                  <a:pt x="1968071" y="1540850"/>
                </a:lnTo>
                <a:lnTo>
                  <a:pt x="1874112" y="1540850"/>
                </a:lnTo>
                <a:lnTo>
                  <a:pt x="1874112" y="1351897"/>
                </a:lnTo>
                <a:lnTo>
                  <a:pt x="1353004" y="1051305"/>
                </a:lnTo>
                <a:lnTo>
                  <a:pt x="1227842" y="1051305"/>
                </a:lnTo>
                <a:lnTo>
                  <a:pt x="231047" y="476125"/>
                </a:lnTo>
                <a:lnTo>
                  <a:pt x="481372" y="476125"/>
                </a:lnTo>
                <a:lnTo>
                  <a:pt x="90282" y="250421"/>
                </a:lnTo>
                <a:lnTo>
                  <a:pt x="0" y="302478"/>
                </a:lnTo>
                <a:close/>
              </a:path>
            </a:pathLst>
          </a:custGeom>
          <a:solidFill>
            <a:schemeClr val="accent2"/>
          </a:solidFill>
          <a:ln w="33508" cap="flat">
            <a:noFill/>
            <a:prstDash val="solid"/>
            <a:miter/>
          </a:ln>
        </p:spPr>
        <p:txBody>
          <a:bodyPr wrap="square" rtlCol="0" anchor="ctr">
            <a:noAutofit/>
          </a:bodyPr>
          <a:lstStyle/>
          <a:p>
            <a:endParaRPr lang="zh-CN" altLang="en-US"/>
          </a:p>
        </p:txBody>
      </p:sp>
      <p:sp>
        <p:nvSpPr>
          <p:cNvPr id="387" name="任意多边形: 形状 386"/>
          <p:cNvSpPr/>
          <p:nvPr userDrawn="1">
            <p:custDataLst>
              <p:tags r:id="rId312"/>
            </p:custDataLst>
          </p:nvPr>
        </p:nvSpPr>
        <p:spPr>
          <a:xfrm>
            <a:off x="0" y="876605"/>
            <a:ext cx="2827221" cy="5078426"/>
          </a:xfrm>
          <a:custGeom>
            <a:avLst/>
            <a:gdLst>
              <a:gd name="connsiteX0" fmla="*/ 0 w 2827221"/>
              <a:gd name="connsiteY0" fmla="*/ 0 h 5078426"/>
              <a:gd name="connsiteX1" fmla="*/ 191521 w 2827221"/>
              <a:gd name="connsiteY1" fmla="*/ 110518 h 5078426"/>
              <a:gd name="connsiteX2" fmla="*/ 472704 w 2827221"/>
              <a:gd name="connsiteY2" fmla="*/ 110518 h 5078426"/>
              <a:gd name="connsiteX3" fmla="*/ 1207732 w 2827221"/>
              <a:gd name="connsiteY3" fmla="*/ 535229 h 5078426"/>
              <a:gd name="connsiteX4" fmla="*/ 957753 w 2827221"/>
              <a:gd name="connsiteY4" fmla="*/ 535229 h 5078426"/>
              <a:gd name="connsiteX5" fmla="*/ 1954202 w 2827221"/>
              <a:gd name="connsiteY5" fmla="*/ 1110409 h 5078426"/>
              <a:gd name="connsiteX6" fmla="*/ 2079365 w 2827221"/>
              <a:gd name="connsiteY6" fmla="*/ 1110409 h 5078426"/>
              <a:gd name="connsiteX7" fmla="*/ 2287739 w 2827221"/>
              <a:gd name="connsiteY7" fmla="*/ 1230715 h 5078426"/>
              <a:gd name="connsiteX8" fmla="*/ 2287739 w 2827221"/>
              <a:gd name="connsiteY8" fmla="*/ 1312190 h 5078426"/>
              <a:gd name="connsiteX9" fmla="*/ 2807111 w 2827221"/>
              <a:gd name="connsiteY9" fmla="*/ 1312190 h 5078426"/>
              <a:gd name="connsiteX10" fmla="*/ 2807111 w 2827221"/>
              <a:gd name="connsiteY10" fmla="*/ 1477221 h 5078426"/>
              <a:gd name="connsiteX11" fmla="*/ 2287739 w 2827221"/>
              <a:gd name="connsiteY11" fmla="*/ 1477221 h 5078426"/>
              <a:gd name="connsiteX12" fmla="*/ 2287739 w 2827221"/>
              <a:gd name="connsiteY12" fmla="*/ 1599953 h 5078426"/>
              <a:gd name="connsiteX13" fmla="*/ 2381697 w 2827221"/>
              <a:gd name="connsiteY13" fmla="*/ 1599953 h 5078426"/>
              <a:gd name="connsiteX14" fmla="*/ 2381697 w 2827221"/>
              <a:gd name="connsiteY14" fmla="*/ 3290825 h 5078426"/>
              <a:gd name="connsiteX15" fmla="*/ 2827221 w 2827221"/>
              <a:gd name="connsiteY15" fmla="*/ 3290825 h 5078426"/>
              <a:gd name="connsiteX16" fmla="*/ 2827221 w 2827221"/>
              <a:gd name="connsiteY16" fmla="*/ 3455855 h 5078426"/>
              <a:gd name="connsiteX17" fmla="*/ 2381003 w 2827221"/>
              <a:gd name="connsiteY17" fmla="*/ 3455855 h 5078426"/>
              <a:gd name="connsiteX18" fmla="*/ 2381003 w 2827221"/>
              <a:gd name="connsiteY18" fmla="*/ 3796318 h 5078426"/>
              <a:gd name="connsiteX19" fmla="*/ 2124783 w 2827221"/>
              <a:gd name="connsiteY19" fmla="*/ 3944360 h 5078426"/>
              <a:gd name="connsiteX20" fmla="*/ 1968417 w 2827221"/>
              <a:gd name="connsiteY20" fmla="*/ 3944360 h 5078426"/>
              <a:gd name="connsiteX21" fmla="*/ 1744095 w 2827221"/>
              <a:gd name="connsiteY21" fmla="*/ 4073680 h 5078426"/>
              <a:gd name="connsiteX22" fmla="*/ 2348066 w 2827221"/>
              <a:gd name="connsiteY22" fmla="*/ 4073680 h 5078426"/>
              <a:gd name="connsiteX23" fmla="*/ 2348066 w 2827221"/>
              <a:gd name="connsiteY23" fmla="*/ 4238711 h 5078426"/>
              <a:gd name="connsiteX24" fmla="*/ 1458058 w 2827221"/>
              <a:gd name="connsiteY24" fmla="*/ 4238711 h 5078426"/>
              <a:gd name="connsiteX25" fmla="*/ 1164046 w 2827221"/>
              <a:gd name="connsiteY25" fmla="*/ 4408595 h 5078426"/>
              <a:gd name="connsiteX26" fmla="*/ 1320413 w 2827221"/>
              <a:gd name="connsiteY26" fmla="*/ 4408595 h 5078426"/>
              <a:gd name="connsiteX27" fmla="*/ 461956 w 2827221"/>
              <a:gd name="connsiteY27" fmla="*/ 4904035 h 5078426"/>
              <a:gd name="connsiteX28" fmla="*/ 368344 w 2827221"/>
              <a:gd name="connsiteY28" fmla="*/ 4904035 h 5078426"/>
              <a:gd name="connsiteX29" fmla="*/ 66359 w 2827221"/>
              <a:gd name="connsiteY29" fmla="*/ 5078426 h 5078426"/>
              <a:gd name="connsiteX30" fmla="*/ 0 w 2827221"/>
              <a:gd name="connsiteY30" fmla="*/ 5040105 h 5078426"/>
              <a:gd name="connsiteX31" fmla="*/ 0 w 2827221"/>
              <a:gd name="connsiteY31" fmla="*/ 4625092 h 5078426"/>
              <a:gd name="connsiteX32" fmla="*/ 159970 w 2827221"/>
              <a:gd name="connsiteY32" fmla="*/ 4717508 h 5078426"/>
              <a:gd name="connsiteX33" fmla="*/ 695639 w 2827221"/>
              <a:gd name="connsiteY33" fmla="*/ 4408249 h 5078426"/>
              <a:gd name="connsiteX34" fmla="*/ 539272 w 2827221"/>
              <a:gd name="connsiteY34" fmla="*/ 4408249 h 5078426"/>
              <a:gd name="connsiteX35" fmla="*/ 1343643 w 2827221"/>
              <a:gd name="connsiteY35" fmla="*/ 3944013 h 5078426"/>
              <a:gd name="connsiteX36" fmla="*/ 1500009 w 2827221"/>
              <a:gd name="connsiteY36" fmla="*/ 3944013 h 5078426"/>
              <a:gd name="connsiteX37" fmla="*/ 2068963 w 2827221"/>
              <a:gd name="connsiteY37" fmla="*/ 3615685 h 5078426"/>
              <a:gd name="connsiteX38" fmla="*/ 2068963 w 2827221"/>
              <a:gd name="connsiteY38" fmla="*/ 1599953 h 5078426"/>
              <a:gd name="connsiteX39" fmla="*/ 1975351 w 2827221"/>
              <a:gd name="connsiteY39" fmla="*/ 1599953 h 5078426"/>
              <a:gd name="connsiteX40" fmla="*/ 1975351 w 2827221"/>
              <a:gd name="connsiteY40" fmla="*/ 1411000 h 5078426"/>
              <a:gd name="connsiteX41" fmla="*/ 1454243 w 2827221"/>
              <a:gd name="connsiteY41" fmla="*/ 1110409 h 5078426"/>
              <a:gd name="connsiteX42" fmla="*/ 1329080 w 2827221"/>
              <a:gd name="connsiteY42" fmla="*/ 1110409 h 5078426"/>
              <a:gd name="connsiteX43" fmla="*/ 332286 w 2827221"/>
              <a:gd name="connsiteY43" fmla="*/ 535229 h 5078426"/>
              <a:gd name="connsiteX44" fmla="*/ 582264 w 2827221"/>
              <a:gd name="connsiteY44" fmla="*/ 535229 h 5078426"/>
              <a:gd name="connsiteX45" fmla="*/ 191174 w 2827221"/>
              <a:gd name="connsiteY45" fmla="*/ 309525 h 5078426"/>
              <a:gd name="connsiteX46" fmla="*/ 0 w 2827221"/>
              <a:gd name="connsiteY46" fmla="*/ 419854 h 507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827221" h="5078426">
                <a:moveTo>
                  <a:pt x="0" y="0"/>
                </a:moveTo>
                <a:lnTo>
                  <a:pt x="191521" y="110518"/>
                </a:lnTo>
                <a:lnTo>
                  <a:pt x="472704" y="110518"/>
                </a:lnTo>
                <a:lnTo>
                  <a:pt x="1207732" y="535229"/>
                </a:lnTo>
                <a:lnTo>
                  <a:pt x="957753" y="535229"/>
                </a:lnTo>
                <a:lnTo>
                  <a:pt x="1954202" y="1110409"/>
                </a:lnTo>
                <a:lnTo>
                  <a:pt x="2079365" y="1110409"/>
                </a:lnTo>
                <a:lnTo>
                  <a:pt x="2287739" y="1230715"/>
                </a:lnTo>
                <a:lnTo>
                  <a:pt x="2287739" y="1312190"/>
                </a:lnTo>
                <a:lnTo>
                  <a:pt x="2807111" y="1312190"/>
                </a:lnTo>
                <a:lnTo>
                  <a:pt x="2807111" y="1477221"/>
                </a:lnTo>
                <a:lnTo>
                  <a:pt x="2287739" y="1477221"/>
                </a:lnTo>
                <a:lnTo>
                  <a:pt x="2287739" y="1599953"/>
                </a:lnTo>
                <a:lnTo>
                  <a:pt x="2381697" y="1599953"/>
                </a:lnTo>
                <a:lnTo>
                  <a:pt x="2381697" y="3290825"/>
                </a:lnTo>
                <a:lnTo>
                  <a:pt x="2827221" y="3290825"/>
                </a:lnTo>
                <a:lnTo>
                  <a:pt x="2827221" y="3455855"/>
                </a:lnTo>
                <a:lnTo>
                  <a:pt x="2381003" y="3455855"/>
                </a:lnTo>
                <a:lnTo>
                  <a:pt x="2381003" y="3796318"/>
                </a:lnTo>
                <a:lnTo>
                  <a:pt x="2124783" y="3944360"/>
                </a:lnTo>
                <a:lnTo>
                  <a:pt x="1968417" y="3944360"/>
                </a:lnTo>
                <a:lnTo>
                  <a:pt x="1744095" y="4073680"/>
                </a:lnTo>
                <a:lnTo>
                  <a:pt x="2348066" y="4073680"/>
                </a:lnTo>
                <a:lnTo>
                  <a:pt x="2348066" y="4238711"/>
                </a:lnTo>
                <a:lnTo>
                  <a:pt x="1458058" y="4238711"/>
                </a:lnTo>
                <a:lnTo>
                  <a:pt x="1164046" y="4408595"/>
                </a:lnTo>
                <a:lnTo>
                  <a:pt x="1320413" y="4408595"/>
                </a:lnTo>
                <a:lnTo>
                  <a:pt x="461956" y="4904035"/>
                </a:lnTo>
                <a:lnTo>
                  <a:pt x="368344" y="4904035"/>
                </a:lnTo>
                <a:lnTo>
                  <a:pt x="66359" y="5078426"/>
                </a:lnTo>
                <a:lnTo>
                  <a:pt x="0" y="5040105"/>
                </a:lnTo>
                <a:lnTo>
                  <a:pt x="0" y="4625092"/>
                </a:lnTo>
                <a:lnTo>
                  <a:pt x="159970" y="4717508"/>
                </a:lnTo>
                <a:lnTo>
                  <a:pt x="695639" y="4408249"/>
                </a:lnTo>
                <a:lnTo>
                  <a:pt x="539272" y="4408249"/>
                </a:lnTo>
                <a:lnTo>
                  <a:pt x="1343643" y="3944013"/>
                </a:lnTo>
                <a:lnTo>
                  <a:pt x="1500009" y="3944013"/>
                </a:lnTo>
                <a:lnTo>
                  <a:pt x="2068963" y="3615685"/>
                </a:lnTo>
                <a:lnTo>
                  <a:pt x="2068963" y="1599953"/>
                </a:lnTo>
                <a:lnTo>
                  <a:pt x="1975351" y="1599953"/>
                </a:lnTo>
                <a:lnTo>
                  <a:pt x="1975351" y="1411000"/>
                </a:lnTo>
                <a:lnTo>
                  <a:pt x="1454243" y="1110409"/>
                </a:lnTo>
                <a:lnTo>
                  <a:pt x="1329080" y="1110409"/>
                </a:lnTo>
                <a:lnTo>
                  <a:pt x="332286" y="535229"/>
                </a:lnTo>
                <a:lnTo>
                  <a:pt x="582264" y="535229"/>
                </a:lnTo>
                <a:lnTo>
                  <a:pt x="191174" y="309525"/>
                </a:lnTo>
                <a:lnTo>
                  <a:pt x="0" y="419854"/>
                </a:lnTo>
                <a:close/>
              </a:path>
            </a:pathLst>
          </a:custGeom>
          <a:solidFill>
            <a:srgbClr val="FFFFFF"/>
          </a:solidFill>
          <a:ln w="33508" cap="flat">
            <a:noFill/>
            <a:prstDash val="solid"/>
            <a:miter/>
          </a:ln>
        </p:spPr>
        <p:txBody>
          <a:bodyPr wrap="square" rtlCol="0" anchor="ctr">
            <a:noAutofit/>
          </a:bodyPr>
          <a:lstStyle/>
          <a:p>
            <a:endParaRPr lang="zh-CN" altLang="en-US"/>
          </a:p>
        </p:txBody>
      </p:sp>
      <p:sp>
        <p:nvSpPr>
          <p:cNvPr id="375" name="矩形 374"/>
          <p:cNvSpPr/>
          <p:nvPr>
            <p:custDataLst>
              <p:tags r:id="rId313"/>
            </p:custDataLst>
          </p:nvPr>
        </p:nvSpPr>
        <p:spPr>
          <a:xfrm>
            <a:off x="11575761" y="3285967"/>
            <a:ext cx="616240" cy="100907"/>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矩形 375"/>
          <p:cNvSpPr/>
          <p:nvPr>
            <p:custDataLst>
              <p:tags r:id="rId314"/>
            </p:custDataLst>
          </p:nvPr>
        </p:nvSpPr>
        <p:spPr>
          <a:xfrm>
            <a:off x="12044113" y="2306320"/>
            <a:ext cx="147888" cy="116840"/>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矩形 376"/>
          <p:cNvSpPr/>
          <p:nvPr>
            <p:custDataLst>
              <p:tags r:id="rId315"/>
            </p:custDataLst>
          </p:nvPr>
        </p:nvSpPr>
        <p:spPr>
          <a:xfrm>
            <a:off x="11122819" y="1671955"/>
            <a:ext cx="1069182" cy="90805"/>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矩形 377"/>
          <p:cNvSpPr/>
          <p:nvPr>
            <p:custDataLst>
              <p:tags r:id="rId316"/>
            </p:custDataLst>
          </p:nvPr>
        </p:nvSpPr>
        <p:spPr>
          <a:xfrm>
            <a:off x="12132644" y="1393552"/>
            <a:ext cx="59357" cy="187779"/>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矩形 378"/>
          <p:cNvSpPr/>
          <p:nvPr>
            <p:custDataLst>
              <p:tags r:id="rId317"/>
            </p:custDataLst>
          </p:nvPr>
        </p:nvSpPr>
        <p:spPr>
          <a:xfrm>
            <a:off x="11311718" y="804704"/>
            <a:ext cx="880283" cy="94456"/>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矩形 379"/>
          <p:cNvSpPr/>
          <p:nvPr>
            <p:custDataLst>
              <p:tags r:id="rId318"/>
            </p:custDataLst>
          </p:nvPr>
        </p:nvSpPr>
        <p:spPr>
          <a:xfrm>
            <a:off x="12031437" y="824231"/>
            <a:ext cx="160564" cy="396150"/>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矩形 380"/>
          <p:cNvSpPr/>
          <p:nvPr>
            <p:custDataLst>
              <p:tags r:id="rId319"/>
            </p:custDataLst>
          </p:nvPr>
        </p:nvSpPr>
        <p:spPr>
          <a:xfrm>
            <a:off x="12087825" y="5579111"/>
            <a:ext cx="104176" cy="396150"/>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矩形 381"/>
          <p:cNvSpPr/>
          <p:nvPr>
            <p:custDataLst>
              <p:tags r:id="rId320"/>
            </p:custDataLst>
          </p:nvPr>
        </p:nvSpPr>
        <p:spPr>
          <a:xfrm>
            <a:off x="11971628" y="5154295"/>
            <a:ext cx="220373" cy="230415"/>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矩形 382"/>
          <p:cNvSpPr/>
          <p:nvPr>
            <p:custDataLst>
              <p:tags r:id="rId321"/>
            </p:custDataLst>
          </p:nvPr>
        </p:nvSpPr>
        <p:spPr>
          <a:xfrm>
            <a:off x="12001500" y="3095928"/>
            <a:ext cx="190501" cy="945573"/>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矩形 383"/>
          <p:cNvSpPr/>
          <p:nvPr>
            <p:custDataLst>
              <p:tags r:id="rId322"/>
            </p:custDataLst>
          </p:nvPr>
        </p:nvSpPr>
        <p:spPr>
          <a:xfrm>
            <a:off x="12090592" y="1613533"/>
            <a:ext cx="101409" cy="1055644"/>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矩形 384"/>
          <p:cNvSpPr/>
          <p:nvPr>
            <p:custDataLst>
              <p:tags r:id="rId323"/>
            </p:custDataLst>
          </p:nvPr>
        </p:nvSpPr>
        <p:spPr>
          <a:xfrm>
            <a:off x="11576305" y="4530998"/>
            <a:ext cx="615695" cy="136525"/>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hasCustomPrompt="1"/>
            <p:custDataLst>
              <p:tags r:id="rId324"/>
            </p:custDataLst>
          </p:nvPr>
        </p:nvSpPr>
        <p:spPr>
          <a:xfrm>
            <a:off x="345600" y="1814400"/>
            <a:ext cx="1278000" cy="3459600"/>
          </a:xfrm>
          <a:effectLst>
            <a:outerShdw dist="38100" dir="13500000" algn="ctr" rotWithShape="0">
              <a:schemeClr val="accent1"/>
            </a:outerShdw>
          </a:effectLst>
        </p:spPr>
        <p:txBody>
          <a:bodyPr wrap="square" anchor="ctr">
            <a:normAutofit/>
          </a:bodyPr>
          <a:lstStyle>
            <a:lvl1pPr algn="ctr">
              <a:defRPr sz="6000">
                <a:solidFill>
                  <a:srgbClr val="FFFFFF"/>
                </a:solidFill>
                <a:effectLst>
                  <a:outerShdw dist="38100" dir="2700000" algn="ctr" rotWithShape="0">
                    <a:schemeClr val="accent2"/>
                  </a:outerShdw>
                </a:effectLst>
              </a:defRPr>
            </a:lvl1pPr>
          </a:lstStyle>
          <a:p>
            <a:r>
              <a:rPr lang="zh-CN" altLang="en-US" dirty="0"/>
              <a:t>标题</a:t>
            </a:r>
            <a:endParaRPr lang="zh-CN" altLang="en-US" dirty="0"/>
          </a:p>
        </p:txBody>
      </p:sp>
      <p:sp>
        <p:nvSpPr>
          <p:cNvPr id="7" name="日期占位符 3"/>
          <p:cNvSpPr>
            <a:spLocks noGrp="1"/>
          </p:cNvSpPr>
          <p:nvPr userDrawn="1">
            <p:ph type="dt" sz="half" idx="10"/>
            <p:custDataLst>
              <p:tags r:id="rId325"/>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326"/>
            </p:custDataLst>
          </p:nvPr>
        </p:nvSpPr>
        <p:spPr/>
        <p:txBody>
          <a:bodyPr/>
          <a:lstStyle/>
          <a:p>
            <a:endParaRPr lang="zh-CN" altLang="en-US"/>
          </a:p>
        </p:txBody>
      </p:sp>
      <p:sp>
        <p:nvSpPr>
          <p:cNvPr id="9" name="灯片编号占位符 5"/>
          <p:cNvSpPr>
            <a:spLocks noGrp="1"/>
          </p:cNvSpPr>
          <p:nvPr userDrawn="1">
            <p:ph type="sldNum" sz="quarter" idx="12"/>
            <p:custDataLst>
              <p:tags r:id="rId327"/>
            </p:custDataLst>
          </p:nvPr>
        </p:nvSpPr>
        <p:spPr/>
        <p:txBody>
          <a:bodyPr wrap="square">
            <a:normAutofit/>
          </a:bodyPr>
          <a:lstStyle/>
          <a:p>
            <a:fld id="{BE5F26B5-172A-4DC2-B0B7-181CFC56B87C}" type="slidenum">
              <a:rPr lang="zh-CN" altLang="en-US" smtClean="0"/>
            </a:fld>
            <a:endParaRPr lang="zh-CN" altLang="en-US"/>
          </a:p>
        </p:txBody>
      </p:sp>
      <p:cxnSp>
        <p:nvCxnSpPr>
          <p:cNvPr id="492" name="直接连接符 491"/>
          <p:cNvCxnSpPr/>
          <p:nvPr userDrawn="1">
            <p:custDataLst>
              <p:tags r:id="rId328"/>
            </p:custDataLst>
          </p:nvPr>
        </p:nvCxnSpPr>
        <p:spPr>
          <a:xfrm>
            <a:off x="1905" y="0"/>
            <a:ext cx="12189600" cy="0"/>
          </a:xfrm>
          <a:prstGeom prst="line">
            <a:avLst/>
          </a:prstGeom>
          <a:noFill/>
          <a:ln w="12700" cap="flat">
            <a:solidFill>
              <a:schemeClr val="accent1">
                <a:alpha val="65000"/>
              </a:schemeClr>
            </a:solidFill>
            <a:prstDash val="solid"/>
            <a:roun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230" name="任意多边形: 形状 229"/>
          <p:cNvSpPr/>
          <p:nvPr userDrawn="1">
            <p:custDataLst>
              <p:tags r:id="rId2"/>
            </p:custDataLst>
          </p:nvPr>
        </p:nvSpPr>
        <p:spPr>
          <a:xfrm rot="5400000" flipV="1">
            <a:off x="-3388360" y="3388360"/>
            <a:ext cx="6858000" cy="81280"/>
          </a:xfrm>
          <a:custGeom>
            <a:avLst/>
            <a:gdLst>
              <a:gd name="connsiteX0" fmla="*/ 0 w 6860380"/>
              <a:gd name="connsiteY0" fmla="*/ 9182102 h 9182102"/>
              <a:gd name="connsiteX1" fmla="*/ 0 w 6860380"/>
              <a:gd name="connsiteY1" fmla="*/ 0 h 9182102"/>
              <a:gd name="connsiteX2" fmla="*/ 6860380 w 6860380"/>
              <a:gd name="connsiteY2" fmla="*/ 0 h 9182102"/>
              <a:gd name="connsiteX3" fmla="*/ 6860380 w 6860380"/>
              <a:gd name="connsiteY3" fmla="*/ 9182102 h 9182102"/>
              <a:gd name="connsiteX0-1" fmla="*/ 0 w 6860380"/>
              <a:gd name="connsiteY0-2" fmla="*/ 0 h 9182102"/>
              <a:gd name="connsiteX1-3" fmla="*/ 6860380 w 6860380"/>
              <a:gd name="connsiteY1-4" fmla="*/ 0 h 9182102"/>
              <a:gd name="connsiteX2-5" fmla="*/ 6860380 w 6860380"/>
              <a:gd name="connsiteY2-6" fmla="*/ 9182102 h 9182102"/>
              <a:gd name="connsiteX3-7" fmla="*/ 0 w 6860380"/>
              <a:gd name="connsiteY3-8" fmla="*/ 9182102 h 9182102"/>
              <a:gd name="connsiteX4" fmla="*/ 91440 w 6860380"/>
              <a:gd name="connsiteY4" fmla="*/ 91440 h 9182102"/>
              <a:gd name="connsiteX0-9" fmla="*/ 0 w 6860380"/>
              <a:gd name="connsiteY0-10" fmla="*/ 0 h 9182102"/>
              <a:gd name="connsiteX1-11" fmla="*/ 6860380 w 6860380"/>
              <a:gd name="connsiteY1-12" fmla="*/ 0 h 9182102"/>
              <a:gd name="connsiteX2-13" fmla="*/ 6860380 w 6860380"/>
              <a:gd name="connsiteY2-14" fmla="*/ 9182102 h 9182102"/>
              <a:gd name="connsiteX3-15" fmla="*/ 0 w 6860380"/>
              <a:gd name="connsiteY3-16" fmla="*/ 9182102 h 9182102"/>
              <a:gd name="connsiteX0-17" fmla="*/ 6860380 w 6860380"/>
              <a:gd name="connsiteY0-18" fmla="*/ 0 h 9182102"/>
              <a:gd name="connsiteX1-19" fmla="*/ 6860380 w 6860380"/>
              <a:gd name="connsiteY1-20" fmla="*/ 9182102 h 9182102"/>
              <a:gd name="connsiteX2-21" fmla="*/ 0 w 6860380"/>
              <a:gd name="connsiteY2-22" fmla="*/ 9182102 h 9182102"/>
              <a:gd name="connsiteX0-23" fmla="*/ 6860380 w 6860380"/>
              <a:gd name="connsiteY0-24" fmla="*/ 0 h 0"/>
              <a:gd name="connsiteX1-25" fmla="*/ 0 w 6860380"/>
              <a:gd name="connsiteY1-26" fmla="*/ 0 h 0"/>
            </a:gdLst>
            <a:ahLst/>
            <a:cxnLst>
              <a:cxn ang="0">
                <a:pos x="connsiteX0-1" y="connsiteY0-2"/>
              </a:cxn>
              <a:cxn ang="0">
                <a:pos x="connsiteX1-3" y="connsiteY1-4"/>
              </a:cxn>
            </a:cxnLst>
            <a:rect l="l" t="t" r="r" b="b"/>
            <a:pathLst>
              <a:path w="6860380">
                <a:moveTo>
                  <a:pt x="6860380" y="0"/>
                </a:moveTo>
                <a:lnTo>
                  <a:pt x="0"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524" name="任意多边形: 形状 523"/>
          <p:cNvSpPr/>
          <p:nvPr userDrawn="1">
            <p:custDataLst>
              <p:tags r:id="rId3"/>
            </p:custDataLst>
          </p:nvPr>
        </p:nvSpPr>
        <p:spPr>
          <a:xfrm rot="5400000">
            <a:off x="8550910" y="-128905"/>
            <a:ext cx="130810" cy="389255"/>
          </a:xfrm>
          <a:custGeom>
            <a:avLst/>
            <a:gdLst>
              <a:gd name="connsiteX0" fmla="*/ 0 w 129445"/>
              <a:gd name="connsiteY0" fmla="*/ 388939 h 388939"/>
              <a:gd name="connsiteX1" fmla="*/ 0 w 129445"/>
              <a:gd name="connsiteY1" fmla="*/ 0 h 388939"/>
              <a:gd name="connsiteX2" fmla="*/ 129445 w 129445"/>
              <a:gd name="connsiteY2" fmla="*/ 0 h 388939"/>
              <a:gd name="connsiteX3" fmla="*/ 56726 w 129445"/>
              <a:gd name="connsiteY3" fmla="*/ 388939 h 388939"/>
              <a:gd name="connsiteX0-1" fmla="*/ 2821 w 132266"/>
              <a:gd name="connsiteY0-2" fmla="*/ 388939 h 388939"/>
              <a:gd name="connsiteX1-3" fmla="*/ 0 w 132266"/>
              <a:gd name="connsiteY1-4" fmla="*/ 181373 h 388939"/>
              <a:gd name="connsiteX2-5" fmla="*/ 2821 w 132266"/>
              <a:gd name="connsiteY2-6" fmla="*/ 0 h 388939"/>
              <a:gd name="connsiteX3-7" fmla="*/ 132266 w 132266"/>
              <a:gd name="connsiteY3-8" fmla="*/ 0 h 388939"/>
              <a:gd name="connsiteX4" fmla="*/ 59547 w 132266"/>
              <a:gd name="connsiteY4" fmla="*/ 388939 h 388939"/>
              <a:gd name="connsiteX5" fmla="*/ 2821 w 132266"/>
              <a:gd name="connsiteY5" fmla="*/ 388939 h 388939"/>
              <a:gd name="connsiteX0-9" fmla="*/ 0 w 132266"/>
              <a:gd name="connsiteY0-10" fmla="*/ 181373 h 388939"/>
              <a:gd name="connsiteX1-11" fmla="*/ 2821 w 132266"/>
              <a:gd name="connsiteY1-12" fmla="*/ 0 h 388939"/>
              <a:gd name="connsiteX2-13" fmla="*/ 132266 w 132266"/>
              <a:gd name="connsiteY2-14" fmla="*/ 0 h 388939"/>
              <a:gd name="connsiteX3-15" fmla="*/ 59547 w 132266"/>
              <a:gd name="connsiteY3-16" fmla="*/ 388939 h 388939"/>
              <a:gd name="connsiteX4-17" fmla="*/ 2821 w 132266"/>
              <a:gd name="connsiteY4-18" fmla="*/ 388939 h 388939"/>
              <a:gd name="connsiteX5-19" fmla="*/ 91440 w 132266"/>
              <a:gd name="connsiteY5-20" fmla="*/ 272813 h 388939"/>
              <a:gd name="connsiteX0-21" fmla="*/ 0 w 132266"/>
              <a:gd name="connsiteY0-22" fmla="*/ 181373 h 388939"/>
              <a:gd name="connsiteX1-23" fmla="*/ 2821 w 132266"/>
              <a:gd name="connsiteY1-24" fmla="*/ 0 h 388939"/>
              <a:gd name="connsiteX2-25" fmla="*/ 132266 w 132266"/>
              <a:gd name="connsiteY2-26" fmla="*/ 0 h 388939"/>
              <a:gd name="connsiteX3-27" fmla="*/ 59547 w 132266"/>
              <a:gd name="connsiteY3-28" fmla="*/ 388939 h 388939"/>
              <a:gd name="connsiteX4-29" fmla="*/ 2821 w 132266"/>
              <a:gd name="connsiteY4-30" fmla="*/ 388939 h 388939"/>
              <a:gd name="connsiteX0-31" fmla="*/ 0 w 129445"/>
              <a:gd name="connsiteY0-32" fmla="*/ 0 h 388939"/>
              <a:gd name="connsiteX1-33" fmla="*/ 129445 w 129445"/>
              <a:gd name="connsiteY1-34" fmla="*/ 0 h 388939"/>
              <a:gd name="connsiteX2-35" fmla="*/ 56726 w 129445"/>
              <a:gd name="connsiteY2-36" fmla="*/ 388939 h 388939"/>
              <a:gd name="connsiteX3-37" fmla="*/ 0 w 129445"/>
              <a:gd name="connsiteY3-38" fmla="*/ 388939 h 388939"/>
            </a:gdLst>
            <a:ahLst/>
            <a:cxnLst>
              <a:cxn ang="0">
                <a:pos x="connsiteX0-1" y="connsiteY0-2"/>
              </a:cxn>
              <a:cxn ang="0">
                <a:pos x="connsiteX1-3" y="connsiteY1-4"/>
              </a:cxn>
              <a:cxn ang="0">
                <a:pos x="connsiteX2-5" y="connsiteY2-6"/>
              </a:cxn>
              <a:cxn ang="0">
                <a:pos x="connsiteX3-7" y="connsiteY3-8"/>
              </a:cxn>
            </a:cxnLst>
            <a:rect l="l" t="t" r="r" b="b"/>
            <a:pathLst>
              <a:path w="129445" h="388939">
                <a:moveTo>
                  <a:pt x="0" y="0"/>
                </a:moveTo>
                <a:lnTo>
                  <a:pt x="129445" y="0"/>
                </a:lnTo>
                <a:lnTo>
                  <a:pt x="56726" y="388939"/>
                </a:lnTo>
                <a:lnTo>
                  <a:pt x="0" y="388939"/>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351" name="任意多边形: 形状 350"/>
          <p:cNvSpPr/>
          <p:nvPr userDrawn="1">
            <p:custDataLst>
              <p:tags r:id="rId4"/>
            </p:custDataLst>
          </p:nvPr>
        </p:nvSpPr>
        <p:spPr>
          <a:xfrm rot="5400000">
            <a:off x="8666963" y="271561"/>
            <a:ext cx="659196" cy="371078"/>
          </a:xfrm>
          <a:custGeom>
            <a:avLst/>
            <a:gdLst>
              <a:gd name="connsiteX0" fmla="*/ 603918 w 659196"/>
              <a:gd name="connsiteY0" fmla="*/ 276389 h 276389"/>
              <a:gd name="connsiteX1" fmla="*/ 0 w 659196"/>
              <a:gd name="connsiteY1" fmla="*/ 276389 h 276389"/>
              <a:gd name="connsiteX2" fmla="*/ 69467 w 659196"/>
              <a:gd name="connsiteY2" fmla="*/ 0 h 276389"/>
              <a:gd name="connsiteX3" fmla="*/ 659196 w 659196"/>
              <a:gd name="connsiteY3" fmla="*/ 0 h 276389"/>
            </a:gdLst>
            <a:ahLst/>
            <a:cxnLst>
              <a:cxn ang="0">
                <a:pos x="connsiteX0" y="connsiteY0"/>
              </a:cxn>
              <a:cxn ang="0">
                <a:pos x="connsiteX1" y="connsiteY1"/>
              </a:cxn>
              <a:cxn ang="0">
                <a:pos x="connsiteX2" y="connsiteY2"/>
              </a:cxn>
              <a:cxn ang="0">
                <a:pos x="connsiteX3" y="connsiteY3"/>
              </a:cxn>
            </a:cxnLst>
            <a:rect l="l" t="t" r="r" b="b"/>
            <a:pathLst>
              <a:path w="659196" h="276389">
                <a:moveTo>
                  <a:pt x="603918" y="276389"/>
                </a:moveTo>
                <a:lnTo>
                  <a:pt x="0" y="276389"/>
                </a:lnTo>
                <a:lnTo>
                  <a:pt x="69467" y="0"/>
                </a:lnTo>
                <a:lnTo>
                  <a:pt x="65919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352" name="任意多边形: 形状 351"/>
          <p:cNvSpPr/>
          <p:nvPr>
            <p:custDataLst>
              <p:tags r:id="rId5"/>
            </p:custDataLst>
          </p:nvPr>
        </p:nvSpPr>
        <p:spPr>
          <a:xfrm rot="5400000">
            <a:off x="8285625" y="809645"/>
            <a:ext cx="661856" cy="388937"/>
          </a:xfrm>
          <a:custGeom>
            <a:avLst/>
            <a:gdLst>
              <a:gd name="connsiteX0" fmla="*/ 618107 w 661856"/>
              <a:gd name="connsiteY0" fmla="*/ 289691 h 289691"/>
              <a:gd name="connsiteX1" fmla="*/ 0 w 661856"/>
              <a:gd name="connsiteY1" fmla="*/ 289691 h 289691"/>
              <a:gd name="connsiteX2" fmla="*/ 58234 w 661856"/>
              <a:gd name="connsiteY2" fmla="*/ 0 h 289691"/>
              <a:gd name="connsiteX3" fmla="*/ 661857 w 661856"/>
              <a:gd name="connsiteY3" fmla="*/ 0 h 289691"/>
            </a:gdLst>
            <a:ahLst/>
            <a:cxnLst>
              <a:cxn ang="0">
                <a:pos x="connsiteX0" y="connsiteY0"/>
              </a:cxn>
              <a:cxn ang="0">
                <a:pos x="connsiteX1" y="connsiteY1"/>
              </a:cxn>
              <a:cxn ang="0">
                <a:pos x="connsiteX2" y="connsiteY2"/>
              </a:cxn>
              <a:cxn ang="0">
                <a:pos x="connsiteX3" y="connsiteY3"/>
              </a:cxn>
            </a:cxnLst>
            <a:rect l="l" t="t" r="r" b="b"/>
            <a:pathLst>
              <a:path w="661856" h="289691">
                <a:moveTo>
                  <a:pt x="618107" y="289691"/>
                </a:moveTo>
                <a:lnTo>
                  <a:pt x="0" y="289691"/>
                </a:lnTo>
                <a:lnTo>
                  <a:pt x="58234" y="0"/>
                </a:lnTo>
                <a:lnTo>
                  <a:pt x="66185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353" name="任意多边形: 形状 352"/>
          <p:cNvSpPr/>
          <p:nvPr>
            <p:custDataLst>
              <p:tags r:id="rId6"/>
            </p:custDataLst>
          </p:nvPr>
        </p:nvSpPr>
        <p:spPr>
          <a:xfrm rot="5400000">
            <a:off x="8680857" y="1465207"/>
            <a:ext cx="631408" cy="371078"/>
          </a:xfrm>
          <a:custGeom>
            <a:avLst/>
            <a:gdLst>
              <a:gd name="connsiteX0" fmla="*/ 603622 w 631408"/>
              <a:gd name="connsiteY0" fmla="*/ 276389 h 276389"/>
              <a:gd name="connsiteX1" fmla="*/ 0 w 631408"/>
              <a:gd name="connsiteY1" fmla="*/ 276389 h 276389"/>
              <a:gd name="connsiteX2" fmla="*/ 41680 w 631408"/>
              <a:gd name="connsiteY2" fmla="*/ 0 h 276389"/>
              <a:gd name="connsiteX3" fmla="*/ 631409 w 631408"/>
              <a:gd name="connsiteY3" fmla="*/ 0 h 276389"/>
            </a:gdLst>
            <a:ahLst/>
            <a:cxnLst>
              <a:cxn ang="0">
                <a:pos x="connsiteX0" y="connsiteY0"/>
              </a:cxn>
              <a:cxn ang="0">
                <a:pos x="connsiteX1" y="connsiteY1"/>
              </a:cxn>
              <a:cxn ang="0">
                <a:pos x="connsiteX2" y="connsiteY2"/>
              </a:cxn>
              <a:cxn ang="0">
                <a:pos x="connsiteX3" y="connsiteY3"/>
              </a:cxn>
            </a:cxnLst>
            <a:rect l="l" t="t" r="r" b="b"/>
            <a:pathLst>
              <a:path w="631408" h="276389">
                <a:moveTo>
                  <a:pt x="603622" y="276389"/>
                </a:moveTo>
                <a:lnTo>
                  <a:pt x="0" y="276389"/>
                </a:lnTo>
                <a:lnTo>
                  <a:pt x="41680" y="0"/>
                </a:lnTo>
                <a:lnTo>
                  <a:pt x="631409"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522" name="任意多边形: 形状 521"/>
          <p:cNvSpPr/>
          <p:nvPr>
            <p:custDataLst>
              <p:tags r:id="rId7"/>
            </p:custDataLst>
          </p:nvPr>
        </p:nvSpPr>
        <p:spPr>
          <a:xfrm rot="5400000">
            <a:off x="7881299" y="132400"/>
            <a:ext cx="673182" cy="408385"/>
          </a:xfrm>
          <a:custGeom>
            <a:avLst/>
            <a:gdLst>
              <a:gd name="connsiteX0" fmla="*/ 0 w 675127"/>
              <a:gd name="connsiteY0" fmla="*/ 408385 h 408385"/>
              <a:gd name="connsiteX1" fmla="*/ 0 w 675127"/>
              <a:gd name="connsiteY1" fmla="*/ 303748 h 408385"/>
              <a:gd name="connsiteX2" fmla="*/ 56725 w 675127"/>
              <a:gd name="connsiteY2" fmla="*/ 0 h 408385"/>
              <a:gd name="connsiteX3" fmla="*/ 675127 w 675127"/>
              <a:gd name="connsiteY3" fmla="*/ 0 h 408385"/>
              <a:gd name="connsiteX4" fmla="*/ 613937 w 675127"/>
              <a:gd name="connsiteY4" fmla="*/ 408385 h 408385"/>
              <a:gd name="connsiteX0-1" fmla="*/ 2820 w 677947"/>
              <a:gd name="connsiteY0-2" fmla="*/ 408385 h 408385"/>
              <a:gd name="connsiteX1-3" fmla="*/ 0 w 677947"/>
              <a:gd name="connsiteY1-4" fmla="*/ 363933 h 408385"/>
              <a:gd name="connsiteX2-5" fmla="*/ 2820 w 677947"/>
              <a:gd name="connsiteY2-6" fmla="*/ 303748 h 408385"/>
              <a:gd name="connsiteX3-7" fmla="*/ 59545 w 677947"/>
              <a:gd name="connsiteY3-8" fmla="*/ 0 h 408385"/>
              <a:gd name="connsiteX4-9" fmla="*/ 677947 w 677947"/>
              <a:gd name="connsiteY4-10" fmla="*/ 0 h 408385"/>
              <a:gd name="connsiteX5" fmla="*/ 616757 w 677947"/>
              <a:gd name="connsiteY5" fmla="*/ 408385 h 408385"/>
              <a:gd name="connsiteX6" fmla="*/ 2820 w 677947"/>
              <a:gd name="connsiteY6" fmla="*/ 408385 h 408385"/>
              <a:gd name="connsiteX0-11" fmla="*/ 0 w 677947"/>
              <a:gd name="connsiteY0-12" fmla="*/ 363933 h 455373"/>
              <a:gd name="connsiteX1-13" fmla="*/ 2820 w 677947"/>
              <a:gd name="connsiteY1-14" fmla="*/ 303748 h 455373"/>
              <a:gd name="connsiteX2-15" fmla="*/ 59545 w 677947"/>
              <a:gd name="connsiteY2-16" fmla="*/ 0 h 455373"/>
              <a:gd name="connsiteX3-17" fmla="*/ 677947 w 677947"/>
              <a:gd name="connsiteY3-18" fmla="*/ 0 h 455373"/>
              <a:gd name="connsiteX4-19" fmla="*/ 616757 w 677947"/>
              <a:gd name="connsiteY4-20" fmla="*/ 408385 h 455373"/>
              <a:gd name="connsiteX5-21" fmla="*/ 2820 w 677947"/>
              <a:gd name="connsiteY5-22" fmla="*/ 408385 h 455373"/>
              <a:gd name="connsiteX6-23" fmla="*/ 91440 w 677947"/>
              <a:gd name="connsiteY6-24" fmla="*/ 455373 h 455373"/>
              <a:gd name="connsiteX0-25" fmla="*/ 0 w 677947"/>
              <a:gd name="connsiteY0-26" fmla="*/ 363933 h 408385"/>
              <a:gd name="connsiteX1-27" fmla="*/ 2820 w 677947"/>
              <a:gd name="connsiteY1-28" fmla="*/ 303748 h 408385"/>
              <a:gd name="connsiteX2-29" fmla="*/ 59545 w 677947"/>
              <a:gd name="connsiteY2-30" fmla="*/ 0 h 408385"/>
              <a:gd name="connsiteX3-31" fmla="*/ 677947 w 677947"/>
              <a:gd name="connsiteY3-32" fmla="*/ 0 h 408385"/>
              <a:gd name="connsiteX4-33" fmla="*/ 616757 w 677947"/>
              <a:gd name="connsiteY4-34" fmla="*/ 408385 h 408385"/>
              <a:gd name="connsiteX5-35" fmla="*/ 2820 w 677947"/>
              <a:gd name="connsiteY5-36" fmla="*/ 408385 h 408385"/>
              <a:gd name="connsiteX0-37" fmla="*/ 0 w 675127"/>
              <a:gd name="connsiteY0-38" fmla="*/ 303748 h 408385"/>
              <a:gd name="connsiteX1-39" fmla="*/ 56725 w 675127"/>
              <a:gd name="connsiteY1-40" fmla="*/ 0 h 408385"/>
              <a:gd name="connsiteX2-41" fmla="*/ 675127 w 675127"/>
              <a:gd name="connsiteY2-42" fmla="*/ 0 h 408385"/>
              <a:gd name="connsiteX3-43" fmla="*/ 613937 w 675127"/>
              <a:gd name="connsiteY3-44" fmla="*/ 408385 h 408385"/>
              <a:gd name="connsiteX4-45" fmla="*/ 0 w 675127"/>
              <a:gd name="connsiteY4-46" fmla="*/ 408385 h 4083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5127" h="408385">
                <a:moveTo>
                  <a:pt x="0" y="303748"/>
                </a:moveTo>
                <a:lnTo>
                  <a:pt x="56725" y="0"/>
                </a:lnTo>
                <a:lnTo>
                  <a:pt x="675127" y="0"/>
                </a:lnTo>
                <a:lnTo>
                  <a:pt x="613937" y="408385"/>
                </a:lnTo>
                <a:lnTo>
                  <a:pt x="0" y="408385"/>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374" name="任意多边形: 形状 373"/>
          <p:cNvSpPr/>
          <p:nvPr>
            <p:custDataLst>
              <p:tags r:id="rId8"/>
            </p:custDataLst>
          </p:nvPr>
        </p:nvSpPr>
        <p:spPr>
          <a:xfrm rot="5400000">
            <a:off x="7450375" y="682149"/>
            <a:ext cx="697624" cy="429021"/>
          </a:xfrm>
          <a:custGeom>
            <a:avLst/>
            <a:gdLst>
              <a:gd name="connsiteX0" fmla="*/ 649441 w 697624"/>
              <a:gd name="connsiteY0" fmla="*/ 319547 h 319547"/>
              <a:gd name="connsiteX1" fmla="*/ 0 w 697624"/>
              <a:gd name="connsiteY1" fmla="*/ 319547 h 319547"/>
              <a:gd name="connsiteX2" fmla="*/ 64146 w 697624"/>
              <a:gd name="connsiteY2" fmla="*/ 0 h 319547"/>
              <a:gd name="connsiteX3" fmla="*/ 697624 w 697624"/>
              <a:gd name="connsiteY3" fmla="*/ 0 h 319547"/>
            </a:gdLst>
            <a:ahLst/>
            <a:cxnLst>
              <a:cxn ang="0">
                <a:pos x="connsiteX0" y="connsiteY0"/>
              </a:cxn>
              <a:cxn ang="0">
                <a:pos x="connsiteX1" y="connsiteY1"/>
              </a:cxn>
              <a:cxn ang="0">
                <a:pos x="connsiteX2" y="connsiteY2"/>
              </a:cxn>
              <a:cxn ang="0">
                <a:pos x="connsiteX3" y="connsiteY3"/>
              </a:cxn>
            </a:cxnLst>
            <a:rect l="l" t="t" r="r" b="b"/>
            <a:pathLst>
              <a:path w="697624" h="319547">
                <a:moveTo>
                  <a:pt x="649441" y="319547"/>
                </a:moveTo>
                <a:lnTo>
                  <a:pt x="0" y="319547"/>
                </a:lnTo>
                <a:lnTo>
                  <a:pt x="64146" y="0"/>
                </a:lnTo>
                <a:lnTo>
                  <a:pt x="69762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375" name="任意多边形: 形状 374"/>
          <p:cNvSpPr/>
          <p:nvPr>
            <p:custDataLst>
              <p:tags r:id="rId9"/>
            </p:custDataLst>
          </p:nvPr>
        </p:nvSpPr>
        <p:spPr>
          <a:xfrm rot="5400000">
            <a:off x="7885782" y="1373391"/>
            <a:ext cx="664220" cy="408383"/>
          </a:xfrm>
          <a:custGeom>
            <a:avLst/>
            <a:gdLst>
              <a:gd name="connsiteX0" fmla="*/ 633774 w 664220"/>
              <a:gd name="connsiteY0" fmla="*/ 304176 h 304175"/>
              <a:gd name="connsiteX1" fmla="*/ 0 w 664220"/>
              <a:gd name="connsiteY1" fmla="*/ 304176 h 304175"/>
              <a:gd name="connsiteX2" fmla="*/ 45818 w 664220"/>
              <a:gd name="connsiteY2" fmla="*/ 0 h 304175"/>
              <a:gd name="connsiteX3" fmla="*/ 664221 w 664220"/>
              <a:gd name="connsiteY3" fmla="*/ 0 h 304175"/>
            </a:gdLst>
            <a:ahLst/>
            <a:cxnLst>
              <a:cxn ang="0">
                <a:pos x="connsiteX0" y="connsiteY0"/>
              </a:cxn>
              <a:cxn ang="0">
                <a:pos x="connsiteX1" y="connsiteY1"/>
              </a:cxn>
              <a:cxn ang="0">
                <a:pos x="connsiteX2" y="connsiteY2"/>
              </a:cxn>
              <a:cxn ang="0">
                <a:pos x="connsiteX3" y="connsiteY3"/>
              </a:cxn>
            </a:cxnLst>
            <a:rect l="l" t="t" r="r" b="b"/>
            <a:pathLst>
              <a:path w="664220" h="304175">
                <a:moveTo>
                  <a:pt x="633774" y="304176"/>
                </a:moveTo>
                <a:lnTo>
                  <a:pt x="0" y="304176"/>
                </a:lnTo>
                <a:lnTo>
                  <a:pt x="45818" y="0"/>
                </a:lnTo>
                <a:lnTo>
                  <a:pt x="664221"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376" name="任意多边形: 形状 375"/>
          <p:cNvSpPr/>
          <p:nvPr>
            <p:custDataLst>
              <p:tags r:id="rId10"/>
            </p:custDataLst>
          </p:nvPr>
        </p:nvSpPr>
        <p:spPr>
          <a:xfrm rot="5400000">
            <a:off x="7466338" y="1965363"/>
            <a:ext cx="665698" cy="429021"/>
          </a:xfrm>
          <a:custGeom>
            <a:avLst/>
            <a:gdLst>
              <a:gd name="connsiteX0" fmla="*/ 649736 w 665698"/>
              <a:gd name="connsiteY0" fmla="*/ 319547 h 319547"/>
              <a:gd name="connsiteX1" fmla="*/ 0 w 665698"/>
              <a:gd name="connsiteY1" fmla="*/ 319547 h 319547"/>
              <a:gd name="connsiteX2" fmla="*/ 32221 w 665698"/>
              <a:gd name="connsiteY2" fmla="*/ 0 h 319547"/>
              <a:gd name="connsiteX3" fmla="*/ 665699 w 665698"/>
              <a:gd name="connsiteY3" fmla="*/ 0 h 319547"/>
            </a:gdLst>
            <a:ahLst/>
            <a:cxnLst>
              <a:cxn ang="0">
                <a:pos x="connsiteX0" y="connsiteY0"/>
              </a:cxn>
              <a:cxn ang="0">
                <a:pos x="connsiteX1" y="connsiteY1"/>
              </a:cxn>
              <a:cxn ang="0">
                <a:pos x="connsiteX2" y="connsiteY2"/>
              </a:cxn>
              <a:cxn ang="0">
                <a:pos x="connsiteX3" y="connsiteY3"/>
              </a:cxn>
            </a:cxnLst>
            <a:rect l="l" t="t" r="r" b="b"/>
            <a:pathLst>
              <a:path w="665698" h="319547">
                <a:moveTo>
                  <a:pt x="649736" y="319547"/>
                </a:moveTo>
                <a:lnTo>
                  <a:pt x="0" y="319547"/>
                </a:lnTo>
                <a:lnTo>
                  <a:pt x="32221" y="0"/>
                </a:lnTo>
                <a:lnTo>
                  <a:pt x="665699"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28" name="任意多边形: 形状 227"/>
          <p:cNvSpPr/>
          <p:nvPr userDrawn="1">
            <p:custDataLst>
              <p:tags r:id="rId11"/>
            </p:custDataLst>
          </p:nvPr>
        </p:nvSpPr>
        <p:spPr>
          <a:xfrm rot="5400000">
            <a:off x="5753100" y="3429000"/>
            <a:ext cx="6858000" cy="0"/>
          </a:xfrm>
          <a:custGeom>
            <a:avLst/>
            <a:gdLst>
              <a:gd name="connsiteX0" fmla="*/ 0 w 6860380"/>
              <a:gd name="connsiteY0" fmla="*/ 9182102 h 9182102"/>
              <a:gd name="connsiteX1" fmla="*/ 0 w 6860380"/>
              <a:gd name="connsiteY1" fmla="*/ 0 h 9182102"/>
              <a:gd name="connsiteX2" fmla="*/ 6860380 w 6860380"/>
              <a:gd name="connsiteY2" fmla="*/ 0 h 9182102"/>
              <a:gd name="connsiteX3" fmla="*/ 6860380 w 6860380"/>
              <a:gd name="connsiteY3" fmla="*/ 9182102 h 9182102"/>
              <a:gd name="connsiteX0-1" fmla="*/ 0 w 6860380"/>
              <a:gd name="connsiteY0-2" fmla="*/ 9182102 h 9273542"/>
              <a:gd name="connsiteX1-3" fmla="*/ 0 w 6860380"/>
              <a:gd name="connsiteY1-4" fmla="*/ 0 h 9273542"/>
              <a:gd name="connsiteX2-5" fmla="*/ 6860380 w 6860380"/>
              <a:gd name="connsiteY2-6" fmla="*/ 0 h 9273542"/>
              <a:gd name="connsiteX3-7" fmla="*/ 6860380 w 6860380"/>
              <a:gd name="connsiteY3-8" fmla="*/ 9182102 h 9273542"/>
              <a:gd name="connsiteX4" fmla="*/ 91440 w 6860380"/>
              <a:gd name="connsiteY4" fmla="*/ 9273542 h 9273542"/>
              <a:gd name="connsiteX0-9" fmla="*/ 0 w 6860380"/>
              <a:gd name="connsiteY0-10" fmla="*/ 9182102 h 9182102"/>
              <a:gd name="connsiteX1-11" fmla="*/ 0 w 6860380"/>
              <a:gd name="connsiteY1-12" fmla="*/ 0 h 9182102"/>
              <a:gd name="connsiteX2-13" fmla="*/ 6860380 w 6860380"/>
              <a:gd name="connsiteY2-14" fmla="*/ 0 h 9182102"/>
              <a:gd name="connsiteX3-15" fmla="*/ 6860380 w 6860380"/>
              <a:gd name="connsiteY3-16" fmla="*/ 9182102 h 9182102"/>
              <a:gd name="connsiteX0-17" fmla="*/ 0 w 6860380"/>
              <a:gd name="connsiteY0-18" fmla="*/ 0 h 9182102"/>
              <a:gd name="connsiteX1-19" fmla="*/ 6860380 w 6860380"/>
              <a:gd name="connsiteY1-20" fmla="*/ 0 h 9182102"/>
              <a:gd name="connsiteX2-21" fmla="*/ 6860380 w 6860380"/>
              <a:gd name="connsiteY2-22" fmla="*/ 9182102 h 9182102"/>
              <a:gd name="connsiteX0-23" fmla="*/ 0 w 6860380"/>
              <a:gd name="connsiteY0-24" fmla="*/ 0 h 0"/>
              <a:gd name="connsiteX1-25" fmla="*/ 6860380 w 6860380"/>
              <a:gd name="connsiteY1-26" fmla="*/ 0 h 0"/>
            </a:gdLst>
            <a:ahLst/>
            <a:cxnLst>
              <a:cxn ang="0">
                <a:pos x="connsiteX0-1" y="connsiteY0-2"/>
              </a:cxn>
              <a:cxn ang="0">
                <a:pos x="connsiteX1-3" y="connsiteY1-4"/>
              </a:cxn>
            </a:cxnLst>
            <a:rect l="l" t="t" r="r" b="b"/>
            <a:pathLst>
              <a:path w="6860380">
                <a:moveTo>
                  <a:pt x="0" y="0"/>
                </a:moveTo>
                <a:lnTo>
                  <a:pt x="6860380"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58" name="任意多边形: 形状 257"/>
          <p:cNvSpPr/>
          <p:nvPr userDrawn="1">
            <p:custDataLst>
              <p:tags r:id="rId12"/>
            </p:custDataLst>
          </p:nvPr>
        </p:nvSpPr>
        <p:spPr>
          <a:xfrm rot="5400000">
            <a:off x="8552801" y="-130716"/>
            <a:ext cx="127501" cy="388936"/>
          </a:xfrm>
          <a:custGeom>
            <a:avLst/>
            <a:gdLst>
              <a:gd name="connsiteX0" fmla="*/ 0 w 126455"/>
              <a:gd name="connsiteY0" fmla="*/ 388936 h 388936"/>
              <a:gd name="connsiteX1" fmla="*/ 0 w 126455"/>
              <a:gd name="connsiteY1" fmla="*/ 0 h 388936"/>
              <a:gd name="connsiteX2" fmla="*/ 126455 w 126455"/>
              <a:gd name="connsiteY2" fmla="*/ 0 h 388936"/>
              <a:gd name="connsiteX3" fmla="*/ 53736 w 126455"/>
              <a:gd name="connsiteY3" fmla="*/ 388936 h 388936"/>
              <a:gd name="connsiteX0-1" fmla="*/ 1047 w 127502"/>
              <a:gd name="connsiteY0-2" fmla="*/ 388936 h 388936"/>
              <a:gd name="connsiteX1-3" fmla="*/ 0 w 127502"/>
              <a:gd name="connsiteY1-4" fmla="*/ 340914 h 388936"/>
              <a:gd name="connsiteX2-5" fmla="*/ 1047 w 127502"/>
              <a:gd name="connsiteY2-6" fmla="*/ 0 h 388936"/>
              <a:gd name="connsiteX3-7" fmla="*/ 127502 w 127502"/>
              <a:gd name="connsiteY3-8" fmla="*/ 0 h 388936"/>
              <a:gd name="connsiteX4" fmla="*/ 54783 w 127502"/>
              <a:gd name="connsiteY4" fmla="*/ 388936 h 388936"/>
              <a:gd name="connsiteX5" fmla="*/ 1047 w 127502"/>
              <a:gd name="connsiteY5" fmla="*/ 388936 h 388936"/>
              <a:gd name="connsiteX0-9" fmla="*/ 0 w 127502"/>
              <a:gd name="connsiteY0-10" fmla="*/ 340914 h 432354"/>
              <a:gd name="connsiteX1-11" fmla="*/ 1047 w 127502"/>
              <a:gd name="connsiteY1-12" fmla="*/ 0 h 432354"/>
              <a:gd name="connsiteX2-13" fmla="*/ 127502 w 127502"/>
              <a:gd name="connsiteY2-14" fmla="*/ 0 h 432354"/>
              <a:gd name="connsiteX3-15" fmla="*/ 54783 w 127502"/>
              <a:gd name="connsiteY3-16" fmla="*/ 388936 h 432354"/>
              <a:gd name="connsiteX4-17" fmla="*/ 1047 w 127502"/>
              <a:gd name="connsiteY4-18" fmla="*/ 388936 h 432354"/>
              <a:gd name="connsiteX5-19" fmla="*/ 91440 w 127502"/>
              <a:gd name="connsiteY5-20" fmla="*/ 432354 h 432354"/>
              <a:gd name="connsiteX0-21" fmla="*/ 0 w 127502"/>
              <a:gd name="connsiteY0-22" fmla="*/ 340914 h 388936"/>
              <a:gd name="connsiteX1-23" fmla="*/ 1047 w 127502"/>
              <a:gd name="connsiteY1-24" fmla="*/ 0 h 388936"/>
              <a:gd name="connsiteX2-25" fmla="*/ 127502 w 127502"/>
              <a:gd name="connsiteY2-26" fmla="*/ 0 h 388936"/>
              <a:gd name="connsiteX3-27" fmla="*/ 54783 w 127502"/>
              <a:gd name="connsiteY3-28" fmla="*/ 388936 h 388936"/>
              <a:gd name="connsiteX4-29" fmla="*/ 1047 w 127502"/>
              <a:gd name="connsiteY4-30" fmla="*/ 388936 h 388936"/>
              <a:gd name="connsiteX0-31" fmla="*/ 0 w 126455"/>
              <a:gd name="connsiteY0-32" fmla="*/ 0 h 388936"/>
              <a:gd name="connsiteX1-33" fmla="*/ 126455 w 126455"/>
              <a:gd name="connsiteY1-34" fmla="*/ 0 h 388936"/>
              <a:gd name="connsiteX2-35" fmla="*/ 53736 w 126455"/>
              <a:gd name="connsiteY2-36" fmla="*/ 388936 h 388936"/>
              <a:gd name="connsiteX3-37" fmla="*/ 0 w 126455"/>
              <a:gd name="connsiteY3-38" fmla="*/ 388936 h 388936"/>
            </a:gdLst>
            <a:ahLst/>
            <a:cxnLst>
              <a:cxn ang="0">
                <a:pos x="connsiteX0-1" y="connsiteY0-2"/>
              </a:cxn>
              <a:cxn ang="0">
                <a:pos x="connsiteX1-3" y="connsiteY1-4"/>
              </a:cxn>
              <a:cxn ang="0">
                <a:pos x="connsiteX2-5" y="connsiteY2-6"/>
              </a:cxn>
              <a:cxn ang="0">
                <a:pos x="connsiteX3-7" y="connsiteY3-8"/>
              </a:cxn>
            </a:cxnLst>
            <a:rect l="l" t="t" r="r" b="b"/>
            <a:pathLst>
              <a:path w="126455" h="388936">
                <a:moveTo>
                  <a:pt x="0" y="0"/>
                </a:moveTo>
                <a:lnTo>
                  <a:pt x="126455" y="0"/>
                </a:lnTo>
                <a:lnTo>
                  <a:pt x="53736" y="388936"/>
                </a:lnTo>
                <a:lnTo>
                  <a:pt x="0" y="388936"/>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6" name="任意多边形: 形状 15"/>
          <p:cNvSpPr/>
          <p:nvPr userDrawn="1">
            <p:custDataLst>
              <p:tags r:id="rId13"/>
            </p:custDataLst>
          </p:nvPr>
        </p:nvSpPr>
        <p:spPr>
          <a:xfrm rot="5400000">
            <a:off x="8666963" y="271561"/>
            <a:ext cx="659196" cy="371078"/>
          </a:xfrm>
          <a:custGeom>
            <a:avLst/>
            <a:gdLst>
              <a:gd name="connsiteX0" fmla="*/ 603918 w 659196"/>
              <a:gd name="connsiteY0" fmla="*/ 276389 h 276389"/>
              <a:gd name="connsiteX1" fmla="*/ 0 w 659196"/>
              <a:gd name="connsiteY1" fmla="*/ 276389 h 276389"/>
              <a:gd name="connsiteX2" fmla="*/ 69467 w 659196"/>
              <a:gd name="connsiteY2" fmla="*/ 0 h 276389"/>
              <a:gd name="connsiteX3" fmla="*/ 659196 w 659196"/>
              <a:gd name="connsiteY3" fmla="*/ 0 h 276389"/>
            </a:gdLst>
            <a:ahLst/>
            <a:cxnLst>
              <a:cxn ang="0">
                <a:pos x="connsiteX0" y="connsiteY0"/>
              </a:cxn>
              <a:cxn ang="0">
                <a:pos x="connsiteX1" y="connsiteY1"/>
              </a:cxn>
              <a:cxn ang="0">
                <a:pos x="connsiteX2" y="connsiteY2"/>
              </a:cxn>
              <a:cxn ang="0">
                <a:pos x="connsiteX3" y="connsiteY3"/>
              </a:cxn>
            </a:cxnLst>
            <a:rect l="l" t="t" r="r" b="b"/>
            <a:pathLst>
              <a:path w="659196" h="276389">
                <a:moveTo>
                  <a:pt x="603918" y="276389"/>
                </a:moveTo>
                <a:lnTo>
                  <a:pt x="0" y="276389"/>
                </a:lnTo>
                <a:lnTo>
                  <a:pt x="69467" y="0"/>
                </a:lnTo>
                <a:lnTo>
                  <a:pt x="65919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 name="任意多边形: 形状 16"/>
          <p:cNvSpPr/>
          <p:nvPr userDrawn="1">
            <p:custDataLst>
              <p:tags r:id="rId14"/>
            </p:custDataLst>
          </p:nvPr>
        </p:nvSpPr>
        <p:spPr>
          <a:xfrm rot="5400000">
            <a:off x="8285624" y="809644"/>
            <a:ext cx="661856" cy="388937"/>
          </a:xfrm>
          <a:custGeom>
            <a:avLst/>
            <a:gdLst>
              <a:gd name="connsiteX0" fmla="*/ 618107 w 661856"/>
              <a:gd name="connsiteY0" fmla="*/ 289691 h 289691"/>
              <a:gd name="connsiteX1" fmla="*/ 0 w 661856"/>
              <a:gd name="connsiteY1" fmla="*/ 289691 h 289691"/>
              <a:gd name="connsiteX2" fmla="*/ 58234 w 661856"/>
              <a:gd name="connsiteY2" fmla="*/ 0 h 289691"/>
              <a:gd name="connsiteX3" fmla="*/ 661857 w 661856"/>
              <a:gd name="connsiteY3" fmla="*/ 0 h 289691"/>
            </a:gdLst>
            <a:ahLst/>
            <a:cxnLst>
              <a:cxn ang="0">
                <a:pos x="connsiteX0" y="connsiteY0"/>
              </a:cxn>
              <a:cxn ang="0">
                <a:pos x="connsiteX1" y="connsiteY1"/>
              </a:cxn>
              <a:cxn ang="0">
                <a:pos x="connsiteX2" y="connsiteY2"/>
              </a:cxn>
              <a:cxn ang="0">
                <a:pos x="connsiteX3" y="connsiteY3"/>
              </a:cxn>
            </a:cxnLst>
            <a:rect l="l" t="t" r="r" b="b"/>
            <a:pathLst>
              <a:path w="661856" h="289691">
                <a:moveTo>
                  <a:pt x="618107" y="289691"/>
                </a:moveTo>
                <a:lnTo>
                  <a:pt x="0" y="289691"/>
                </a:lnTo>
                <a:lnTo>
                  <a:pt x="58234" y="0"/>
                </a:lnTo>
                <a:lnTo>
                  <a:pt x="66185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8" name="任意多边形: 形状 17"/>
          <p:cNvSpPr/>
          <p:nvPr userDrawn="1">
            <p:custDataLst>
              <p:tags r:id="rId15"/>
            </p:custDataLst>
          </p:nvPr>
        </p:nvSpPr>
        <p:spPr>
          <a:xfrm rot="5400000">
            <a:off x="8680857" y="1465207"/>
            <a:ext cx="631408" cy="371078"/>
          </a:xfrm>
          <a:custGeom>
            <a:avLst/>
            <a:gdLst>
              <a:gd name="connsiteX0" fmla="*/ 603622 w 631408"/>
              <a:gd name="connsiteY0" fmla="*/ 276389 h 276389"/>
              <a:gd name="connsiteX1" fmla="*/ 0 w 631408"/>
              <a:gd name="connsiteY1" fmla="*/ 276389 h 276389"/>
              <a:gd name="connsiteX2" fmla="*/ 41680 w 631408"/>
              <a:gd name="connsiteY2" fmla="*/ 0 h 276389"/>
              <a:gd name="connsiteX3" fmla="*/ 631409 w 631408"/>
              <a:gd name="connsiteY3" fmla="*/ 0 h 276389"/>
            </a:gdLst>
            <a:ahLst/>
            <a:cxnLst>
              <a:cxn ang="0">
                <a:pos x="connsiteX0" y="connsiteY0"/>
              </a:cxn>
              <a:cxn ang="0">
                <a:pos x="connsiteX1" y="connsiteY1"/>
              </a:cxn>
              <a:cxn ang="0">
                <a:pos x="connsiteX2" y="connsiteY2"/>
              </a:cxn>
              <a:cxn ang="0">
                <a:pos x="connsiteX3" y="connsiteY3"/>
              </a:cxn>
            </a:cxnLst>
            <a:rect l="l" t="t" r="r" b="b"/>
            <a:pathLst>
              <a:path w="631408" h="276389">
                <a:moveTo>
                  <a:pt x="603622" y="276389"/>
                </a:moveTo>
                <a:lnTo>
                  <a:pt x="0" y="276389"/>
                </a:lnTo>
                <a:lnTo>
                  <a:pt x="41680" y="0"/>
                </a:lnTo>
                <a:lnTo>
                  <a:pt x="631409"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9" name="任意多边形: 形状 18"/>
          <p:cNvSpPr/>
          <p:nvPr userDrawn="1">
            <p:custDataLst>
              <p:tags r:id="rId16"/>
            </p:custDataLst>
          </p:nvPr>
        </p:nvSpPr>
        <p:spPr>
          <a:xfrm rot="5400000">
            <a:off x="8300108" y="2031669"/>
            <a:ext cx="632887" cy="388937"/>
          </a:xfrm>
          <a:custGeom>
            <a:avLst/>
            <a:gdLst>
              <a:gd name="connsiteX0" fmla="*/ 618402 w 632887"/>
              <a:gd name="connsiteY0" fmla="*/ 289691 h 289691"/>
              <a:gd name="connsiteX1" fmla="*/ 0 w 632887"/>
              <a:gd name="connsiteY1" fmla="*/ 289691 h 289691"/>
              <a:gd name="connsiteX2" fmla="*/ 28969 w 632887"/>
              <a:gd name="connsiteY2" fmla="*/ 0 h 289691"/>
              <a:gd name="connsiteX3" fmla="*/ 632887 w 632887"/>
              <a:gd name="connsiteY3" fmla="*/ 0 h 289691"/>
            </a:gdLst>
            <a:ahLst/>
            <a:cxnLst>
              <a:cxn ang="0">
                <a:pos x="connsiteX0" y="connsiteY0"/>
              </a:cxn>
              <a:cxn ang="0">
                <a:pos x="connsiteX1" y="connsiteY1"/>
              </a:cxn>
              <a:cxn ang="0">
                <a:pos x="connsiteX2" y="connsiteY2"/>
              </a:cxn>
              <a:cxn ang="0">
                <a:pos x="connsiteX3" y="connsiteY3"/>
              </a:cxn>
            </a:cxnLst>
            <a:rect l="l" t="t" r="r" b="b"/>
            <a:pathLst>
              <a:path w="632887" h="289691">
                <a:moveTo>
                  <a:pt x="618402" y="289691"/>
                </a:moveTo>
                <a:lnTo>
                  <a:pt x="0" y="289691"/>
                </a:lnTo>
                <a:lnTo>
                  <a:pt x="28969" y="0"/>
                </a:lnTo>
                <a:lnTo>
                  <a:pt x="63288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0" name="任意多边形: 形状 19"/>
          <p:cNvSpPr/>
          <p:nvPr userDrawn="1">
            <p:custDataLst>
              <p:tags r:id="rId17"/>
            </p:custDataLst>
          </p:nvPr>
        </p:nvSpPr>
        <p:spPr>
          <a:xfrm rot="5400000">
            <a:off x="8694750" y="2658853"/>
            <a:ext cx="603621" cy="371078"/>
          </a:xfrm>
          <a:custGeom>
            <a:avLst/>
            <a:gdLst>
              <a:gd name="connsiteX0" fmla="*/ 603622 w 603621"/>
              <a:gd name="connsiteY0" fmla="*/ 276389 h 276389"/>
              <a:gd name="connsiteX1" fmla="*/ 0 w 603621"/>
              <a:gd name="connsiteY1" fmla="*/ 276389 h 276389"/>
              <a:gd name="connsiteX2" fmla="*/ 13893 w 603621"/>
              <a:gd name="connsiteY2" fmla="*/ 0 h 276389"/>
              <a:gd name="connsiteX3" fmla="*/ 603622 w 603621"/>
              <a:gd name="connsiteY3" fmla="*/ 0 h 276389"/>
            </a:gdLst>
            <a:ahLst/>
            <a:cxnLst>
              <a:cxn ang="0">
                <a:pos x="connsiteX0" y="connsiteY0"/>
              </a:cxn>
              <a:cxn ang="0">
                <a:pos x="connsiteX1" y="connsiteY1"/>
              </a:cxn>
              <a:cxn ang="0">
                <a:pos x="connsiteX2" y="connsiteY2"/>
              </a:cxn>
              <a:cxn ang="0">
                <a:pos x="connsiteX3" y="connsiteY3"/>
              </a:cxn>
            </a:cxnLst>
            <a:rect l="l" t="t" r="r" b="b"/>
            <a:pathLst>
              <a:path w="603621" h="276389">
                <a:moveTo>
                  <a:pt x="603622" y="276389"/>
                </a:moveTo>
                <a:lnTo>
                  <a:pt x="0" y="276389"/>
                </a:lnTo>
                <a:lnTo>
                  <a:pt x="13893" y="0"/>
                </a:lnTo>
                <a:lnTo>
                  <a:pt x="603622"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1" name="任意多边形: 形状 20"/>
          <p:cNvSpPr/>
          <p:nvPr userDrawn="1">
            <p:custDataLst>
              <p:tags r:id="rId18"/>
            </p:custDataLst>
          </p:nvPr>
        </p:nvSpPr>
        <p:spPr>
          <a:xfrm rot="5400000">
            <a:off x="8307351" y="3260936"/>
            <a:ext cx="618402" cy="388937"/>
          </a:xfrm>
          <a:custGeom>
            <a:avLst/>
            <a:gdLst>
              <a:gd name="connsiteX0" fmla="*/ 618403 w 618402"/>
              <a:gd name="connsiteY0" fmla="*/ 289691 h 289691"/>
              <a:gd name="connsiteX1" fmla="*/ 0 w 618402"/>
              <a:gd name="connsiteY1" fmla="*/ 289691 h 289691"/>
              <a:gd name="connsiteX2" fmla="*/ 0 w 618402"/>
              <a:gd name="connsiteY2" fmla="*/ 0 h 289691"/>
              <a:gd name="connsiteX3" fmla="*/ 603623 w 618402"/>
              <a:gd name="connsiteY3" fmla="*/ 0 h 289691"/>
            </a:gdLst>
            <a:ahLst/>
            <a:cxnLst>
              <a:cxn ang="0">
                <a:pos x="connsiteX0" y="connsiteY0"/>
              </a:cxn>
              <a:cxn ang="0">
                <a:pos x="connsiteX1" y="connsiteY1"/>
              </a:cxn>
              <a:cxn ang="0">
                <a:pos x="connsiteX2" y="connsiteY2"/>
              </a:cxn>
              <a:cxn ang="0">
                <a:pos x="connsiteX3" y="connsiteY3"/>
              </a:cxn>
            </a:cxnLst>
            <a:rect l="l" t="t" r="r" b="b"/>
            <a:pathLst>
              <a:path w="618402" h="289691">
                <a:moveTo>
                  <a:pt x="618403" y="289691"/>
                </a:moveTo>
                <a:lnTo>
                  <a:pt x="0" y="289691"/>
                </a:lnTo>
                <a:lnTo>
                  <a:pt x="0" y="0"/>
                </a:lnTo>
                <a:lnTo>
                  <a:pt x="60362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2" name="任意多边形: 形状 21"/>
          <p:cNvSpPr/>
          <p:nvPr userDrawn="1">
            <p:custDataLst>
              <p:tags r:id="rId19"/>
            </p:custDataLst>
          </p:nvPr>
        </p:nvSpPr>
        <p:spPr>
          <a:xfrm rot="5400000">
            <a:off x="8687655" y="3859299"/>
            <a:ext cx="617811" cy="371078"/>
          </a:xfrm>
          <a:custGeom>
            <a:avLst/>
            <a:gdLst>
              <a:gd name="connsiteX0" fmla="*/ 617811 w 617811"/>
              <a:gd name="connsiteY0" fmla="*/ 276389 h 276389"/>
              <a:gd name="connsiteX1" fmla="*/ 13893 w 617811"/>
              <a:gd name="connsiteY1" fmla="*/ 276389 h 276389"/>
              <a:gd name="connsiteX2" fmla="*/ 0 w 617811"/>
              <a:gd name="connsiteY2" fmla="*/ 0 h 276389"/>
              <a:gd name="connsiteX3" fmla="*/ 590024 w 617811"/>
              <a:gd name="connsiteY3" fmla="*/ 0 h 276389"/>
            </a:gdLst>
            <a:ahLst/>
            <a:cxnLst>
              <a:cxn ang="0">
                <a:pos x="connsiteX0" y="connsiteY0"/>
              </a:cxn>
              <a:cxn ang="0">
                <a:pos x="connsiteX1" y="connsiteY1"/>
              </a:cxn>
              <a:cxn ang="0">
                <a:pos x="connsiteX2" y="connsiteY2"/>
              </a:cxn>
              <a:cxn ang="0">
                <a:pos x="connsiteX3" y="connsiteY3"/>
              </a:cxn>
            </a:cxnLst>
            <a:rect l="l" t="t" r="r" b="b"/>
            <a:pathLst>
              <a:path w="617811" h="276389">
                <a:moveTo>
                  <a:pt x="617811" y="276389"/>
                </a:moveTo>
                <a:lnTo>
                  <a:pt x="13893" y="276389"/>
                </a:lnTo>
                <a:lnTo>
                  <a:pt x="0" y="0"/>
                </a:lnTo>
                <a:lnTo>
                  <a:pt x="59002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3" name="任意多边形: 形状 22"/>
          <p:cNvSpPr/>
          <p:nvPr userDrawn="1">
            <p:custDataLst>
              <p:tags r:id="rId20"/>
            </p:custDataLst>
          </p:nvPr>
        </p:nvSpPr>
        <p:spPr>
          <a:xfrm rot="5400000">
            <a:off x="8292866" y="4482960"/>
            <a:ext cx="647371" cy="388937"/>
          </a:xfrm>
          <a:custGeom>
            <a:avLst/>
            <a:gdLst>
              <a:gd name="connsiteX0" fmla="*/ 647371 w 647371"/>
              <a:gd name="connsiteY0" fmla="*/ 289691 h 289691"/>
              <a:gd name="connsiteX1" fmla="*/ 28969 w 647371"/>
              <a:gd name="connsiteY1" fmla="*/ 289691 h 289691"/>
              <a:gd name="connsiteX2" fmla="*/ 0 w 647371"/>
              <a:gd name="connsiteY2" fmla="*/ 0 h 289691"/>
              <a:gd name="connsiteX3" fmla="*/ 603623 w 647371"/>
              <a:gd name="connsiteY3" fmla="*/ 0 h 289691"/>
            </a:gdLst>
            <a:ahLst/>
            <a:cxnLst>
              <a:cxn ang="0">
                <a:pos x="connsiteX0" y="connsiteY0"/>
              </a:cxn>
              <a:cxn ang="0">
                <a:pos x="connsiteX1" y="connsiteY1"/>
              </a:cxn>
              <a:cxn ang="0">
                <a:pos x="connsiteX2" y="connsiteY2"/>
              </a:cxn>
              <a:cxn ang="0">
                <a:pos x="connsiteX3" y="connsiteY3"/>
              </a:cxn>
            </a:cxnLst>
            <a:rect l="l" t="t" r="r" b="b"/>
            <a:pathLst>
              <a:path w="647371" h="289691">
                <a:moveTo>
                  <a:pt x="647371" y="289691"/>
                </a:moveTo>
                <a:lnTo>
                  <a:pt x="28969" y="289691"/>
                </a:lnTo>
                <a:lnTo>
                  <a:pt x="0" y="0"/>
                </a:lnTo>
                <a:lnTo>
                  <a:pt x="60362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4" name="任意多边形: 形状 23"/>
          <p:cNvSpPr/>
          <p:nvPr userDrawn="1">
            <p:custDataLst>
              <p:tags r:id="rId21"/>
            </p:custDataLst>
          </p:nvPr>
        </p:nvSpPr>
        <p:spPr>
          <a:xfrm rot="5400000">
            <a:off x="8673910" y="5052798"/>
            <a:ext cx="645301" cy="371078"/>
          </a:xfrm>
          <a:custGeom>
            <a:avLst/>
            <a:gdLst>
              <a:gd name="connsiteX0" fmla="*/ 645302 w 645301"/>
              <a:gd name="connsiteY0" fmla="*/ 276389 h 276389"/>
              <a:gd name="connsiteX1" fmla="*/ 41680 w 645301"/>
              <a:gd name="connsiteY1" fmla="*/ 276389 h 276389"/>
              <a:gd name="connsiteX2" fmla="*/ 0 w 645301"/>
              <a:gd name="connsiteY2" fmla="*/ 0 h 276389"/>
              <a:gd name="connsiteX3" fmla="*/ 589728 w 645301"/>
              <a:gd name="connsiteY3" fmla="*/ 0 h 276389"/>
            </a:gdLst>
            <a:ahLst/>
            <a:cxnLst>
              <a:cxn ang="0">
                <a:pos x="connsiteX0" y="connsiteY0"/>
              </a:cxn>
              <a:cxn ang="0">
                <a:pos x="connsiteX1" y="connsiteY1"/>
              </a:cxn>
              <a:cxn ang="0">
                <a:pos x="connsiteX2" y="connsiteY2"/>
              </a:cxn>
              <a:cxn ang="0">
                <a:pos x="connsiteX3" y="connsiteY3"/>
              </a:cxn>
            </a:cxnLst>
            <a:rect l="l" t="t" r="r" b="b"/>
            <a:pathLst>
              <a:path w="645301" h="276389">
                <a:moveTo>
                  <a:pt x="645302" y="276389"/>
                </a:moveTo>
                <a:lnTo>
                  <a:pt x="41680" y="276389"/>
                </a:lnTo>
                <a:lnTo>
                  <a:pt x="0" y="0"/>
                </a:lnTo>
                <a:lnTo>
                  <a:pt x="58972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5" name="任意多边形: 形状 24"/>
          <p:cNvSpPr/>
          <p:nvPr userDrawn="1">
            <p:custDataLst>
              <p:tags r:id="rId22"/>
            </p:custDataLst>
          </p:nvPr>
        </p:nvSpPr>
        <p:spPr>
          <a:xfrm rot="5400000">
            <a:off x="8279970" y="5702029"/>
            <a:ext cx="676340" cy="388937"/>
          </a:xfrm>
          <a:custGeom>
            <a:avLst/>
            <a:gdLst>
              <a:gd name="connsiteX0" fmla="*/ 676341 w 676340"/>
              <a:gd name="connsiteY0" fmla="*/ 289691 h 289691"/>
              <a:gd name="connsiteX1" fmla="*/ 58234 w 676340"/>
              <a:gd name="connsiteY1" fmla="*/ 289691 h 289691"/>
              <a:gd name="connsiteX2" fmla="*/ 0 w 676340"/>
              <a:gd name="connsiteY2" fmla="*/ 0 h 289691"/>
              <a:gd name="connsiteX3" fmla="*/ 603623 w 676340"/>
              <a:gd name="connsiteY3" fmla="*/ 0 h 289691"/>
            </a:gdLst>
            <a:ahLst/>
            <a:cxnLst>
              <a:cxn ang="0">
                <a:pos x="connsiteX0" y="connsiteY0"/>
              </a:cxn>
              <a:cxn ang="0">
                <a:pos x="connsiteX1" y="connsiteY1"/>
              </a:cxn>
              <a:cxn ang="0">
                <a:pos x="connsiteX2" y="connsiteY2"/>
              </a:cxn>
              <a:cxn ang="0">
                <a:pos x="connsiteX3" y="connsiteY3"/>
              </a:cxn>
            </a:cxnLst>
            <a:rect l="l" t="t" r="r" b="b"/>
            <a:pathLst>
              <a:path w="676340" h="289691">
                <a:moveTo>
                  <a:pt x="676341" y="289691"/>
                </a:moveTo>
                <a:lnTo>
                  <a:pt x="58234" y="289691"/>
                </a:lnTo>
                <a:lnTo>
                  <a:pt x="0" y="0"/>
                </a:lnTo>
                <a:lnTo>
                  <a:pt x="60362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6" name="任意多边形: 形状 25"/>
          <p:cNvSpPr/>
          <p:nvPr userDrawn="1">
            <p:custDataLst>
              <p:tags r:id="rId23"/>
            </p:custDataLst>
          </p:nvPr>
        </p:nvSpPr>
        <p:spPr>
          <a:xfrm rot="5400000">
            <a:off x="8659869" y="6243933"/>
            <a:ext cx="673384" cy="371078"/>
          </a:xfrm>
          <a:custGeom>
            <a:avLst/>
            <a:gdLst>
              <a:gd name="connsiteX0" fmla="*/ 673385 w 673384"/>
              <a:gd name="connsiteY0" fmla="*/ 276389 h 276389"/>
              <a:gd name="connsiteX1" fmla="*/ 69466 w 673384"/>
              <a:gd name="connsiteY1" fmla="*/ 276389 h 276389"/>
              <a:gd name="connsiteX2" fmla="*/ 0 w 673384"/>
              <a:gd name="connsiteY2" fmla="*/ 0 h 276389"/>
              <a:gd name="connsiteX3" fmla="*/ 590024 w 673384"/>
              <a:gd name="connsiteY3" fmla="*/ 0 h 276389"/>
            </a:gdLst>
            <a:ahLst/>
            <a:cxnLst>
              <a:cxn ang="0">
                <a:pos x="connsiteX0" y="connsiteY0"/>
              </a:cxn>
              <a:cxn ang="0">
                <a:pos x="connsiteX1" y="connsiteY1"/>
              </a:cxn>
              <a:cxn ang="0">
                <a:pos x="connsiteX2" y="connsiteY2"/>
              </a:cxn>
              <a:cxn ang="0">
                <a:pos x="connsiteX3" y="connsiteY3"/>
              </a:cxn>
            </a:cxnLst>
            <a:rect l="l" t="t" r="r" b="b"/>
            <a:pathLst>
              <a:path w="673384" h="276389">
                <a:moveTo>
                  <a:pt x="673385" y="276389"/>
                </a:moveTo>
                <a:lnTo>
                  <a:pt x="69466" y="276389"/>
                </a:lnTo>
                <a:lnTo>
                  <a:pt x="0" y="0"/>
                </a:lnTo>
                <a:lnTo>
                  <a:pt x="59002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62" name="任意多边形: 形状 261"/>
          <p:cNvSpPr/>
          <p:nvPr userDrawn="1">
            <p:custDataLst>
              <p:tags r:id="rId24"/>
            </p:custDataLst>
          </p:nvPr>
        </p:nvSpPr>
        <p:spPr>
          <a:xfrm rot="5400000">
            <a:off x="8570633" y="6617613"/>
            <a:ext cx="91836" cy="388937"/>
          </a:xfrm>
          <a:custGeom>
            <a:avLst/>
            <a:gdLst>
              <a:gd name="connsiteX0" fmla="*/ 0 w 91836"/>
              <a:gd name="connsiteY0" fmla="*/ 0 h 388937"/>
              <a:gd name="connsiteX1" fmla="*/ 91836 w 91836"/>
              <a:gd name="connsiteY1" fmla="*/ 0 h 388937"/>
              <a:gd name="connsiteX2" fmla="*/ 91836 w 91836"/>
              <a:gd name="connsiteY2" fmla="*/ 388937 h 388937"/>
              <a:gd name="connsiteX3" fmla="*/ 87202 w 91836"/>
              <a:gd name="connsiteY3" fmla="*/ 388937 h 388937"/>
              <a:gd name="connsiteX0-1" fmla="*/ 0 w 91837"/>
              <a:gd name="connsiteY0-2" fmla="*/ 0 h 388937"/>
              <a:gd name="connsiteX1-3" fmla="*/ 91836 w 91837"/>
              <a:gd name="connsiteY1-4" fmla="*/ 0 h 388937"/>
              <a:gd name="connsiteX2-5" fmla="*/ 91837 w 91837"/>
              <a:gd name="connsiteY2-6" fmla="*/ 150414 h 388937"/>
              <a:gd name="connsiteX3-7" fmla="*/ 91836 w 91837"/>
              <a:gd name="connsiteY3-8" fmla="*/ 388937 h 388937"/>
              <a:gd name="connsiteX4" fmla="*/ 87202 w 91837"/>
              <a:gd name="connsiteY4" fmla="*/ 388937 h 388937"/>
              <a:gd name="connsiteX5" fmla="*/ 0 w 91837"/>
              <a:gd name="connsiteY5" fmla="*/ 0 h 388937"/>
              <a:gd name="connsiteX0-9" fmla="*/ 91837 w 183277"/>
              <a:gd name="connsiteY0-10" fmla="*/ 150414 h 388937"/>
              <a:gd name="connsiteX1-11" fmla="*/ 91836 w 183277"/>
              <a:gd name="connsiteY1-12" fmla="*/ 388937 h 388937"/>
              <a:gd name="connsiteX2-13" fmla="*/ 87202 w 183277"/>
              <a:gd name="connsiteY2-14" fmla="*/ 388937 h 388937"/>
              <a:gd name="connsiteX3-15" fmla="*/ 0 w 183277"/>
              <a:gd name="connsiteY3-16" fmla="*/ 0 h 388937"/>
              <a:gd name="connsiteX4-17" fmla="*/ 91836 w 183277"/>
              <a:gd name="connsiteY4-18" fmla="*/ 0 h 388937"/>
              <a:gd name="connsiteX5-19" fmla="*/ 183277 w 183277"/>
              <a:gd name="connsiteY5-20" fmla="*/ 241854 h 388937"/>
              <a:gd name="connsiteX0-21" fmla="*/ 91837 w 91837"/>
              <a:gd name="connsiteY0-22" fmla="*/ 150414 h 388937"/>
              <a:gd name="connsiteX1-23" fmla="*/ 91836 w 91837"/>
              <a:gd name="connsiteY1-24" fmla="*/ 388937 h 388937"/>
              <a:gd name="connsiteX2-25" fmla="*/ 87202 w 91837"/>
              <a:gd name="connsiteY2-26" fmla="*/ 388937 h 388937"/>
              <a:gd name="connsiteX3-27" fmla="*/ 0 w 91837"/>
              <a:gd name="connsiteY3-28" fmla="*/ 0 h 388937"/>
              <a:gd name="connsiteX4-29" fmla="*/ 91836 w 91837"/>
              <a:gd name="connsiteY4-30" fmla="*/ 0 h 388937"/>
              <a:gd name="connsiteX0-31" fmla="*/ 91836 w 91836"/>
              <a:gd name="connsiteY0-32" fmla="*/ 388937 h 388937"/>
              <a:gd name="connsiteX1-33" fmla="*/ 87202 w 91836"/>
              <a:gd name="connsiteY1-34" fmla="*/ 388937 h 388937"/>
              <a:gd name="connsiteX2-35" fmla="*/ 0 w 91836"/>
              <a:gd name="connsiteY2-36" fmla="*/ 0 h 388937"/>
              <a:gd name="connsiteX3-37" fmla="*/ 91836 w 91836"/>
              <a:gd name="connsiteY3-38" fmla="*/ 0 h 388937"/>
            </a:gdLst>
            <a:ahLst/>
            <a:cxnLst>
              <a:cxn ang="0">
                <a:pos x="connsiteX0-1" y="connsiteY0-2"/>
              </a:cxn>
              <a:cxn ang="0">
                <a:pos x="connsiteX1-3" y="connsiteY1-4"/>
              </a:cxn>
              <a:cxn ang="0">
                <a:pos x="connsiteX2-5" y="connsiteY2-6"/>
              </a:cxn>
              <a:cxn ang="0">
                <a:pos x="connsiteX3-7" y="connsiteY3-8"/>
              </a:cxn>
            </a:cxnLst>
            <a:rect l="l" t="t" r="r" b="b"/>
            <a:pathLst>
              <a:path w="91836" h="388937">
                <a:moveTo>
                  <a:pt x="91836" y="388937"/>
                </a:moveTo>
                <a:lnTo>
                  <a:pt x="87202" y="388937"/>
                </a:lnTo>
                <a:lnTo>
                  <a:pt x="0" y="0"/>
                </a:lnTo>
                <a:lnTo>
                  <a:pt x="91836"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39" name="任意多边形: 形状 38"/>
          <p:cNvSpPr/>
          <p:nvPr userDrawn="1">
            <p:custDataLst>
              <p:tags r:id="rId25"/>
            </p:custDataLst>
          </p:nvPr>
        </p:nvSpPr>
        <p:spPr>
          <a:xfrm rot="5400000">
            <a:off x="7450376" y="682151"/>
            <a:ext cx="697624" cy="429021"/>
          </a:xfrm>
          <a:custGeom>
            <a:avLst/>
            <a:gdLst>
              <a:gd name="connsiteX0" fmla="*/ 649441 w 697624"/>
              <a:gd name="connsiteY0" fmla="*/ 319547 h 319547"/>
              <a:gd name="connsiteX1" fmla="*/ 0 w 697624"/>
              <a:gd name="connsiteY1" fmla="*/ 319547 h 319547"/>
              <a:gd name="connsiteX2" fmla="*/ 64146 w 697624"/>
              <a:gd name="connsiteY2" fmla="*/ 0 h 319547"/>
              <a:gd name="connsiteX3" fmla="*/ 697624 w 697624"/>
              <a:gd name="connsiteY3" fmla="*/ 0 h 319547"/>
            </a:gdLst>
            <a:ahLst/>
            <a:cxnLst>
              <a:cxn ang="0">
                <a:pos x="connsiteX0" y="connsiteY0"/>
              </a:cxn>
              <a:cxn ang="0">
                <a:pos x="connsiteX1" y="connsiteY1"/>
              </a:cxn>
              <a:cxn ang="0">
                <a:pos x="connsiteX2" y="connsiteY2"/>
              </a:cxn>
              <a:cxn ang="0">
                <a:pos x="connsiteX3" y="connsiteY3"/>
              </a:cxn>
            </a:cxnLst>
            <a:rect l="l" t="t" r="r" b="b"/>
            <a:pathLst>
              <a:path w="697624" h="319547">
                <a:moveTo>
                  <a:pt x="649441" y="319547"/>
                </a:moveTo>
                <a:lnTo>
                  <a:pt x="0" y="319547"/>
                </a:lnTo>
                <a:lnTo>
                  <a:pt x="64146" y="0"/>
                </a:lnTo>
                <a:lnTo>
                  <a:pt x="69762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0" name="任意多边形: 形状 39"/>
          <p:cNvSpPr/>
          <p:nvPr userDrawn="1">
            <p:custDataLst>
              <p:tags r:id="rId26"/>
            </p:custDataLst>
          </p:nvPr>
        </p:nvSpPr>
        <p:spPr>
          <a:xfrm rot="5400000">
            <a:off x="7885782" y="1373392"/>
            <a:ext cx="664220" cy="408383"/>
          </a:xfrm>
          <a:custGeom>
            <a:avLst/>
            <a:gdLst>
              <a:gd name="connsiteX0" fmla="*/ 633774 w 664220"/>
              <a:gd name="connsiteY0" fmla="*/ 304176 h 304175"/>
              <a:gd name="connsiteX1" fmla="*/ 0 w 664220"/>
              <a:gd name="connsiteY1" fmla="*/ 304176 h 304175"/>
              <a:gd name="connsiteX2" fmla="*/ 45818 w 664220"/>
              <a:gd name="connsiteY2" fmla="*/ 0 h 304175"/>
              <a:gd name="connsiteX3" fmla="*/ 664221 w 664220"/>
              <a:gd name="connsiteY3" fmla="*/ 0 h 304175"/>
            </a:gdLst>
            <a:ahLst/>
            <a:cxnLst>
              <a:cxn ang="0">
                <a:pos x="connsiteX0" y="connsiteY0"/>
              </a:cxn>
              <a:cxn ang="0">
                <a:pos x="connsiteX1" y="connsiteY1"/>
              </a:cxn>
              <a:cxn ang="0">
                <a:pos x="connsiteX2" y="connsiteY2"/>
              </a:cxn>
              <a:cxn ang="0">
                <a:pos x="connsiteX3" y="connsiteY3"/>
              </a:cxn>
            </a:cxnLst>
            <a:rect l="l" t="t" r="r" b="b"/>
            <a:pathLst>
              <a:path w="664220" h="304175">
                <a:moveTo>
                  <a:pt x="633774" y="304176"/>
                </a:moveTo>
                <a:lnTo>
                  <a:pt x="0" y="304176"/>
                </a:lnTo>
                <a:lnTo>
                  <a:pt x="45818" y="0"/>
                </a:lnTo>
                <a:lnTo>
                  <a:pt x="664221"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1" name="任意多边形: 形状 40"/>
          <p:cNvSpPr/>
          <p:nvPr userDrawn="1">
            <p:custDataLst>
              <p:tags r:id="rId27"/>
            </p:custDataLst>
          </p:nvPr>
        </p:nvSpPr>
        <p:spPr>
          <a:xfrm rot="5400000">
            <a:off x="7466339" y="1965365"/>
            <a:ext cx="665698" cy="429021"/>
          </a:xfrm>
          <a:custGeom>
            <a:avLst/>
            <a:gdLst>
              <a:gd name="connsiteX0" fmla="*/ 649736 w 665698"/>
              <a:gd name="connsiteY0" fmla="*/ 319547 h 319547"/>
              <a:gd name="connsiteX1" fmla="*/ 0 w 665698"/>
              <a:gd name="connsiteY1" fmla="*/ 319547 h 319547"/>
              <a:gd name="connsiteX2" fmla="*/ 32221 w 665698"/>
              <a:gd name="connsiteY2" fmla="*/ 0 h 319547"/>
              <a:gd name="connsiteX3" fmla="*/ 665699 w 665698"/>
              <a:gd name="connsiteY3" fmla="*/ 0 h 319547"/>
            </a:gdLst>
            <a:ahLst/>
            <a:cxnLst>
              <a:cxn ang="0">
                <a:pos x="connsiteX0" y="connsiteY0"/>
              </a:cxn>
              <a:cxn ang="0">
                <a:pos x="connsiteX1" y="connsiteY1"/>
              </a:cxn>
              <a:cxn ang="0">
                <a:pos x="connsiteX2" y="connsiteY2"/>
              </a:cxn>
              <a:cxn ang="0">
                <a:pos x="connsiteX3" y="connsiteY3"/>
              </a:cxn>
            </a:cxnLst>
            <a:rect l="l" t="t" r="r" b="b"/>
            <a:pathLst>
              <a:path w="665698" h="319547">
                <a:moveTo>
                  <a:pt x="649736" y="319547"/>
                </a:moveTo>
                <a:lnTo>
                  <a:pt x="0" y="319547"/>
                </a:lnTo>
                <a:lnTo>
                  <a:pt x="32221" y="0"/>
                </a:lnTo>
                <a:lnTo>
                  <a:pt x="665699"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2" name="任意多边形: 形状 41"/>
          <p:cNvSpPr/>
          <p:nvPr userDrawn="1">
            <p:custDataLst>
              <p:tags r:id="rId28"/>
            </p:custDataLst>
          </p:nvPr>
        </p:nvSpPr>
        <p:spPr>
          <a:xfrm rot="5400000">
            <a:off x="7901153" y="2625272"/>
            <a:ext cx="633477" cy="408383"/>
          </a:xfrm>
          <a:custGeom>
            <a:avLst/>
            <a:gdLst>
              <a:gd name="connsiteX0" fmla="*/ 633478 w 633477"/>
              <a:gd name="connsiteY0" fmla="*/ 304176 h 304175"/>
              <a:gd name="connsiteX1" fmla="*/ 0 w 633477"/>
              <a:gd name="connsiteY1" fmla="*/ 304176 h 304175"/>
              <a:gd name="connsiteX2" fmla="*/ 15371 w 633477"/>
              <a:gd name="connsiteY2" fmla="*/ 0 h 304175"/>
              <a:gd name="connsiteX3" fmla="*/ 633478 w 633477"/>
              <a:gd name="connsiteY3" fmla="*/ 0 h 304175"/>
            </a:gdLst>
            <a:ahLst/>
            <a:cxnLst>
              <a:cxn ang="0">
                <a:pos x="connsiteX0" y="connsiteY0"/>
              </a:cxn>
              <a:cxn ang="0">
                <a:pos x="connsiteX1" y="connsiteY1"/>
              </a:cxn>
              <a:cxn ang="0">
                <a:pos x="connsiteX2" y="connsiteY2"/>
              </a:cxn>
              <a:cxn ang="0">
                <a:pos x="connsiteX3" y="connsiteY3"/>
              </a:cxn>
            </a:cxnLst>
            <a:rect l="l" t="t" r="r" b="b"/>
            <a:pathLst>
              <a:path w="633477" h="304175">
                <a:moveTo>
                  <a:pt x="633478" y="304176"/>
                </a:moveTo>
                <a:lnTo>
                  <a:pt x="0" y="304176"/>
                </a:lnTo>
                <a:lnTo>
                  <a:pt x="15371" y="0"/>
                </a:lnTo>
                <a:lnTo>
                  <a:pt x="63347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3" name="任意多边形: 形状 42"/>
          <p:cNvSpPr/>
          <p:nvPr userDrawn="1">
            <p:custDataLst>
              <p:tags r:id="rId29"/>
            </p:custDataLst>
          </p:nvPr>
        </p:nvSpPr>
        <p:spPr>
          <a:xfrm rot="5400000">
            <a:off x="7474320" y="3256561"/>
            <a:ext cx="649736" cy="429021"/>
          </a:xfrm>
          <a:custGeom>
            <a:avLst/>
            <a:gdLst>
              <a:gd name="connsiteX0" fmla="*/ 649737 w 649736"/>
              <a:gd name="connsiteY0" fmla="*/ 319547 h 319547"/>
              <a:gd name="connsiteX1" fmla="*/ 0 w 649736"/>
              <a:gd name="connsiteY1" fmla="*/ 319547 h 319547"/>
              <a:gd name="connsiteX2" fmla="*/ 0 w 649736"/>
              <a:gd name="connsiteY2" fmla="*/ 0 h 319547"/>
              <a:gd name="connsiteX3" fmla="*/ 633774 w 649736"/>
              <a:gd name="connsiteY3" fmla="*/ 0 h 319547"/>
            </a:gdLst>
            <a:ahLst/>
            <a:cxnLst>
              <a:cxn ang="0">
                <a:pos x="connsiteX0" y="connsiteY0"/>
              </a:cxn>
              <a:cxn ang="0">
                <a:pos x="connsiteX1" y="connsiteY1"/>
              </a:cxn>
              <a:cxn ang="0">
                <a:pos x="connsiteX2" y="connsiteY2"/>
              </a:cxn>
              <a:cxn ang="0">
                <a:pos x="connsiteX3" y="connsiteY3"/>
              </a:cxn>
            </a:cxnLst>
            <a:rect l="l" t="t" r="r" b="b"/>
            <a:pathLst>
              <a:path w="649736" h="319547">
                <a:moveTo>
                  <a:pt x="649737" y="319547"/>
                </a:moveTo>
                <a:lnTo>
                  <a:pt x="0" y="319547"/>
                </a:lnTo>
                <a:lnTo>
                  <a:pt x="0" y="0"/>
                </a:lnTo>
                <a:lnTo>
                  <a:pt x="63377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4" name="任意多边形: 形状 43"/>
          <p:cNvSpPr/>
          <p:nvPr userDrawn="1">
            <p:custDataLst>
              <p:tags r:id="rId30"/>
            </p:custDataLst>
          </p:nvPr>
        </p:nvSpPr>
        <p:spPr>
          <a:xfrm rot="5400000">
            <a:off x="7893467" y="3884839"/>
            <a:ext cx="648849" cy="408383"/>
          </a:xfrm>
          <a:custGeom>
            <a:avLst/>
            <a:gdLst>
              <a:gd name="connsiteX0" fmla="*/ 648849 w 648849"/>
              <a:gd name="connsiteY0" fmla="*/ 304176 h 304175"/>
              <a:gd name="connsiteX1" fmla="*/ 15371 w 648849"/>
              <a:gd name="connsiteY1" fmla="*/ 304176 h 304175"/>
              <a:gd name="connsiteX2" fmla="*/ 0 w 648849"/>
              <a:gd name="connsiteY2" fmla="*/ 0 h 304175"/>
              <a:gd name="connsiteX3" fmla="*/ 618107 w 648849"/>
              <a:gd name="connsiteY3" fmla="*/ 0 h 304175"/>
            </a:gdLst>
            <a:ahLst/>
            <a:cxnLst>
              <a:cxn ang="0">
                <a:pos x="connsiteX0" y="connsiteY0"/>
              </a:cxn>
              <a:cxn ang="0">
                <a:pos x="connsiteX1" y="connsiteY1"/>
              </a:cxn>
              <a:cxn ang="0">
                <a:pos x="connsiteX2" y="connsiteY2"/>
              </a:cxn>
              <a:cxn ang="0">
                <a:pos x="connsiteX3" y="connsiteY3"/>
              </a:cxn>
            </a:cxnLst>
            <a:rect l="l" t="t" r="r" b="b"/>
            <a:pathLst>
              <a:path w="648849" h="304175">
                <a:moveTo>
                  <a:pt x="648849" y="304176"/>
                </a:moveTo>
                <a:lnTo>
                  <a:pt x="15371" y="304176"/>
                </a:lnTo>
                <a:lnTo>
                  <a:pt x="0" y="0"/>
                </a:lnTo>
                <a:lnTo>
                  <a:pt x="61810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5" name="任意多边形: 形状 44"/>
          <p:cNvSpPr/>
          <p:nvPr userDrawn="1">
            <p:custDataLst>
              <p:tags r:id="rId31"/>
            </p:custDataLst>
          </p:nvPr>
        </p:nvSpPr>
        <p:spPr>
          <a:xfrm rot="5400000">
            <a:off x="7458357" y="4539776"/>
            <a:ext cx="681662" cy="429021"/>
          </a:xfrm>
          <a:custGeom>
            <a:avLst/>
            <a:gdLst>
              <a:gd name="connsiteX0" fmla="*/ 681662 w 681662"/>
              <a:gd name="connsiteY0" fmla="*/ 319547 h 319547"/>
              <a:gd name="connsiteX1" fmla="*/ 32222 w 681662"/>
              <a:gd name="connsiteY1" fmla="*/ 319547 h 319547"/>
              <a:gd name="connsiteX2" fmla="*/ 0 w 681662"/>
              <a:gd name="connsiteY2" fmla="*/ 0 h 319547"/>
              <a:gd name="connsiteX3" fmla="*/ 633479 w 681662"/>
              <a:gd name="connsiteY3" fmla="*/ 0 h 319547"/>
            </a:gdLst>
            <a:ahLst/>
            <a:cxnLst>
              <a:cxn ang="0">
                <a:pos x="connsiteX0" y="connsiteY0"/>
              </a:cxn>
              <a:cxn ang="0">
                <a:pos x="connsiteX1" y="connsiteY1"/>
              </a:cxn>
              <a:cxn ang="0">
                <a:pos x="connsiteX2" y="connsiteY2"/>
              </a:cxn>
              <a:cxn ang="0">
                <a:pos x="connsiteX3" y="connsiteY3"/>
              </a:cxn>
            </a:cxnLst>
            <a:rect l="l" t="t" r="r" b="b"/>
            <a:pathLst>
              <a:path w="681662" h="319547">
                <a:moveTo>
                  <a:pt x="681662" y="319547"/>
                </a:moveTo>
                <a:lnTo>
                  <a:pt x="32222" y="319547"/>
                </a:lnTo>
                <a:lnTo>
                  <a:pt x="0" y="0"/>
                </a:lnTo>
                <a:lnTo>
                  <a:pt x="633479"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6" name="任意多边形: 形状 45"/>
          <p:cNvSpPr/>
          <p:nvPr userDrawn="1">
            <p:custDataLst>
              <p:tags r:id="rId32"/>
            </p:custDataLst>
          </p:nvPr>
        </p:nvSpPr>
        <p:spPr>
          <a:xfrm rot="5400000">
            <a:off x="7878243" y="5136572"/>
            <a:ext cx="679297" cy="408383"/>
          </a:xfrm>
          <a:custGeom>
            <a:avLst/>
            <a:gdLst>
              <a:gd name="connsiteX0" fmla="*/ 679297 w 679297"/>
              <a:gd name="connsiteY0" fmla="*/ 304176 h 304175"/>
              <a:gd name="connsiteX1" fmla="*/ 45819 w 679297"/>
              <a:gd name="connsiteY1" fmla="*/ 304176 h 304175"/>
              <a:gd name="connsiteX2" fmla="*/ 0 w 679297"/>
              <a:gd name="connsiteY2" fmla="*/ 0 h 304175"/>
              <a:gd name="connsiteX3" fmla="*/ 618403 w 679297"/>
              <a:gd name="connsiteY3" fmla="*/ 0 h 304175"/>
            </a:gdLst>
            <a:ahLst/>
            <a:cxnLst>
              <a:cxn ang="0">
                <a:pos x="connsiteX0" y="connsiteY0"/>
              </a:cxn>
              <a:cxn ang="0">
                <a:pos x="connsiteX1" y="connsiteY1"/>
              </a:cxn>
              <a:cxn ang="0">
                <a:pos x="connsiteX2" y="connsiteY2"/>
              </a:cxn>
              <a:cxn ang="0">
                <a:pos x="connsiteX3" y="connsiteY3"/>
              </a:cxn>
            </a:cxnLst>
            <a:rect l="l" t="t" r="r" b="b"/>
            <a:pathLst>
              <a:path w="679297" h="304175">
                <a:moveTo>
                  <a:pt x="679297" y="304176"/>
                </a:moveTo>
                <a:lnTo>
                  <a:pt x="45819" y="304176"/>
                </a:lnTo>
                <a:lnTo>
                  <a:pt x="0" y="0"/>
                </a:lnTo>
                <a:lnTo>
                  <a:pt x="61840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47" name="任意多边形: 形状 46"/>
          <p:cNvSpPr/>
          <p:nvPr userDrawn="1">
            <p:custDataLst>
              <p:tags r:id="rId33"/>
            </p:custDataLst>
          </p:nvPr>
        </p:nvSpPr>
        <p:spPr>
          <a:xfrm rot="5400000">
            <a:off x="7444181" y="5820232"/>
            <a:ext cx="713586" cy="428624"/>
          </a:xfrm>
          <a:custGeom>
            <a:avLst/>
            <a:gdLst>
              <a:gd name="connsiteX0" fmla="*/ 713586 w 713586"/>
              <a:gd name="connsiteY0" fmla="*/ 319252 h 319251"/>
              <a:gd name="connsiteX1" fmla="*/ 64145 w 713586"/>
              <a:gd name="connsiteY1" fmla="*/ 319252 h 319251"/>
              <a:gd name="connsiteX2" fmla="*/ 0 w 713586"/>
              <a:gd name="connsiteY2" fmla="*/ 0 h 319251"/>
              <a:gd name="connsiteX3" fmla="*/ 633478 w 713586"/>
              <a:gd name="connsiteY3" fmla="*/ 0 h 319251"/>
            </a:gdLst>
            <a:ahLst/>
            <a:cxnLst>
              <a:cxn ang="0">
                <a:pos x="connsiteX0" y="connsiteY0"/>
              </a:cxn>
              <a:cxn ang="0">
                <a:pos x="connsiteX1" y="connsiteY1"/>
              </a:cxn>
              <a:cxn ang="0">
                <a:pos x="connsiteX2" y="connsiteY2"/>
              </a:cxn>
              <a:cxn ang="0">
                <a:pos x="connsiteX3" y="connsiteY3"/>
              </a:cxn>
            </a:cxnLst>
            <a:rect l="l" t="t" r="r" b="b"/>
            <a:pathLst>
              <a:path w="713586" h="319251">
                <a:moveTo>
                  <a:pt x="713586" y="319252"/>
                </a:moveTo>
                <a:lnTo>
                  <a:pt x="64145" y="319252"/>
                </a:lnTo>
                <a:lnTo>
                  <a:pt x="0" y="0"/>
                </a:lnTo>
                <a:lnTo>
                  <a:pt x="63347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64" name="任意多边形: 形状 263"/>
          <p:cNvSpPr/>
          <p:nvPr userDrawn="1">
            <p:custDataLst>
              <p:tags r:id="rId34"/>
            </p:custDataLst>
          </p:nvPr>
        </p:nvSpPr>
        <p:spPr>
          <a:xfrm rot="5400000">
            <a:off x="7906373" y="6342289"/>
            <a:ext cx="623035" cy="408385"/>
          </a:xfrm>
          <a:custGeom>
            <a:avLst/>
            <a:gdLst>
              <a:gd name="connsiteX0" fmla="*/ 0 w 623035"/>
              <a:gd name="connsiteY0" fmla="*/ 0 h 408385"/>
              <a:gd name="connsiteX1" fmla="*/ 618402 w 623035"/>
              <a:gd name="connsiteY1" fmla="*/ 0 h 408385"/>
              <a:gd name="connsiteX2" fmla="*/ 623035 w 623035"/>
              <a:gd name="connsiteY2" fmla="*/ 20647 h 408385"/>
              <a:gd name="connsiteX3" fmla="*/ 623035 w 623035"/>
              <a:gd name="connsiteY3" fmla="*/ 408385 h 408385"/>
              <a:gd name="connsiteX4" fmla="*/ 76561 w 623035"/>
              <a:gd name="connsiteY4" fmla="*/ 408385 h 408385"/>
              <a:gd name="connsiteX0-1" fmla="*/ 0 w 623035"/>
              <a:gd name="connsiteY0-2" fmla="*/ 0 h 408385"/>
              <a:gd name="connsiteX1-3" fmla="*/ 618402 w 623035"/>
              <a:gd name="connsiteY1-4" fmla="*/ 0 h 408385"/>
              <a:gd name="connsiteX2-5" fmla="*/ 623035 w 623035"/>
              <a:gd name="connsiteY2-6" fmla="*/ 20647 h 408385"/>
              <a:gd name="connsiteX3-7" fmla="*/ 620655 w 623035"/>
              <a:gd name="connsiteY3-8" fmla="*/ 211533 h 408385"/>
              <a:gd name="connsiteX4-9" fmla="*/ 623035 w 623035"/>
              <a:gd name="connsiteY4-10" fmla="*/ 408385 h 408385"/>
              <a:gd name="connsiteX5" fmla="*/ 76561 w 623035"/>
              <a:gd name="connsiteY5" fmla="*/ 408385 h 408385"/>
              <a:gd name="connsiteX6" fmla="*/ 0 w 623035"/>
              <a:gd name="connsiteY6" fmla="*/ 0 h 408385"/>
              <a:gd name="connsiteX0-11" fmla="*/ 0 w 663686"/>
              <a:gd name="connsiteY0-12" fmla="*/ 0 h 408385"/>
              <a:gd name="connsiteX1-13" fmla="*/ 618402 w 663686"/>
              <a:gd name="connsiteY1-14" fmla="*/ 0 h 408385"/>
              <a:gd name="connsiteX2-15" fmla="*/ 623035 w 663686"/>
              <a:gd name="connsiteY2-16" fmla="*/ 20647 h 408385"/>
              <a:gd name="connsiteX3-17" fmla="*/ 623035 w 663686"/>
              <a:gd name="connsiteY3-18" fmla="*/ 408385 h 408385"/>
              <a:gd name="connsiteX4-19" fmla="*/ 76561 w 663686"/>
              <a:gd name="connsiteY4-20" fmla="*/ 408385 h 408385"/>
              <a:gd name="connsiteX5-21" fmla="*/ 0 w 663686"/>
              <a:gd name="connsiteY5-22" fmla="*/ 0 h 408385"/>
              <a:gd name="connsiteX0-23" fmla="*/ 0 w 676730"/>
              <a:gd name="connsiteY0-24" fmla="*/ 0 h 408385"/>
              <a:gd name="connsiteX1-25" fmla="*/ 618402 w 676730"/>
              <a:gd name="connsiteY1-26" fmla="*/ 0 h 408385"/>
              <a:gd name="connsiteX2-27" fmla="*/ 623035 w 676730"/>
              <a:gd name="connsiteY2-28" fmla="*/ 20647 h 408385"/>
              <a:gd name="connsiteX3-29" fmla="*/ 656374 w 676730"/>
              <a:gd name="connsiteY3-30" fmla="*/ 204390 h 408385"/>
              <a:gd name="connsiteX4-31" fmla="*/ 623035 w 676730"/>
              <a:gd name="connsiteY4-32" fmla="*/ 408385 h 408385"/>
              <a:gd name="connsiteX5-33" fmla="*/ 76561 w 676730"/>
              <a:gd name="connsiteY5-34" fmla="*/ 408385 h 408385"/>
              <a:gd name="connsiteX6-35" fmla="*/ 0 w 676730"/>
              <a:gd name="connsiteY6-36" fmla="*/ 0 h 408385"/>
              <a:gd name="connsiteX0-37" fmla="*/ 656374 w 747814"/>
              <a:gd name="connsiteY0-38" fmla="*/ 204390 h 408385"/>
              <a:gd name="connsiteX1-39" fmla="*/ 623035 w 747814"/>
              <a:gd name="connsiteY1-40" fmla="*/ 408385 h 408385"/>
              <a:gd name="connsiteX2-41" fmla="*/ 76561 w 747814"/>
              <a:gd name="connsiteY2-42" fmla="*/ 408385 h 408385"/>
              <a:gd name="connsiteX3-43" fmla="*/ 0 w 747814"/>
              <a:gd name="connsiteY3-44" fmla="*/ 0 h 408385"/>
              <a:gd name="connsiteX4-45" fmla="*/ 618402 w 747814"/>
              <a:gd name="connsiteY4-46" fmla="*/ 0 h 408385"/>
              <a:gd name="connsiteX5-47" fmla="*/ 623035 w 747814"/>
              <a:gd name="connsiteY5-48" fmla="*/ 20647 h 408385"/>
              <a:gd name="connsiteX6-49" fmla="*/ 747814 w 747814"/>
              <a:gd name="connsiteY6-50" fmla="*/ 295830 h 408385"/>
              <a:gd name="connsiteX0-51" fmla="*/ 623035 w 747814"/>
              <a:gd name="connsiteY0-52" fmla="*/ 408385 h 408385"/>
              <a:gd name="connsiteX1-53" fmla="*/ 76561 w 747814"/>
              <a:gd name="connsiteY1-54" fmla="*/ 408385 h 408385"/>
              <a:gd name="connsiteX2-55" fmla="*/ 0 w 747814"/>
              <a:gd name="connsiteY2-56" fmla="*/ 0 h 408385"/>
              <a:gd name="connsiteX3-57" fmla="*/ 618402 w 747814"/>
              <a:gd name="connsiteY3-58" fmla="*/ 0 h 408385"/>
              <a:gd name="connsiteX4-59" fmla="*/ 623035 w 747814"/>
              <a:gd name="connsiteY4-60" fmla="*/ 20647 h 408385"/>
              <a:gd name="connsiteX5-61" fmla="*/ 747814 w 747814"/>
              <a:gd name="connsiteY5-62" fmla="*/ 295830 h 408385"/>
              <a:gd name="connsiteX0-63" fmla="*/ 623035 w 623035"/>
              <a:gd name="connsiteY0-64" fmla="*/ 408385 h 408385"/>
              <a:gd name="connsiteX1-65" fmla="*/ 76561 w 623035"/>
              <a:gd name="connsiteY1-66" fmla="*/ 408385 h 408385"/>
              <a:gd name="connsiteX2-67" fmla="*/ 0 w 623035"/>
              <a:gd name="connsiteY2-68" fmla="*/ 0 h 408385"/>
              <a:gd name="connsiteX3-69" fmla="*/ 618402 w 623035"/>
              <a:gd name="connsiteY3-70" fmla="*/ 0 h 408385"/>
              <a:gd name="connsiteX4-71" fmla="*/ 623035 w 623035"/>
              <a:gd name="connsiteY4-72" fmla="*/ 20647 h 408385"/>
              <a:gd name="connsiteX0-73" fmla="*/ 623035 w 623035"/>
              <a:gd name="connsiteY0-74" fmla="*/ 408385 h 408385"/>
              <a:gd name="connsiteX1-75" fmla="*/ 76561 w 623035"/>
              <a:gd name="connsiteY1-76" fmla="*/ 408385 h 408385"/>
              <a:gd name="connsiteX2-77" fmla="*/ 0 w 623035"/>
              <a:gd name="connsiteY2-78" fmla="*/ 0 h 408385"/>
              <a:gd name="connsiteX3-79" fmla="*/ 618402 w 623035"/>
              <a:gd name="connsiteY3-80" fmla="*/ 0 h 408385"/>
            </a:gdLst>
            <a:ahLst/>
            <a:cxnLst>
              <a:cxn ang="0">
                <a:pos x="connsiteX0-1" y="connsiteY0-2"/>
              </a:cxn>
              <a:cxn ang="0">
                <a:pos x="connsiteX1-3" y="connsiteY1-4"/>
              </a:cxn>
              <a:cxn ang="0">
                <a:pos x="connsiteX2-5" y="connsiteY2-6"/>
              </a:cxn>
              <a:cxn ang="0">
                <a:pos x="connsiteX3-7" y="connsiteY3-8"/>
              </a:cxn>
            </a:cxnLst>
            <a:rect l="l" t="t" r="r" b="b"/>
            <a:pathLst>
              <a:path w="623035" h="408385">
                <a:moveTo>
                  <a:pt x="623035" y="408385"/>
                </a:moveTo>
                <a:lnTo>
                  <a:pt x="76561" y="408385"/>
                </a:lnTo>
                <a:lnTo>
                  <a:pt x="0" y="0"/>
                </a:lnTo>
                <a:lnTo>
                  <a:pt x="618402"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54" name="任意多边形: 形状 253"/>
          <p:cNvSpPr/>
          <p:nvPr userDrawn="1">
            <p:custDataLst>
              <p:tags r:id="rId35"/>
            </p:custDataLst>
          </p:nvPr>
        </p:nvSpPr>
        <p:spPr>
          <a:xfrm rot="5400000">
            <a:off x="7085653" y="48825"/>
            <a:ext cx="546802" cy="451247"/>
          </a:xfrm>
          <a:custGeom>
            <a:avLst/>
            <a:gdLst>
              <a:gd name="connsiteX0" fmla="*/ 0 w 546802"/>
              <a:gd name="connsiteY0" fmla="*/ 451247 h 451247"/>
              <a:gd name="connsiteX1" fmla="*/ 0 w 546802"/>
              <a:gd name="connsiteY1" fmla="*/ 0 h 451247"/>
              <a:gd name="connsiteX2" fmla="*/ 546802 w 546802"/>
              <a:gd name="connsiteY2" fmla="*/ 0 h 451247"/>
              <a:gd name="connsiteX3" fmla="*/ 479109 w 546802"/>
              <a:gd name="connsiteY3" fmla="*/ 451247 h 451247"/>
              <a:gd name="connsiteX0-1" fmla="*/ 3429 w 550231"/>
              <a:gd name="connsiteY0-2" fmla="*/ 451247 h 451247"/>
              <a:gd name="connsiteX1-3" fmla="*/ 0 w 550231"/>
              <a:gd name="connsiteY1-4" fmla="*/ 217090 h 451247"/>
              <a:gd name="connsiteX2-5" fmla="*/ 3429 w 550231"/>
              <a:gd name="connsiteY2-6" fmla="*/ 0 h 451247"/>
              <a:gd name="connsiteX3-7" fmla="*/ 550231 w 550231"/>
              <a:gd name="connsiteY3-8" fmla="*/ 0 h 451247"/>
              <a:gd name="connsiteX4" fmla="*/ 482538 w 550231"/>
              <a:gd name="connsiteY4" fmla="*/ 451247 h 451247"/>
              <a:gd name="connsiteX5" fmla="*/ 3429 w 550231"/>
              <a:gd name="connsiteY5" fmla="*/ 451247 h 451247"/>
              <a:gd name="connsiteX0-9" fmla="*/ 0 w 550231"/>
              <a:gd name="connsiteY0-10" fmla="*/ 217090 h 451247"/>
              <a:gd name="connsiteX1-11" fmla="*/ 3429 w 550231"/>
              <a:gd name="connsiteY1-12" fmla="*/ 0 h 451247"/>
              <a:gd name="connsiteX2-13" fmla="*/ 550231 w 550231"/>
              <a:gd name="connsiteY2-14" fmla="*/ 0 h 451247"/>
              <a:gd name="connsiteX3-15" fmla="*/ 482538 w 550231"/>
              <a:gd name="connsiteY3-16" fmla="*/ 451247 h 451247"/>
              <a:gd name="connsiteX4-17" fmla="*/ 3429 w 550231"/>
              <a:gd name="connsiteY4-18" fmla="*/ 451247 h 451247"/>
              <a:gd name="connsiteX5-19" fmla="*/ 91440 w 550231"/>
              <a:gd name="connsiteY5-20" fmla="*/ 308530 h 451247"/>
              <a:gd name="connsiteX0-21" fmla="*/ 0 w 550231"/>
              <a:gd name="connsiteY0-22" fmla="*/ 217090 h 451247"/>
              <a:gd name="connsiteX1-23" fmla="*/ 3429 w 550231"/>
              <a:gd name="connsiteY1-24" fmla="*/ 0 h 451247"/>
              <a:gd name="connsiteX2-25" fmla="*/ 550231 w 550231"/>
              <a:gd name="connsiteY2-26" fmla="*/ 0 h 451247"/>
              <a:gd name="connsiteX3-27" fmla="*/ 482538 w 550231"/>
              <a:gd name="connsiteY3-28" fmla="*/ 451247 h 451247"/>
              <a:gd name="connsiteX4-29" fmla="*/ 3429 w 550231"/>
              <a:gd name="connsiteY4-30" fmla="*/ 451247 h 451247"/>
              <a:gd name="connsiteX0-31" fmla="*/ 0 w 546802"/>
              <a:gd name="connsiteY0-32" fmla="*/ 0 h 451247"/>
              <a:gd name="connsiteX1-33" fmla="*/ 546802 w 546802"/>
              <a:gd name="connsiteY1-34" fmla="*/ 0 h 451247"/>
              <a:gd name="connsiteX2-35" fmla="*/ 479109 w 546802"/>
              <a:gd name="connsiteY2-36" fmla="*/ 451247 h 451247"/>
              <a:gd name="connsiteX3-37" fmla="*/ 0 w 546802"/>
              <a:gd name="connsiteY3-38" fmla="*/ 451247 h 451247"/>
            </a:gdLst>
            <a:ahLst/>
            <a:cxnLst>
              <a:cxn ang="0">
                <a:pos x="connsiteX0-1" y="connsiteY0-2"/>
              </a:cxn>
              <a:cxn ang="0">
                <a:pos x="connsiteX1-3" y="connsiteY1-4"/>
              </a:cxn>
              <a:cxn ang="0">
                <a:pos x="connsiteX2-5" y="connsiteY2-6"/>
              </a:cxn>
              <a:cxn ang="0">
                <a:pos x="connsiteX3-7" y="connsiteY3-8"/>
              </a:cxn>
            </a:cxnLst>
            <a:rect l="l" t="t" r="r" b="b"/>
            <a:pathLst>
              <a:path w="546802" h="451247">
                <a:moveTo>
                  <a:pt x="0" y="0"/>
                </a:moveTo>
                <a:lnTo>
                  <a:pt x="546802" y="0"/>
                </a:lnTo>
                <a:lnTo>
                  <a:pt x="479109" y="451247"/>
                </a:lnTo>
                <a:lnTo>
                  <a:pt x="0" y="451247"/>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61" name="任意多边形: 形状 60"/>
          <p:cNvSpPr/>
          <p:nvPr userDrawn="1">
            <p:custDataLst>
              <p:tags r:id="rId36"/>
            </p:custDataLst>
          </p:nvPr>
        </p:nvSpPr>
        <p:spPr>
          <a:xfrm rot="5400000">
            <a:off x="6526938" y="540249"/>
            <a:ext cx="737530" cy="475455"/>
          </a:xfrm>
          <a:custGeom>
            <a:avLst/>
            <a:gdLst>
              <a:gd name="connsiteX0" fmla="*/ 684322 w 737530"/>
              <a:gd name="connsiteY0" fmla="*/ 354133 h 354132"/>
              <a:gd name="connsiteX1" fmla="*/ 0 w 737530"/>
              <a:gd name="connsiteY1" fmla="*/ 354133 h 354132"/>
              <a:gd name="connsiteX2" fmla="*/ 70945 w 737530"/>
              <a:gd name="connsiteY2" fmla="*/ 0 h 354132"/>
              <a:gd name="connsiteX3" fmla="*/ 737531 w 737530"/>
              <a:gd name="connsiteY3" fmla="*/ 0 h 354132"/>
            </a:gdLst>
            <a:ahLst/>
            <a:cxnLst>
              <a:cxn ang="0">
                <a:pos x="connsiteX0" y="connsiteY0"/>
              </a:cxn>
              <a:cxn ang="0">
                <a:pos x="connsiteX1" y="connsiteY1"/>
              </a:cxn>
              <a:cxn ang="0">
                <a:pos x="connsiteX2" y="connsiteY2"/>
              </a:cxn>
              <a:cxn ang="0">
                <a:pos x="connsiteX3" y="connsiteY3"/>
              </a:cxn>
            </a:cxnLst>
            <a:rect l="l" t="t" r="r" b="b"/>
            <a:pathLst>
              <a:path w="737530" h="354132">
                <a:moveTo>
                  <a:pt x="684322" y="354133"/>
                </a:moveTo>
                <a:lnTo>
                  <a:pt x="0" y="354133"/>
                </a:lnTo>
                <a:lnTo>
                  <a:pt x="70945" y="0"/>
                </a:lnTo>
                <a:lnTo>
                  <a:pt x="737531"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2" name="任意多边形: 形状 61"/>
          <p:cNvSpPr/>
          <p:nvPr userDrawn="1">
            <p:custDataLst>
              <p:tags r:id="rId37"/>
            </p:custDataLst>
          </p:nvPr>
        </p:nvSpPr>
        <p:spPr>
          <a:xfrm rot="5400000">
            <a:off x="7008912" y="1271261"/>
            <a:ext cx="700284" cy="451247"/>
          </a:xfrm>
          <a:custGeom>
            <a:avLst/>
            <a:gdLst>
              <a:gd name="connsiteX0" fmla="*/ 666585 w 700284"/>
              <a:gd name="connsiteY0" fmla="*/ 336101 h 336101"/>
              <a:gd name="connsiteX1" fmla="*/ 0 w 700284"/>
              <a:gd name="connsiteY1" fmla="*/ 336101 h 336101"/>
              <a:gd name="connsiteX2" fmla="*/ 50548 w 700284"/>
              <a:gd name="connsiteY2" fmla="*/ 0 h 336101"/>
              <a:gd name="connsiteX3" fmla="*/ 700285 w 700284"/>
              <a:gd name="connsiteY3" fmla="*/ 0 h 336101"/>
            </a:gdLst>
            <a:ahLst/>
            <a:cxnLst>
              <a:cxn ang="0">
                <a:pos x="connsiteX0" y="connsiteY0"/>
              </a:cxn>
              <a:cxn ang="0">
                <a:pos x="connsiteX1" y="connsiteY1"/>
              </a:cxn>
              <a:cxn ang="0">
                <a:pos x="connsiteX2" y="connsiteY2"/>
              </a:cxn>
              <a:cxn ang="0">
                <a:pos x="connsiteX3" y="connsiteY3"/>
              </a:cxn>
            </a:cxnLst>
            <a:rect l="l" t="t" r="r" b="b"/>
            <a:pathLst>
              <a:path w="700284" h="336101">
                <a:moveTo>
                  <a:pt x="666585" y="336101"/>
                </a:moveTo>
                <a:lnTo>
                  <a:pt x="0" y="336101"/>
                </a:lnTo>
                <a:lnTo>
                  <a:pt x="50548" y="0"/>
                </a:lnTo>
                <a:lnTo>
                  <a:pt x="70028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3" name="任意多边形: 形状 62"/>
          <p:cNvSpPr/>
          <p:nvPr userDrawn="1">
            <p:custDataLst>
              <p:tags r:id="rId38"/>
            </p:custDataLst>
          </p:nvPr>
        </p:nvSpPr>
        <p:spPr>
          <a:xfrm rot="5400000">
            <a:off x="6544674" y="1891157"/>
            <a:ext cx="702058" cy="475455"/>
          </a:xfrm>
          <a:custGeom>
            <a:avLst/>
            <a:gdLst>
              <a:gd name="connsiteX0" fmla="*/ 684322 w 702058"/>
              <a:gd name="connsiteY0" fmla="*/ 354133 h 354132"/>
              <a:gd name="connsiteX1" fmla="*/ 0 w 702058"/>
              <a:gd name="connsiteY1" fmla="*/ 354133 h 354132"/>
              <a:gd name="connsiteX2" fmla="*/ 35472 w 702058"/>
              <a:gd name="connsiteY2" fmla="*/ 0 h 354132"/>
              <a:gd name="connsiteX3" fmla="*/ 702058 w 702058"/>
              <a:gd name="connsiteY3" fmla="*/ 0 h 354132"/>
            </a:gdLst>
            <a:ahLst/>
            <a:cxnLst>
              <a:cxn ang="0">
                <a:pos x="connsiteX0" y="connsiteY0"/>
              </a:cxn>
              <a:cxn ang="0">
                <a:pos x="connsiteX1" y="connsiteY1"/>
              </a:cxn>
              <a:cxn ang="0">
                <a:pos x="connsiteX2" y="connsiteY2"/>
              </a:cxn>
              <a:cxn ang="0">
                <a:pos x="connsiteX3" y="connsiteY3"/>
              </a:cxn>
            </a:cxnLst>
            <a:rect l="l" t="t" r="r" b="b"/>
            <a:pathLst>
              <a:path w="702058" h="354132">
                <a:moveTo>
                  <a:pt x="684322" y="354133"/>
                </a:moveTo>
                <a:lnTo>
                  <a:pt x="0" y="354133"/>
                </a:lnTo>
                <a:lnTo>
                  <a:pt x="35472" y="0"/>
                </a:lnTo>
                <a:lnTo>
                  <a:pt x="70205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4" name="任意多边形: 形状 63"/>
          <p:cNvSpPr/>
          <p:nvPr userDrawn="1">
            <p:custDataLst>
              <p:tags r:id="rId39"/>
            </p:custDataLst>
          </p:nvPr>
        </p:nvSpPr>
        <p:spPr>
          <a:xfrm rot="5400000">
            <a:off x="7025910" y="2587435"/>
            <a:ext cx="666289" cy="451247"/>
          </a:xfrm>
          <a:custGeom>
            <a:avLst/>
            <a:gdLst>
              <a:gd name="connsiteX0" fmla="*/ 666290 w 666289"/>
              <a:gd name="connsiteY0" fmla="*/ 336101 h 336101"/>
              <a:gd name="connsiteX1" fmla="*/ 0 w 666289"/>
              <a:gd name="connsiteY1" fmla="*/ 336101 h 336101"/>
              <a:gd name="connsiteX2" fmla="*/ 16849 w 666289"/>
              <a:gd name="connsiteY2" fmla="*/ 0 h 336101"/>
              <a:gd name="connsiteX3" fmla="*/ 666290 w 666289"/>
              <a:gd name="connsiteY3" fmla="*/ 0 h 336101"/>
            </a:gdLst>
            <a:ahLst/>
            <a:cxnLst>
              <a:cxn ang="0">
                <a:pos x="connsiteX0" y="connsiteY0"/>
              </a:cxn>
              <a:cxn ang="0">
                <a:pos x="connsiteX1" y="connsiteY1"/>
              </a:cxn>
              <a:cxn ang="0">
                <a:pos x="connsiteX2" y="connsiteY2"/>
              </a:cxn>
              <a:cxn ang="0">
                <a:pos x="connsiteX3" y="connsiteY3"/>
              </a:cxn>
            </a:cxnLst>
            <a:rect l="l" t="t" r="r" b="b"/>
            <a:pathLst>
              <a:path w="666289" h="336101">
                <a:moveTo>
                  <a:pt x="666290" y="336101"/>
                </a:moveTo>
                <a:lnTo>
                  <a:pt x="0" y="336101"/>
                </a:lnTo>
                <a:lnTo>
                  <a:pt x="16849" y="0"/>
                </a:lnTo>
                <a:lnTo>
                  <a:pt x="666290"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5" name="任意多边形: 形状 64"/>
          <p:cNvSpPr/>
          <p:nvPr userDrawn="1">
            <p:custDataLst>
              <p:tags r:id="rId40"/>
            </p:custDataLst>
          </p:nvPr>
        </p:nvSpPr>
        <p:spPr>
          <a:xfrm rot="5400000">
            <a:off x="6553395" y="3250784"/>
            <a:ext cx="684617" cy="475455"/>
          </a:xfrm>
          <a:custGeom>
            <a:avLst/>
            <a:gdLst>
              <a:gd name="connsiteX0" fmla="*/ 684618 w 684617"/>
              <a:gd name="connsiteY0" fmla="*/ 354133 h 354132"/>
              <a:gd name="connsiteX1" fmla="*/ 296 w 684617"/>
              <a:gd name="connsiteY1" fmla="*/ 354133 h 354132"/>
              <a:gd name="connsiteX2" fmla="*/ 0 w 684617"/>
              <a:gd name="connsiteY2" fmla="*/ 0 h 354132"/>
              <a:gd name="connsiteX3" fmla="*/ 666586 w 684617"/>
              <a:gd name="connsiteY3" fmla="*/ 0 h 354132"/>
            </a:gdLst>
            <a:ahLst/>
            <a:cxnLst>
              <a:cxn ang="0">
                <a:pos x="connsiteX0" y="connsiteY0"/>
              </a:cxn>
              <a:cxn ang="0">
                <a:pos x="connsiteX1" y="connsiteY1"/>
              </a:cxn>
              <a:cxn ang="0">
                <a:pos x="connsiteX2" y="connsiteY2"/>
              </a:cxn>
              <a:cxn ang="0">
                <a:pos x="connsiteX3" y="connsiteY3"/>
              </a:cxn>
            </a:cxnLst>
            <a:rect l="l" t="t" r="r" b="b"/>
            <a:pathLst>
              <a:path w="684617" h="354132">
                <a:moveTo>
                  <a:pt x="684618" y="354133"/>
                </a:moveTo>
                <a:lnTo>
                  <a:pt x="296" y="354133"/>
                </a:lnTo>
                <a:lnTo>
                  <a:pt x="0" y="0"/>
                </a:lnTo>
                <a:lnTo>
                  <a:pt x="66658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6" name="任意多边形: 形状 65"/>
          <p:cNvSpPr/>
          <p:nvPr userDrawn="1">
            <p:custDataLst>
              <p:tags r:id="rId41"/>
            </p:custDataLst>
          </p:nvPr>
        </p:nvSpPr>
        <p:spPr>
          <a:xfrm rot="5400000">
            <a:off x="7017337" y="3912035"/>
            <a:ext cx="683435" cy="451247"/>
          </a:xfrm>
          <a:custGeom>
            <a:avLst/>
            <a:gdLst>
              <a:gd name="connsiteX0" fmla="*/ 683435 w 683435"/>
              <a:gd name="connsiteY0" fmla="*/ 336101 h 336101"/>
              <a:gd name="connsiteX1" fmla="*/ 16850 w 683435"/>
              <a:gd name="connsiteY1" fmla="*/ 336101 h 336101"/>
              <a:gd name="connsiteX2" fmla="*/ 0 w 683435"/>
              <a:gd name="connsiteY2" fmla="*/ 0 h 336101"/>
              <a:gd name="connsiteX3" fmla="*/ 649737 w 683435"/>
              <a:gd name="connsiteY3" fmla="*/ 0 h 336101"/>
            </a:gdLst>
            <a:ahLst/>
            <a:cxnLst>
              <a:cxn ang="0">
                <a:pos x="connsiteX0" y="connsiteY0"/>
              </a:cxn>
              <a:cxn ang="0">
                <a:pos x="connsiteX1" y="connsiteY1"/>
              </a:cxn>
              <a:cxn ang="0">
                <a:pos x="connsiteX2" y="connsiteY2"/>
              </a:cxn>
              <a:cxn ang="0">
                <a:pos x="connsiteX3" y="connsiteY3"/>
              </a:cxn>
            </a:cxnLst>
            <a:rect l="l" t="t" r="r" b="b"/>
            <a:pathLst>
              <a:path w="683435" h="336101">
                <a:moveTo>
                  <a:pt x="683435" y="336101"/>
                </a:moveTo>
                <a:lnTo>
                  <a:pt x="16850" y="336101"/>
                </a:lnTo>
                <a:lnTo>
                  <a:pt x="0" y="0"/>
                </a:lnTo>
                <a:lnTo>
                  <a:pt x="64973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7" name="任意多边形: 形状 66"/>
          <p:cNvSpPr/>
          <p:nvPr userDrawn="1">
            <p:custDataLst>
              <p:tags r:id="rId42"/>
            </p:custDataLst>
          </p:nvPr>
        </p:nvSpPr>
        <p:spPr>
          <a:xfrm rot="5400000">
            <a:off x="6535806" y="4601545"/>
            <a:ext cx="719794" cy="475455"/>
          </a:xfrm>
          <a:custGeom>
            <a:avLst/>
            <a:gdLst>
              <a:gd name="connsiteX0" fmla="*/ 719795 w 719794"/>
              <a:gd name="connsiteY0" fmla="*/ 354133 h 354132"/>
              <a:gd name="connsiteX1" fmla="*/ 35768 w 719794"/>
              <a:gd name="connsiteY1" fmla="*/ 354133 h 354132"/>
              <a:gd name="connsiteX2" fmla="*/ 0 w 719794"/>
              <a:gd name="connsiteY2" fmla="*/ 0 h 354132"/>
              <a:gd name="connsiteX3" fmla="*/ 666585 w 719794"/>
              <a:gd name="connsiteY3" fmla="*/ 0 h 354132"/>
            </a:gdLst>
            <a:ahLst/>
            <a:cxnLst>
              <a:cxn ang="0">
                <a:pos x="connsiteX0" y="connsiteY0"/>
              </a:cxn>
              <a:cxn ang="0">
                <a:pos x="connsiteX1" y="connsiteY1"/>
              </a:cxn>
              <a:cxn ang="0">
                <a:pos x="connsiteX2" y="connsiteY2"/>
              </a:cxn>
              <a:cxn ang="0">
                <a:pos x="connsiteX3" y="connsiteY3"/>
              </a:cxn>
            </a:cxnLst>
            <a:rect l="l" t="t" r="r" b="b"/>
            <a:pathLst>
              <a:path w="719794" h="354132">
                <a:moveTo>
                  <a:pt x="719795" y="354133"/>
                </a:moveTo>
                <a:lnTo>
                  <a:pt x="35768" y="354133"/>
                </a:lnTo>
                <a:lnTo>
                  <a:pt x="0" y="0"/>
                </a:lnTo>
                <a:lnTo>
                  <a:pt x="66658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8" name="任意多边形: 形状 67"/>
          <p:cNvSpPr/>
          <p:nvPr userDrawn="1">
            <p:custDataLst>
              <p:tags r:id="rId43"/>
            </p:custDataLst>
          </p:nvPr>
        </p:nvSpPr>
        <p:spPr>
          <a:xfrm rot="5400000">
            <a:off x="7000340" y="5228209"/>
            <a:ext cx="717429" cy="451247"/>
          </a:xfrm>
          <a:custGeom>
            <a:avLst/>
            <a:gdLst>
              <a:gd name="connsiteX0" fmla="*/ 717429 w 717429"/>
              <a:gd name="connsiteY0" fmla="*/ 336101 h 336101"/>
              <a:gd name="connsiteX1" fmla="*/ 50843 w 717429"/>
              <a:gd name="connsiteY1" fmla="*/ 336101 h 336101"/>
              <a:gd name="connsiteX2" fmla="*/ 0 w 717429"/>
              <a:gd name="connsiteY2" fmla="*/ 0 h 336101"/>
              <a:gd name="connsiteX3" fmla="*/ 649736 w 717429"/>
              <a:gd name="connsiteY3" fmla="*/ 0 h 336101"/>
            </a:gdLst>
            <a:ahLst/>
            <a:cxnLst>
              <a:cxn ang="0">
                <a:pos x="connsiteX0" y="connsiteY0"/>
              </a:cxn>
              <a:cxn ang="0">
                <a:pos x="connsiteX1" y="connsiteY1"/>
              </a:cxn>
              <a:cxn ang="0">
                <a:pos x="connsiteX2" y="connsiteY2"/>
              </a:cxn>
              <a:cxn ang="0">
                <a:pos x="connsiteX3" y="connsiteY3"/>
              </a:cxn>
            </a:cxnLst>
            <a:rect l="l" t="t" r="r" b="b"/>
            <a:pathLst>
              <a:path w="717429" h="336101">
                <a:moveTo>
                  <a:pt x="717429" y="336101"/>
                </a:moveTo>
                <a:lnTo>
                  <a:pt x="50843" y="336101"/>
                </a:lnTo>
                <a:lnTo>
                  <a:pt x="0" y="0"/>
                </a:lnTo>
                <a:lnTo>
                  <a:pt x="64973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69" name="任意多边形: 形状 68"/>
          <p:cNvSpPr/>
          <p:nvPr userDrawn="1">
            <p:custDataLst>
              <p:tags r:id="rId44"/>
            </p:custDataLst>
          </p:nvPr>
        </p:nvSpPr>
        <p:spPr>
          <a:xfrm rot="5400000">
            <a:off x="6520054" y="5949200"/>
            <a:ext cx="755267" cy="475455"/>
          </a:xfrm>
          <a:custGeom>
            <a:avLst/>
            <a:gdLst>
              <a:gd name="connsiteX0" fmla="*/ 755267 w 755267"/>
              <a:gd name="connsiteY0" fmla="*/ 354133 h 354132"/>
              <a:gd name="connsiteX1" fmla="*/ 71241 w 755267"/>
              <a:gd name="connsiteY1" fmla="*/ 354133 h 354132"/>
              <a:gd name="connsiteX2" fmla="*/ 0 w 755267"/>
              <a:gd name="connsiteY2" fmla="*/ 0 h 354132"/>
              <a:gd name="connsiteX3" fmla="*/ 666586 w 755267"/>
              <a:gd name="connsiteY3" fmla="*/ 0 h 354132"/>
            </a:gdLst>
            <a:ahLst/>
            <a:cxnLst>
              <a:cxn ang="0">
                <a:pos x="connsiteX0" y="connsiteY0"/>
              </a:cxn>
              <a:cxn ang="0">
                <a:pos x="connsiteX1" y="connsiteY1"/>
              </a:cxn>
              <a:cxn ang="0">
                <a:pos x="connsiteX2" y="connsiteY2"/>
              </a:cxn>
              <a:cxn ang="0">
                <a:pos x="connsiteX3" y="connsiteY3"/>
              </a:cxn>
            </a:cxnLst>
            <a:rect l="l" t="t" r="r" b="b"/>
            <a:pathLst>
              <a:path w="755267" h="354132">
                <a:moveTo>
                  <a:pt x="755267" y="354133"/>
                </a:moveTo>
                <a:lnTo>
                  <a:pt x="71241" y="354133"/>
                </a:lnTo>
                <a:lnTo>
                  <a:pt x="0" y="0"/>
                </a:lnTo>
                <a:lnTo>
                  <a:pt x="66658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66" name="任意多边形: 形状 265"/>
          <p:cNvSpPr/>
          <p:nvPr userDrawn="1">
            <p:custDataLst>
              <p:tags r:id="rId45"/>
            </p:custDataLst>
          </p:nvPr>
        </p:nvSpPr>
        <p:spPr>
          <a:xfrm rot="5400000">
            <a:off x="7125871" y="6399193"/>
            <a:ext cx="466366" cy="451247"/>
          </a:xfrm>
          <a:custGeom>
            <a:avLst/>
            <a:gdLst>
              <a:gd name="connsiteX0" fmla="*/ 0 w 466366"/>
              <a:gd name="connsiteY0" fmla="*/ 0 h 451247"/>
              <a:gd name="connsiteX1" fmla="*/ 466366 w 466366"/>
              <a:gd name="connsiteY1" fmla="*/ 0 h 451247"/>
              <a:gd name="connsiteX2" fmla="*/ 466366 w 466366"/>
              <a:gd name="connsiteY2" fmla="*/ 451247 h 451247"/>
              <a:gd name="connsiteX3" fmla="*/ 84542 w 466366"/>
              <a:gd name="connsiteY3" fmla="*/ 451247 h 451247"/>
              <a:gd name="connsiteX0-1" fmla="*/ 0 w 466367"/>
              <a:gd name="connsiteY0-2" fmla="*/ 0 h 451247"/>
              <a:gd name="connsiteX1-3" fmla="*/ 466366 w 466367"/>
              <a:gd name="connsiteY1-4" fmla="*/ 0 h 451247"/>
              <a:gd name="connsiteX2-5" fmla="*/ 466367 w 466367"/>
              <a:gd name="connsiteY2-6" fmla="*/ 238522 h 451247"/>
              <a:gd name="connsiteX3-7" fmla="*/ 466366 w 466367"/>
              <a:gd name="connsiteY3-8" fmla="*/ 451247 h 451247"/>
              <a:gd name="connsiteX4" fmla="*/ 84542 w 466367"/>
              <a:gd name="connsiteY4" fmla="*/ 451247 h 451247"/>
              <a:gd name="connsiteX5" fmla="*/ 0 w 466367"/>
              <a:gd name="connsiteY5" fmla="*/ 0 h 451247"/>
              <a:gd name="connsiteX0-9" fmla="*/ 466367 w 557807"/>
              <a:gd name="connsiteY0-10" fmla="*/ 238522 h 451247"/>
              <a:gd name="connsiteX1-11" fmla="*/ 466366 w 557807"/>
              <a:gd name="connsiteY1-12" fmla="*/ 451247 h 451247"/>
              <a:gd name="connsiteX2-13" fmla="*/ 84542 w 557807"/>
              <a:gd name="connsiteY2-14" fmla="*/ 451247 h 451247"/>
              <a:gd name="connsiteX3-15" fmla="*/ 0 w 557807"/>
              <a:gd name="connsiteY3-16" fmla="*/ 0 h 451247"/>
              <a:gd name="connsiteX4-17" fmla="*/ 466366 w 557807"/>
              <a:gd name="connsiteY4-18" fmla="*/ 0 h 451247"/>
              <a:gd name="connsiteX5-19" fmla="*/ 557807 w 557807"/>
              <a:gd name="connsiteY5-20" fmla="*/ 329962 h 451247"/>
              <a:gd name="connsiteX0-21" fmla="*/ 466367 w 466367"/>
              <a:gd name="connsiteY0-22" fmla="*/ 238522 h 451247"/>
              <a:gd name="connsiteX1-23" fmla="*/ 466366 w 466367"/>
              <a:gd name="connsiteY1-24" fmla="*/ 451247 h 451247"/>
              <a:gd name="connsiteX2-25" fmla="*/ 84542 w 466367"/>
              <a:gd name="connsiteY2-26" fmla="*/ 451247 h 451247"/>
              <a:gd name="connsiteX3-27" fmla="*/ 0 w 466367"/>
              <a:gd name="connsiteY3-28" fmla="*/ 0 h 451247"/>
              <a:gd name="connsiteX4-29" fmla="*/ 466366 w 466367"/>
              <a:gd name="connsiteY4-30" fmla="*/ 0 h 451247"/>
              <a:gd name="connsiteX0-31" fmla="*/ 466366 w 466366"/>
              <a:gd name="connsiteY0-32" fmla="*/ 451247 h 451247"/>
              <a:gd name="connsiteX1-33" fmla="*/ 84542 w 466366"/>
              <a:gd name="connsiteY1-34" fmla="*/ 451247 h 451247"/>
              <a:gd name="connsiteX2-35" fmla="*/ 0 w 466366"/>
              <a:gd name="connsiteY2-36" fmla="*/ 0 h 451247"/>
              <a:gd name="connsiteX3-37" fmla="*/ 466366 w 466366"/>
              <a:gd name="connsiteY3-38" fmla="*/ 0 h 451247"/>
            </a:gdLst>
            <a:ahLst/>
            <a:cxnLst>
              <a:cxn ang="0">
                <a:pos x="connsiteX0-1" y="connsiteY0-2"/>
              </a:cxn>
              <a:cxn ang="0">
                <a:pos x="connsiteX1-3" y="connsiteY1-4"/>
              </a:cxn>
              <a:cxn ang="0">
                <a:pos x="connsiteX2-5" y="connsiteY2-6"/>
              </a:cxn>
              <a:cxn ang="0">
                <a:pos x="connsiteX3-7" y="connsiteY3-8"/>
              </a:cxn>
            </a:cxnLst>
            <a:rect l="l" t="t" r="r" b="b"/>
            <a:pathLst>
              <a:path w="466366" h="451247">
                <a:moveTo>
                  <a:pt x="466366" y="451247"/>
                </a:moveTo>
                <a:lnTo>
                  <a:pt x="84542" y="451247"/>
                </a:lnTo>
                <a:lnTo>
                  <a:pt x="0" y="0"/>
                </a:lnTo>
                <a:lnTo>
                  <a:pt x="466366"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50" name="任意多边形: 形状 249"/>
          <p:cNvSpPr/>
          <p:nvPr userDrawn="1">
            <p:custDataLst>
              <p:tags r:id="rId46"/>
            </p:custDataLst>
          </p:nvPr>
        </p:nvSpPr>
        <p:spPr>
          <a:xfrm rot="5400000">
            <a:off x="6203067" y="-45696"/>
            <a:ext cx="408165" cy="501651"/>
          </a:xfrm>
          <a:custGeom>
            <a:avLst/>
            <a:gdLst>
              <a:gd name="connsiteX0" fmla="*/ 0 w 408165"/>
              <a:gd name="connsiteY0" fmla="*/ 501651 h 501651"/>
              <a:gd name="connsiteX1" fmla="*/ 0 w 408165"/>
              <a:gd name="connsiteY1" fmla="*/ 0 h 501651"/>
              <a:gd name="connsiteX2" fmla="*/ 408165 w 408165"/>
              <a:gd name="connsiteY2" fmla="*/ 0 h 501651"/>
              <a:gd name="connsiteX3" fmla="*/ 333082 w 408165"/>
              <a:gd name="connsiteY3" fmla="*/ 501651 h 501651"/>
              <a:gd name="connsiteX0-1" fmla="*/ 3428 w 411593"/>
              <a:gd name="connsiteY0-2" fmla="*/ 501651 h 501651"/>
              <a:gd name="connsiteX1-3" fmla="*/ 0 w 411593"/>
              <a:gd name="connsiteY1-4" fmla="*/ 266700 h 501651"/>
              <a:gd name="connsiteX2-5" fmla="*/ 3428 w 411593"/>
              <a:gd name="connsiteY2-6" fmla="*/ 0 h 501651"/>
              <a:gd name="connsiteX3-7" fmla="*/ 411593 w 411593"/>
              <a:gd name="connsiteY3-8" fmla="*/ 0 h 501651"/>
              <a:gd name="connsiteX4" fmla="*/ 336510 w 411593"/>
              <a:gd name="connsiteY4" fmla="*/ 501651 h 501651"/>
              <a:gd name="connsiteX5" fmla="*/ 3428 w 411593"/>
              <a:gd name="connsiteY5" fmla="*/ 501651 h 501651"/>
              <a:gd name="connsiteX0-9" fmla="*/ 0 w 411593"/>
              <a:gd name="connsiteY0-10" fmla="*/ 266700 h 501651"/>
              <a:gd name="connsiteX1-11" fmla="*/ 3428 w 411593"/>
              <a:gd name="connsiteY1-12" fmla="*/ 0 h 501651"/>
              <a:gd name="connsiteX2-13" fmla="*/ 411593 w 411593"/>
              <a:gd name="connsiteY2-14" fmla="*/ 0 h 501651"/>
              <a:gd name="connsiteX3-15" fmla="*/ 336510 w 411593"/>
              <a:gd name="connsiteY3-16" fmla="*/ 501651 h 501651"/>
              <a:gd name="connsiteX4-17" fmla="*/ 3428 w 411593"/>
              <a:gd name="connsiteY4-18" fmla="*/ 501651 h 501651"/>
              <a:gd name="connsiteX5-19" fmla="*/ 91440 w 411593"/>
              <a:gd name="connsiteY5-20" fmla="*/ 358140 h 501651"/>
              <a:gd name="connsiteX0-21" fmla="*/ 0 w 411593"/>
              <a:gd name="connsiteY0-22" fmla="*/ 266700 h 501651"/>
              <a:gd name="connsiteX1-23" fmla="*/ 3428 w 411593"/>
              <a:gd name="connsiteY1-24" fmla="*/ 0 h 501651"/>
              <a:gd name="connsiteX2-25" fmla="*/ 411593 w 411593"/>
              <a:gd name="connsiteY2-26" fmla="*/ 0 h 501651"/>
              <a:gd name="connsiteX3-27" fmla="*/ 336510 w 411593"/>
              <a:gd name="connsiteY3-28" fmla="*/ 501651 h 501651"/>
              <a:gd name="connsiteX4-29" fmla="*/ 3428 w 411593"/>
              <a:gd name="connsiteY4-30" fmla="*/ 501651 h 501651"/>
              <a:gd name="connsiteX0-31" fmla="*/ 0 w 408165"/>
              <a:gd name="connsiteY0-32" fmla="*/ 0 h 501651"/>
              <a:gd name="connsiteX1-33" fmla="*/ 408165 w 408165"/>
              <a:gd name="connsiteY1-34" fmla="*/ 0 h 501651"/>
              <a:gd name="connsiteX2-35" fmla="*/ 333082 w 408165"/>
              <a:gd name="connsiteY2-36" fmla="*/ 501651 h 501651"/>
              <a:gd name="connsiteX3-37" fmla="*/ 0 w 408165"/>
              <a:gd name="connsiteY3-38" fmla="*/ 501651 h 501651"/>
            </a:gdLst>
            <a:ahLst/>
            <a:cxnLst>
              <a:cxn ang="0">
                <a:pos x="connsiteX0-1" y="connsiteY0-2"/>
              </a:cxn>
              <a:cxn ang="0">
                <a:pos x="connsiteX1-3" y="connsiteY1-4"/>
              </a:cxn>
              <a:cxn ang="0">
                <a:pos x="connsiteX2-5" y="connsiteY2-6"/>
              </a:cxn>
              <a:cxn ang="0">
                <a:pos x="connsiteX3-7" y="connsiteY3-8"/>
              </a:cxn>
            </a:cxnLst>
            <a:rect l="l" t="t" r="r" b="b"/>
            <a:pathLst>
              <a:path w="408165" h="501651">
                <a:moveTo>
                  <a:pt x="0" y="0"/>
                </a:moveTo>
                <a:lnTo>
                  <a:pt x="408165" y="0"/>
                </a:lnTo>
                <a:lnTo>
                  <a:pt x="333082" y="501651"/>
                </a:lnTo>
                <a:lnTo>
                  <a:pt x="0" y="501651"/>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83" name="任意多边形: 形状 82"/>
          <p:cNvSpPr/>
          <p:nvPr userDrawn="1">
            <p:custDataLst>
              <p:tags r:id="rId47"/>
            </p:custDataLst>
          </p:nvPr>
        </p:nvSpPr>
        <p:spPr>
          <a:xfrm rot="5400000">
            <a:off x="5500327" y="381076"/>
            <a:ext cx="782166" cy="529827"/>
          </a:xfrm>
          <a:custGeom>
            <a:avLst/>
            <a:gdLst>
              <a:gd name="connsiteX0" fmla="*/ 722751 w 782166"/>
              <a:gd name="connsiteY0" fmla="*/ 394631 h 394630"/>
              <a:gd name="connsiteX1" fmla="*/ 0 w 782166"/>
              <a:gd name="connsiteY1" fmla="*/ 394631 h 394630"/>
              <a:gd name="connsiteX2" fmla="*/ 79222 w 782166"/>
              <a:gd name="connsiteY2" fmla="*/ 0 h 394630"/>
              <a:gd name="connsiteX3" fmla="*/ 782167 w 782166"/>
              <a:gd name="connsiteY3" fmla="*/ 0 h 394630"/>
            </a:gdLst>
            <a:ahLst/>
            <a:cxnLst>
              <a:cxn ang="0">
                <a:pos x="connsiteX0" y="connsiteY0"/>
              </a:cxn>
              <a:cxn ang="0">
                <a:pos x="connsiteX1" y="connsiteY1"/>
              </a:cxn>
              <a:cxn ang="0">
                <a:pos x="connsiteX2" y="connsiteY2"/>
              </a:cxn>
              <a:cxn ang="0">
                <a:pos x="connsiteX3" y="connsiteY3"/>
              </a:cxn>
            </a:cxnLst>
            <a:rect l="l" t="t" r="r" b="b"/>
            <a:pathLst>
              <a:path w="782166" h="394630">
                <a:moveTo>
                  <a:pt x="722751" y="394631"/>
                </a:moveTo>
                <a:lnTo>
                  <a:pt x="0" y="394631"/>
                </a:lnTo>
                <a:lnTo>
                  <a:pt x="79222" y="0"/>
                </a:lnTo>
                <a:lnTo>
                  <a:pt x="78216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4" name="任意多边形: 形状 83"/>
          <p:cNvSpPr/>
          <p:nvPr userDrawn="1">
            <p:custDataLst>
              <p:tags r:id="rId48"/>
            </p:custDataLst>
          </p:nvPr>
        </p:nvSpPr>
        <p:spPr>
          <a:xfrm rot="5400000">
            <a:off x="6036758" y="1156639"/>
            <a:ext cx="740783" cy="501649"/>
          </a:xfrm>
          <a:custGeom>
            <a:avLst/>
            <a:gdLst>
              <a:gd name="connsiteX0" fmla="*/ 703241 w 740783"/>
              <a:gd name="connsiteY0" fmla="*/ 373643 h 373642"/>
              <a:gd name="connsiteX1" fmla="*/ 0 w 740783"/>
              <a:gd name="connsiteY1" fmla="*/ 373643 h 373642"/>
              <a:gd name="connsiteX2" fmla="*/ 56460 w 740783"/>
              <a:gd name="connsiteY2" fmla="*/ 0 h 373642"/>
              <a:gd name="connsiteX3" fmla="*/ 740783 w 740783"/>
              <a:gd name="connsiteY3" fmla="*/ 0 h 373642"/>
            </a:gdLst>
            <a:ahLst/>
            <a:cxnLst>
              <a:cxn ang="0">
                <a:pos x="connsiteX0" y="connsiteY0"/>
              </a:cxn>
              <a:cxn ang="0">
                <a:pos x="connsiteX1" y="connsiteY1"/>
              </a:cxn>
              <a:cxn ang="0">
                <a:pos x="connsiteX2" y="connsiteY2"/>
              </a:cxn>
              <a:cxn ang="0">
                <a:pos x="connsiteX3" y="connsiteY3"/>
              </a:cxn>
            </a:cxnLst>
            <a:rect l="l" t="t" r="r" b="b"/>
            <a:pathLst>
              <a:path w="740783" h="373642">
                <a:moveTo>
                  <a:pt x="703241" y="373643"/>
                </a:moveTo>
                <a:lnTo>
                  <a:pt x="0" y="373643"/>
                </a:lnTo>
                <a:lnTo>
                  <a:pt x="56460" y="0"/>
                </a:lnTo>
                <a:lnTo>
                  <a:pt x="7407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5" name="任意多边形: 形状 84"/>
          <p:cNvSpPr/>
          <p:nvPr userDrawn="1">
            <p:custDataLst>
              <p:tags r:id="rId49"/>
            </p:custDataLst>
          </p:nvPr>
        </p:nvSpPr>
        <p:spPr>
          <a:xfrm rot="5400000">
            <a:off x="5520133" y="1807066"/>
            <a:ext cx="742555" cy="529827"/>
          </a:xfrm>
          <a:custGeom>
            <a:avLst/>
            <a:gdLst>
              <a:gd name="connsiteX0" fmla="*/ 722751 w 742555"/>
              <a:gd name="connsiteY0" fmla="*/ 394631 h 394630"/>
              <a:gd name="connsiteX1" fmla="*/ 0 w 742555"/>
              <a:gd name="connsiteY1" fmla="*/ 394631 h 394630"/>
              <a:gd name="connsiteX2" fmla="*/ 39611 w 742555"/>
              <a:gd name="connsiteY2" fmla="*/ 0 h 394630"/>
              <a:gd name="connsiteX3" fmla="*/ 742556 w 742555"/>
              <a:gd name="connsiteY3" fmla="*/ 0 h 394630"/>
            </a:gdLst>
            <a:ahLst/>
            <a:cxnLst>
              <a:cxn ang="0">
                <a:pos x="connsiteX0" y="connsiteY0"/>
              </a:cxn>
              <a:cxn ang="0">
                <a:pos x="connsiteX1" y="connsiteY1"/>
              </a:cxn>
              <a:cxn ang="0">
                <a:pos x="connsiteX2" y="connsiteY2"/>
              </a:cxn>
              <a:cxn ang="0">
                <a:pos x="connsiteX3" y="connsiteY3"/>
              </a:cxn>
            </a:cxnLst>
            <a:rect l="l" t="t" r="r" b="b"/>
            <a:pathLst>
              <a:path w="742555" h="394630">
                <a:moveTo>
                  <a:pt x="722751" y="394631"/>
                </a:moveTo>
                <a:lnTo>
                  <a:pt x="0" y="394631"/>
                </a:lnTo>
                <a:lnTo>
                  <a:pt x="39611" y="0"/>
                </a:lnTo>
                <a:lnTo>
                  <a:pt x="74255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6" name="任意多边形: 形状 85"/>
          <p:cNvSpPr/>
          <p:nvPr userDrawn="1">
            <p:custDataLst>
              <p:tags r:id="rId50"/>
            </p:custDataLst>
          </p:nvPr>
        </p:nvSpPr>
        <p:spPr>
          <a:xfrm rot="5400000">
            <a:off x="6055530" y="2544054"/>
            <a:ext cx="703240" cy="501649"/>
          </a:xfrm>
          <a:custGeom>
            <a:avLst/>
            <a:gdLst>
              <a:gd name="connsiteX0" fmla="*/ 703241 w 703240"/>
              <a:gd name="connsiteY0" fmla="*/ 373643 h 373642"/>
              <a:gd name="connsiteX1" fmla="*/ 0 w 703240"/>
              <a:gd name="connsiteY1" fmla="*/ 373643 h 373642"/>
              <a:gd name="connsiteX2" fmla="*/ 18919 w 703240"/>
              <a:gd name="connsiteY2" fmla="*/ 0 h 373642"/>
              <a:gd name="connsiteX3" fmla="*/ 703241 w 703240"/>
              <a:gd name="connsiteY3" fmla="*/ 0 h 373642"/>
            </a:gdLst>
            <a:ahLst/>
            <a:cxnLst>
              <a:cxn ang="0">
                <a:pos x="connsiteX0" y="connsiteY0"/>
              </a:cxn>
              <a:cxn ang="0">
                <a:pos x="connsiteX1" y="connsiteY1"/>
              </a:cxn>
              <a:cxn ang="0">
                <a:pos x="connsiteX2" y="connsiteY2"/>
              </a:cxn>
              <a:cxn ang="0">
                <a:pos x="connsiteX3" y="connsiteY3"/>
              </a:cxn>
            </a:cxnLst>
            <a:rect l="l" t="t" r="r" b="b"/>
            <a:pathLst>
              <a:path w="703240" h="373642">
                <a:moveTo>
                  <a:pt x="703241" y="373643"/>
                </a:moveTo>
                <a:lnTo>
                  <a:pt x="0" y="373643"/>
                </a:lnTo>
                <a:lnTo>
                  <a:pt x="18919" y="0"/>
                </a:lnTo>
                <a:lnTo>
                  <a:pt x="703241"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7" name="任意多边形: 形状 86"/>
          <p:cNvSpPr/>
          <p:nvPr userDrawn="1">
            <p:custDataLst>
              <p:tags r:id="rId51"/>
            </p:custDataLst>
          </p:nvPr>
        </p:nvSpPr>
        <p:spPr>
          <a:xfrm rot="5400000">
            <a:off x="5530035" y="3242961"/>
            <a:ext cx="722750" cy="529827"/>
          </a:xfrm>
          <a:custGeom>
            <a:avLst/>
            <a:gdLst>
              <a:gd name="connsiteX0" fmla="*/ 722751 w 722750"/>
              <a:gd name="connsiteY0" fmla="*/ 394631 h 394630"/>
              <a:gd name="connsiteX1" fmla="*/ 0 w 722750"/>
              <a:gd name="connsiteY1" fmla="*/ 394631 h 394630"/>
              <a:gd name="connsiteX2" fmla="*/ 0 w 722750"/>
              <a:gd name="connsiteY2" fmla="*/ 0 h 394630"/>
              <a:gd name="connsiteX3" fmla="*/ 702945 w 722750"/>
              <a:gd name="connsiteY3" fmla="*/ 0 h 394630"/>
            </a:gdLst>
            <a:ahLst/>
            <a:cxnLst>
              <a:cxn ang="0">
                <a:pos x="connsiteX0" y="connsiteY0"/>
              </a:cxn>
              <a:cxn ang="0">
                <a:pos x="connsiteX1" y="connsiteY1"/>
              </a:cxn>
              <a:cxn ang="0">
                <a:pos x="connsiteX2" y="connsiteY2"/>
              </a:cxn>
              <a:cxn ang="0">
                <a:pos x="connsiteX3" y="connsiteY3"/>
              </a:cxn>
            </a:cxnLst>
            <a:rect l="l" t="t" r="r" b="b"/>
            <a:pathLst>
              <a:path w="722750" h="394630">
                <a:moveTo>
                  <a:pt x="722751" y="394631"/>
                </a:moveTo>
                <a:lnTo>
                  <a:pt x="0" y="394631"/>
                </a:lnTo>
                <a:lnTo>
                  <a:pt x="0" y="0"/>
                </a:lnTo>
                <a:lnTo>
                  <a:pt x="70294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8" name="任意多边形: 形状 87"/>
          <p:cNvSpPr/>
          <p:nvPr userDrawn="1">
            <p:custDataLst>
              <p:tags r:id="rId52"/>
            </p:custDataLst>
          </p:nvPr>
        </p:nvSpPr>
        <p:spPr>
          <a:xfrm rot="5400000">
            <a:off x="6046218" y="3940929"/>
            <a:ext cx="721864" cy="501649"/>
          </a:xfrm>
          <a:custGeom>
            <a:avLst/>
            <a:gdLst>
              <a:gd name="connsiteX0" fmla="*/ 721864 w 721864"/>
              <a:gd name="connsiteY0" fmla="*/ 373643 h 373642"/>
              <a:gd name="connsiteX1" fmla="*/ 18623 w 721864"/>
              <a:gd name="connsiteY1" fmla="*/ 373643 h 373642"/>
              <a:gd name="connsiteX2" fmla="*/ 0 w 721864"/>
              <a:gd name="connsiteY2" fmla="*/ 0 h 373642"/>
              <a:gd name="connsiteX3" fmla="*/ 684027 w 721864"/>
              <a:gd name="connsiteY3" fmla="*/ 0 h 373642"/>
            </a:gdLst>
            <a:ahLst/>
            <a:cxnLst>
              <a:cxn ang="0">
                <a:pos x="connsiteX0" y="connsiteY0"/>
              </a:cxn>
              <a:cxn ang="0">
                <a:pos x="connsiteX1" y="connsiteY1"/>
              </a:cxn>
              <a:cxn ang="0">
                <a:pos x="connsiteX2" y="connsiteY2"/>
              </a:cxn>
              <a:cxn ang="0">
                <a:pos x="connsiteX3" y="connsiteY3"/>
              </a:cxn>
            </a:cxnLst>
            <a:rect l="l" t="t" r="r" b="b"/>
            <a:pathLst>
              <a:path w="721864" h="373642">
                <a:moveTo>
                  <a:pt x="721864" y="373643"/>
                </a:moveTo>
                <a:lnTo>
                  <a:pt x="18623" y="373643"/>
                </a:lnTo>
                <a:lnTo>
                  <a:pt x="0" y="0"/>
                </a:lnTo>
                <a:lnTo>
                  <a:pt x="68402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89" name="任意多边形: 形状 88"/>
          <p:cNvSpPr/>
          <p:nvPr userDrawn="1">
            <p:custDataLst>
              <p:tags r:id="rId53"/>
            </p:custDataLst>
          </p:nvPr>
        </p:nvSpPr>
        <p:spPr>
          <a:xfrm rot="5400000">
            <a:off x="5510230" y="4668952"/>
            <a:ext cx="762360" cy="529827"/>
          </a:xfrm>
          <a:custGeom>
            <a:avLst/>
            <a:gdLst>
              <a:gd name="connsiteX0" fmla="*/ 762361 w 762360"/>
              <a:gd name="connsiteY0" fmla="*/ 394631 h 394630"/>
              <a:gd name="connsiteX1" fmla="*/ 39611 w 762360"/>
              <a:gd name="connsiteY1" fmla="*/ 394631 h 394630"/>
              <a:gd name="connsiteX2" fmla="*/ 0 w 762360"/>
              <a:gd name="connsiteY2" fmla="*/ 0 h 394630"/>
              <a:gd name="connsiteX3" fmla="*/ 702945 w 762360"/>
              <a:gd name="connsiteY3" fmla="*/ 0 h 394630"/>
            </a:gdLst>
            <a:ahLst/>
            <a:cxnLst>
              <a:cxn ang="0">
                <a:pos x="connsiteX0" y="connsiteY0"/>
              </a:cxn>
              <a:cxn ang="0">
                <a:pos x="connsiteX1" y="connsiteY1"/>
              </a:cxn>
              <a:cxn ang="0">
                <a:pos x="connsiteX2" y="connsiteY2"/>
              </a:cxn>
              <a:cxn ang="0">
                <a:pos x="connsiteX3" y="connsiteY3"/>
              </a:cxn>
            </a:cxnLst>
            <a:rect l="l" t="t" r="r" b="b"/>
            <a:pathLst>
              <a:path w="762360" h="394630">
                <a:moveTo>
                  <a:pt x="762361" y="394631"/>
                </a:moveTo>
                <a:lnTo>
                  <a:pt x="39611" y="394631"/>
                </a:lnTo>
                <a:lnTo>
                  <a:pt x="0" y="0"/>
                </a:lnTo>
                <a:lnTo>
                  <a:pt x="70294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90" name="任意多边形: 形状 89"/>
          <p:cNvSpPr/>
          <p:nvPr userDrawn="1">
            <p:custDataLst>
              <p:tags r:id="rId54"/>
            </p:custDataLst>
          </p:nvPr>
        </p:nvSpPr>
        <p:spPr>
          <a:xfrm rot="5400000">
            <a:off x="6027447" y="5328047"/>
            <a:ext cx="759405" cy="501649"/>
          </a:xfrm>
          <a:custGeom>
            <a:avLst/>
            <a:gdLst>
              <a:gd name="connsiteX0" fmla="*/ 759405 w 759405"/>
              <a:gd name="connsiteY0" fmla="*/ 373643 h 373642"/>
              <a:gd name="connsiteX1" fmla="*/ 56460 w 759405"/>
              <a:gd name="connsiteY1" fmla="*/ 373643 h 373642"/>
              <a:gd name="connsiteX2" fmla="*/ 0 w 759405"/>
              <a:gd name="connsiteY2" fmla="*/ 0 h 373642"/>
              <a:gd name="connsiteX3" fmla="*/ 684322 w 759405"/>
              <a:gd name="connsiteY3" fmla="*/ 0 h 373642"/>
            </a:gdLst>
            <a:ahLst/>
            <a:cxnLst>
              <a:cxn ang="0">
                <a:pos x="connsiteX0" y="connsiteY0"/>
              </a:cxn>
              <a:cxn ang="0">
                <a:pos x="connsiteX1" y="connsiteY1"/>
              </a:cxn>
              <a:cxn ang="0">
                <a:pos x="connsiteX2" y="connsiteY2"/>
              </a:cxn>
              <a:cxn ang="0">
                <a:pos x="connsiteX3" y="connsiteY3"/>
              </a:cxn>
            </a:cxnLst>
            <a:rect l="l" t="t" r="r" b="b"/>
            <a:pathLst>
              <a:path w="759405" h="373642">
                <a:moveTo>
                  <a:pt x="759405" y="373643"/>
                </a:moveTo>
                <a:lnTo>
                  <a:pt x="56460" y="373643"/>
                </a:lnTo>
                <a:lnTo>
                  <a:pt x="0" y="0"/>
                </a:lnTo>
                <a:lnTo>
                  <a:pt x="684322"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91" name="任意多边形: 形状 90"/>
          <p:cNvSpPr/>
          <p:nvPr userDrawn="1">
            <p:custDataLst>
              <p:tags r:id="rId55"/>
            </p:custDataLst>
          </p:nvPr>
        </p:nvSpPr>
        <p:spPr>
          <a:xfrm rot="5400000">
            <a:off x="5492658" y="6091543"/>
            <a:ext cx="802268" cy="529827"/>
          </a:xfrm>
          <a:custGeom>
            <a:avLst/>
            <a:gdLst>
              <a:gd name="connsiteX0" fmla="*/ 802268 w 802268"/>
              <a:gd name="connsiteY0" fmla="*/ 394631 h 394630"/>
              <a:gd name="connsiteX1" fmla="*/ 79517 w 802268"/>
              <a:gd name="connsiteY1" fmla="*/ 394631 h 394630"/>
              <a:gd name="connsiteX2" fmla="*/ 0 w 802268"/>
              <a:gd name="connsiteY2" fmla="*/ 0 h 394630"/>
              <a:gd name="connsiteX3" fmla="*/ 703241 w 802268"/>
              <a:gd name="connsiteY3" fmla="*/ 0 h 394630"/>
            </a:gdLst>
            <a:ahLst/>
            <a:cxnLst>
              <a:cxn ang="0">
                <a:pos x="connsiteX0" y="connsiteY0"/>
              </a:cxn>
              <a:cxn ang="0">
                <a:pos x="connsiteX1" y="connsiteY1"/>
              </a:cxn>
              <a:cxn ang="0">
                <a:pos x="connsiteX2" y="connsiteY2"/>
              </a:cxn>
              <a:cxn ang="0">
                <a:pos x="connsiteX3" y="connsiteY3"/>
              </a:cxn>
            </a:cxnLst>
            <a:rect l="l" t="t" r="r" b="b"/>
            <a:pathLst>
              <a:path w="802268" h="394630">
                <a:moveTo>
                  <a:pt x="802268" y="394631"/>
                </a:moveTo>
                <a:lnTo>
                  <a:pt x="79517" y="394631"/>
                </a:lnTo>
                <a:lnTo>
                  <a:pt x="0" y="0"/>
                </a:lnTo>
                <a:lnTo>
                  <a:pt x="703241"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68" name="任意多边形: 形状 267"/>
          <p:cNvSpPr/>
          <p:nvPr userDrawn="1">
            <p:custDataLst>
              <p:tags r:id="rId56"/>
            </p:custDataLst>
          </p:nvPr>
        </p:nvSpPr>
        <p:spPr>
          <a:xfrm rot="5400000">
            <a:off x="6260725" y="6460751"/>
            <a:ext cx="292846" cy="501651"/>
          </a:xfrm>
          <a:custGeom>
            <a:avLst/>
            <a:gdLst>
              <a:gd name="connsiteX0" fmla="*/ 0 w 292846"/>
              <a:gd name="connsiteY0" fmla="*/ 0 h 501651"/>
              <a:gd name="connsiteX1" fmla="*/ 292846 w 292846"/>
              <a:gd name="connsiteY1" fmla="*/ 0 h 501651"/>
              <a:gd name="connsiteX2" fmla="*/ 292846 w 292846"/>
              <a:gd name="connsiteY2" fmla="*/ 501651 h 501651"/>
              <a:gd name="connsiteX3" fmla="*/ 93707 w 292846"/>
              <a:gd name="connsiteY3" fmla="*/ 501651 h 501651"/>
              <a:gd name="connsiteX0-1" fmla="*/ 0 w 292847"/>
              <a:gd name="connsiteY0-2" fmla="*/ 0 h 501651"/>
              <a:gd name="connsiteX1-3" fmla="*/ 292846 w 292847"/>
              <a:gd name="connsiteY1-4" fmla="*/ 0 h 501651"/>
              <a:gd name="connsiteX2-5" fmla="*/ 292847 w 292847"/>
              <a:gd name="connsiteY2-6" fmla="*/ 257174 h 501651"/>
              <a:gd name="connsiteX3-7" fmla="*/ 292846 w 292847"/>
              <a:gd name="connsiteY3-8" fmla="*/ 501651 h 501651"/>
              <a:gd name="connsiteX4" fmla="*/ 93707 w 292847"/>
              <a:gd name="connsiteY4" fmla="*/ 501651 h 501651"/>
              <a:gd name="connsiteX5" fmla="*/ 0 w 292847"/>
              <a:gd name="connsiteY5" fmla="*/ 0 h 501651"/>
              <a:gd name="connsiteX0-9" fmla="*/ 292847 w 384287"/>
              <a:gd name="connsiteY0-10" fmla="*/ 257174 h 501651"/>
              <a:gd name="connsiteX1-11" fmla="*/ 292846 w 384287"/>
              <a:gd name="connsiteY1-12" fmla="*/ 501651 h 501651"/>
              <a:gd name="connsiteX2-13" fmla="*/ 93707 w 384287"/>
              <a:gd name="connsiteY2-14" fmla="*/ 501651 h 501651"/>
              <a:gd name="connsiteX3-15" fmla="*/ 0 w 384287"/>
              <a:gd name="connsiteY3-16" fmla="*/ 0 h 501651"/>
              <a:gd name="connsiteX4-17" fmla="*/ 292846 w 384287"/>
              <a:gd name="connsiteY4-18" fmla="*/ 0 h 501651"/>
              <a:gd name="connsiteX5-19" fmla="*/ 384287 w 384287"/>
              <a:gd name="connsiteY5-20" fmla="*/ 348614 h 501651"/>
              <a:gd name="connsiteX0-21" fmla="*/ 292847 w 292847"/>
              <a:gd name="connsiteY0-22" fmla="*/ 257174 h 501651"/>
              <a:gd name="connsiteX1-23" fmla="*/ 292846 w 292847"/>
              <a:gd name="connsiteY1-24" fmla="*/ 501651 h 501651"/>
              <a:gd name="connsiteX2-25" fmla="*/ 93707 w 292847"/>
              <a:gd name="connsiteY2-26" fmla="*/ 501651 h 501651"/>
              <a:gd name="connsiteX3-27" fmla="*/ 0 w 292847"/>
              <a:gd name="connsiteY3-28" fmla="*/ 0 h 501651"/>
              <a:gd name="connsiteX4-29" fmla="*/ 292846 w 292847"/>
              <a:gd name="connsiteY4-30" fmla="*/ 0 h 501651"/>
              <a:gd name="connsiteX0-31" fmla="*/ 292846 w 292846"/>
              <a:gd name="connsiteY0-32" fmla="*/ 501651 h 501651"/>
              <a:gd name="connsiteX1-33" fmla="*/ 93707 w 292846"/>
              <a:gd name="connsiteY1-34" fmla="*/ 501651 h 501651"/>
              <a:gd name="connsiteX2-35" fmla="*/ 0 w 292846"/>
              <a:gd name="connsiteY2-36" fmla="*/ 0 h 501651"/>
              <a:gd name="connsiteX3-37" fmla="*/ 292846 w 292846"/>
              <a:gd name="connsiteY3-38" fmla="*/ 0 h 501651"/>
            </a:gdLst>
            <a:ahLst/>
            <a:cxnLst>
              <a:cxn ang="0">
                <a:pos x="connsiteX0-1" y="connsiteY0-2"/>
              </a:cxn>
              <a:cxn ang="0">
                <a:pos x="connsiteX1-3" y="connsiteY1-4"/>
              </a:cxn>
              <a:cxn ang="0">
                <a:pos x="connsiteX2-5" y="connsiteY2-6"/>
              </a:cxn>
              <a:cxn ang="0">
                <a:pos x="connsiteX3-7" y="connsiteY3-8"/>
              </a:cxn>
            </a:cxnLst>
            <a:rect l="l" t="t" r="r" b="b"/>
            <a:pathLst>
              <a:path w="292846" h="501651">
                <a:moveTo>
                  <a:pt x="292846" y="501651"/>
                </a:moveTo>
                <a:lnTo>
                  <a:pt x="93707" y="501651"/>
                </a:lnTo>
                <a:lnTo>
                  <a:pt x="0" y="0"/>
                </a:lnTo>
                <a:lnTo>
                  <a:pt x="292846"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48" name="任意多边形: 形状 247"/>
          <p:cNvSpPr/>
          <p:nvPr userDrawn="1">
            <p:custDataLst>
              <p:tags r:id="rId57"/>
            </p:custDataLst>
          </p:nvPr>
        </p:nvSpPr>
        <p:spPr>
          <a:xfrm rot="5400000">
            <a:off x="5219769" y="-152217"/>
            <a:ext cx="253859" cy="560387"/>
          </a:xfrm>
          <a:custGeom>
            <a:avLst/>
            <a:gdLst>
              <a:gd name="connsiteX0" fmla="*/ 0 w 253859"/>
              <a:gd name="connsiteY0" fmla="*/ 560387 h 560387"/>
              <a:gd name="connsiteX1" fmla="*/ 0 w 253859"/>
              <a:gd name="connsiteY1" fmla="*/ 0 h 560387"/>
              <a:gd name="connsiteX2" fmla="*/ 253859 w 253859"/>
              <a:gd name="connsiteY2" fmla="*/ 0 h 560387"/>
              <a:gd name="connsiteX3" fmla="*/ 169907 w 253859"/>
              <a:gd name="connsiteY3" fmla="*/ 560387 h 560387"/>
              <a:gd name="connsiteX0-1" fmla="*/ 3428 w 257287"/>
              <a:gd name="connsiteY0-2" fmla="*/ 560387 h 560387"/>
              <a:gd name="connsiteX1-3" fmla="*/ 0 w 257287"/>
              <a:gd name="connsiteY1-4" fmla="*/ 242886 h 560387"/>
              <a:gd name="connsiteX2-5" fmla="*/ 3428 w 257287"/>
              <a:gd name="connsiteY2-6" fmla="*/ 0 h 560387"/>
              <a:gd name="connsiteX3-7" fmla="*/ 257287 w 257287"/>
              <a:gd name="connsiteY3-8" fmla="*/ 0 h 560387"/>
              <a:gd name="connsiteX4" fmla="*/ 173335 w 257287"/>
              <a:gd name="connsiteY4" fmla="*/ 560387 h 560387"/>
              <a:gd name="connsiteX5" fmla="*/ 3428 w 257287"/>
              <a:gd name="connsiteY5" fmla="*/ 560387 h 560387"/>
              <a:gd name="connsiteX0-9" fmla="*/ 0 w 257287"/>
              <a:gd name="connsiteY0-10" fmla="*/ 242886 h 560387"/>
              <a:gd name="connsiteX1-11" fmla="*/ 3428 w 257287"/>
              <a:gd name="connsiteY1-12" fmla="*/ 0 h 560387"/>
              <a:gd name="connsiteX2-13" fmla="*/ 257287 w 257287"/>
              <a:gd name="connsiteY2-14" fmla="*/ 0 h 560387"/>
              <a:gd name="connsiteX3-15" fmla="*/ 173335 w 257287"/>
              <a:gd name="connsiteY3-16" fmla="*/ 560387 h 560387"/>
              <a:gd name="connsiteX4-17" fmla="*/ 3428 w 257287"/>
              <a:gd name="connsiteY4-18" fmla="*/ 560387 h 560387"/>
              <a:gd name="connsiteX5-19" fmla="*/ 91440 w 257287"/>
              <a:gd name="connsiteY5-20" fmla="*/ 334326 h 560387"/>
              <a:gd name="connsiteX0-21" fmla="*/ 0 w 257287"/>
              <a:gd name="connsiteY0-22" fmla="*/ 242886 h 560387"/>
              <a:gd name="connsiteX1-23" fmla="*/ 3428 w 257287"/>
              <a:gd name="connsiteY1-24" fmla="*/ 0 h 560387"/>
              <a:gd name="connsiteX2-25" fmla="*/ 257287 w 257287"/>
              <a:gd name="connsiteY2-26" fmla="*/ 0 h 560387"/>
              <a:gd name="connsiteX3-27" fmla="*/ 173335 w 257287"/>
              <a:gd name="connsiteY3-28" fmla="*/ 560387 h 560387"/>
              <a:gd name="connsiteX4-29" fmla="*/ 3428 w 257287"/>
              <a:gd name="connsiteY4-30" fmla="*/ 560387 h 560387"/>
              <a:gd name="connsiteX0-31" fmla="*/ 0 w 253859"/>
              <a:gd name="connsiteY0-32" fmla="*/ 0 h 560387"/>
              <a:gd name="connsiteX1-33" fmla="*/ 253859 w 253859"/>
              <a:gd name="connsiteY1-34" fmla="*/ 0 h 560387"/>
              <a:gd name="connsiteX2-35" fmla="*/ 169907 w 253859"/>
              <a:gd name="connsiteY2-36" fmla="*/ 560387 h 560387"/>
              <a:gd name="connsiteX3-37" fmla="*/ 0 w 253859"/>
              <a:gd name="connsiteY3-38" fmla="*/ 560387 h 560387"/>
            </a:gdLst>
            <a:ahLst/>
            <a:cxnLst>
              <a:cxn ang="0">
                <a:pos x="connsiteX0-1" y="connsiteY0-2"/>
              </a:cxn>
              <a:cxn ang="0">
                <a:pos x="connsiteX1-3" y="connsiteY1-4"/>
              </a:cxn>
              <a:cxn ang="0">
                <a:pos x="connsiteX2-5" y="connsiteY2-6"/>
              </a:cxn>
              <a:cxn ang="0">
                <a:pos x="connsiteX3-7" y="connsiteY3-8"/>
              </a:cxn>
            </a:cxnLst>
            <a:rect l="l" t="t" r="r" b="b"/>
            <a:pathLst>
              <a:path w="253859" h="560387">
                <a:moveTo>
                  <a:pt x="0" y="0"/>
                </a:moveTo>
                <a:lnTo>
                  <a:pt x="253859" y="0"/>
                </a:lnTo>
                <a:lnTo>
                  <a:pt x="169907" y="560387"/>
                </a:lnTo>
                <a:lnTo>
                  <a:pt x="0" y="560387"/>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05" name="任意多边形: 形状 104"/>
          <p:cNvSpPr/>
          <p:nvPr userDrawn="1">
            <p:custDataLst>
              <p:tags r:id="rId58"/>
            </p:custDataLst>
          </p:nvPr>
        </p:nvSpPr>
        <p:spPr>
          <a:xfrm rot="5400000">
            <a:off x="4353087" y="201570"/>
            <a:ext cx="832715" cy="594121"/>
          </a:xfrm>
          <a:custGeom>
            <a:avLst/>
            <a:gdLst>
              <a:gd name="connsiteX0" fmla="*/ 765909 w 832715"/>
              <a:gd name="connsiteY0" fmla="*/ 442518 h 442518"/>
              <a:gd name="connsiteX1" fmla="*/ 0 w 832715"/>
              <a:gd name="connsiteY1" fmla="*/ 442518 h 442518"/>
              <a:gd name="connsiteX2" fmla="*/ 88681 w 832715"/>
              <a:gd name="connsiteY2" fmla="*/ 0 h 442518"/>
              <a:gd name="connsiteX3" fmla="*/ 832715 w 832715"/>
              <a:gd name="connsiteY3" fmla="*/ 0 h 442518"/>
            </a:gdLst>
            <a:ahLst/>
            <a:cxnLst>
              <a:cxn ang="0">
                <a:pos x="connsiteX0" y="connsiteY0"/>
              </a:cxn>
              <a:cxn ang="0">
                <a:pos x="connsiteX1" y="connsiteY1"/>
              </a:cxn>
              <a:cxn ang="0">
                <a:pos x="connsiteX2" y="connsiteY2"/>
              </a:cxn>
              <a:cxn ang="0">
                <a:pos x="connsiteX3" y="connsiteY3"/>
              </a:cxn>
            </a:cxnLst>
            <a:rect l="l" t="t" r="r" b="b"/>
            <a:pathLst>
              <a:path w="832715" h="442518">
                <a:moveTo>
                  <a:pt x="765909" y="442518"/>
                </a:moveTo>
                <a:lnTo>
                  <a:pt x="0" y="442518"/>
                </a:lnTo>
                <a:lnTo>
                  <a:pt x="88681" y="0"/>
                </a:lnTo>
                <a:lnTo>
                  <a:pt x="83271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06" name="任意多边形: 形状 105"/>
          <p:cNvSpPr/>
          <p:nvPr userDrawn="1">
            <p:custDataLst>
              <p:tags r:id="rId59"/>
            </p:custDataLst>
          </p:nvPr>
        </p:nvSpPr>
        <p:spPr>
          <a:xfrm rot="5400000">
            <a:off x="4953842" y="1027652"/>
            <a:ext cx="785713" cy="560387"/>
          </a:xfrm>
          <a:custGeom>
            <a:avLst/>
            <a:gdLst>
              <a:gd name="connsiteX0" fmla="*/ 743738 w 785713"/>
              <a:gd name="connsiteY0" fmla="*/ 417392 h 417392"/>
              <a:gd name="connsiteX1" fmla="*/ 0 w 785713"/>
              <a:gd name="connsiteY1" fmla="*/ 417392 h 417392"/>
              <a:gd name="connsiteX2" fmla="*/ 62963 w 785713"/>
              <a:gd name="connsiteY2" fmla="*/ 0 h 417392"/>
              <a:gd name="connsiteX3" fmla="*/ 785714 w 785713"/>
              <a:gd name="connsiteY3" fmla="*/ 0 h 417392"/>
            </a:gdLst>
            <a:ahLst/>
            <a:cxnLst>
              <a:cxn ang="0">
                <a:pos x="connsiteX0" y="connsiteY0"/>
              </a:cxn>
              <a:cxn ang="0">
                <a:pos x="connsiteX1" y="connsiteY1"/>
              </a:cxn>
              <a:cxn ang="0">
                <a:pos x="connsiteX2" y="connsiteY2"/>
              </a:cxn>
              <a:cxn ang="0">
                <a:pos x="connsiteX3" y="connsiteY3"/>
              </a:cxn>
            </a:cxnLst>
            <a:rect l="l" t="t" r="r" b="b"/>
            <a:pathLst>
              <a:path w="785713" h="417392">
                <a:moveTo>
                  <a:pt x="743738" y="417392"/>
                </a:moveTo>
                <a:lnTo>
                  <a:pt x="0" y="417392"/>
                </a:lnTo>
                <a:lnTo>
                  <a:pt x="62963" y="0"/>
                </a:lnTo>
                <a:lnTo>
                  <a:pt x="78571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07" name="任意多边形: 形状 106"/>
          <p:cNvSpPr/>
          <p:nvPr userDrawn="1">
            <p:custDataLst>
              <p:tags r:id="rId60"/>
            </p:custDataLst>
          </p:nvPr>
        </p:nvSpPr>
        <p:spPr>
          <a:xfrm rot="5400000">
            <a:off x="4375258" y="1711513"/>
            <a:ext cx="788373" cy="594121"/>
          </a:xfrm>
          <a:custGeom>
            <a:avLst/>
            <a:gdLst>
              <a:gd name="connsiteX0" fmla="*/ 766204 w 788373"/>
              <a:gd name="connsiteY0" fmla="*/ 442518 h 442518"/>
              <a:gd name="connsiteX1" fmla="*/ 0 w 788373"/>
              <a:gd name="connsiteY1" fmla="*/ 442518 h 442518"/>
              <a:gd name="connsiteX2" fmla="*/ 44341 w 788373"/>
              <a:gd name="connsiteY2" fmla="*/ 0 h 442518"/>
              <a:gd name="connsiteX3" fmla="*/ 788374 w 788373"/>
              <a:gd name="connsiteY3" fmla="*/ 0 h 442518"/>
            </a:gdLst>
            <a:ahLst/>
            <a:cxnLst>
              <a:cxn ang="0">
                <a:pos x="connsiteX0" y="connsiteY0"/>
              </a:cxn>
              <a:cxn ang="0">
                <a:pos x="connsiteX1" y="connsiteY1"/>
              </a:cxn>
              <a:cxn ang="0">
                <a:pos x="connsiteX2" y="connsiteY2"/>
              </a:cxn>
              <a:cxn ang="0">
                <a:pos x="connsiteX3" y="connsiteY3"/>
              </a:cxn>
            </a:cxnLst>
            <a:rect l="l" t="t" r="r" b="b"/>
            <a:pathLst>
              <a:path w="788373" h="442518">
                <a:moveTo>
                  <a:pt x="766204" y="442518"/>
                </a:moveTo>
                <a:lnTo>
                  <a:pt x="0" y="442518"/>
                </a:lnTo>
                <a:lnTo>
                  <a:pt x="44341" y="0"/>
                </a:lnTo>
                <a:lnTo>
                  <a:pt x="78837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08" name="任意多边形: 形状 107"/>
          <p:cNvSpPr/>
          <p:nvPr userDrawn="1">
            <p:custDataLst>
              <p:tags r:id="rId61"/>
            </p:custDataLst>
          </p:nvPr>
        </p:nvSpPr>
        <p:spPr>
          <a:xfrm rot="5400000">
            <a:off x="4974830" y="2494436"/>
            <a:ext cx="743738" cy="560387"/>
          </a:xfrm>
          <a:custGeom>
            <a:avLst/>
            <a:gdLst>
              <a:gd name="connsiteX0" fmla="*/ 743738 w 743738"/>
              <a:gd name="connsiteY0" fmla="*/ 417392 h 417392"/>
              <a:gd name="connsiteX1" fmla="*/ 0 w 743738"/>
              <a:gd name="connsiteY1" fmla="*/ 417392 h 417392"/>
              <a:gd name="connsiteX2" fmla="*/ 20693 w 743738"/>
              <a:gd name="connsiteY2" fmla="*/ 0 h 417392"/>
              <a:gd name="connsiteX3" fmla="*/ 743738 w 743738"/>
              <a:gd name="connsiteY3" fmla="*/ 0 h 417392"/>
            </a:gdLst>
            <a:ahLst/>
            <a:cxnLst>
              <a:cxn ang="0">
                <a:pos x="connsiteX0" y="connsiteY0"/>
              </a:cxn>
              <a:cxn ang="0">
                <a:pos x="connsiteX1" y="connsiteY1"/>
              </a:cxn>
              <a:cxn ang="0">
                <a:pos x="connsiteX2" y="connsiteY2"/>
              </a:cxn>
              <a:cxn ang="0">
                <a:pos x="connsiteX3" y="connsiteY3"/>
              </a:cxn>
            </a:cxnLst>
            <a:rect l="l" t="t" r="r" b="b"/>
            <a:pathLst>
              <a:path w="743738" h="417392">
                <a:moveTo>
                  <a:pt x="743738" y="417392"/>
                </a:moveTo>
                <a:lnTo>
                  <a:pt x="0" y="417392"/>
                </a:lnTo>
                <a:lnTo>
                  <a:pt x="20693" y="0"/>
                </a:lnTo>
                <a:lnTo>
                  <a:pt x="74373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09" name="任意多边形: 形状 108"/>
          <p:cNvSpPr/>
          <p:nvPr userDrawn="1">
            <p:custDataLst>
              <p:tags r:id="rId62"/>
            </p:custDataLst>
          </p:nvPr>
        </p:nvSpPr>
        <p:spPr>
          <a:xfrm rot="5400000">
            <a:off x="4386342" y="3232541"/>
            <a:ext cx="766204" cy="594121"/>
          </a:xfrm>
          <a:custGeom>
            <a:avLst/>
            <a:gdLst>
              <a:gd name="connsiteX0" fmla="*/ 766205 w 766204"/>
              <a:gd name="connsiteY0" fmla="*/ 442518 h 442518"/>
              <a:gd name="connsiteX1" fmla="*/ 0 w 766204"/>
              <a:gd name="connsiteY1" fmla="*/ 442518 h 442518"/>
              <a:gd name="connsiteX2" fmla="*/ 0 w 766204"/>
              <a:gd name="connsiteY2" fmla="*/ 0 h 442518"/>
              <a:gd name="connsiteX3" fmla="*/ 743738 w 766204"/>
              <a:gd name="connsiteY3" fmla="*/ 0 h 442518"/>
            </a:gdLst>
            <a:ahLst/>
            <a:cxnLst>
              <a:cxn ang="0">
                <a:pos x="connsiteX0" y="connsiteY0"/>
              </a:cxn>
              <a:cxn ang="0">
                <a:pos x="connsiteX1" y="connsiteY1"/>
              </a:cxn>
              <a:cxn ang="0">
                <a:pos x="connsiteX2" y="connsiteY2"/>
              </a:cxn>
              <a:cxn ang="0">
                <a:pos x="connsiteX3" y="connsiteY3"/>
              </a:cxn>
            </a:cxnLst>
            <a:rect l="l" t="t" r="r" b="b"/>
            <a:pathLst>
              <a:path w="766204" h="442518">
                <a:moveTo>
                  <a:pt x="766205" y="442518"/>
                </a:moveTo>
                <a:lnTo>
                  <a:pt x="0" y="442518"/>
                </a:lnTo>
                <a:lnTo>
                  <a:pt x="0" y="0"/>
                </a:lnTo>
                <a:lnTo>
                  <a:pt x="74373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10" name="任意多边形: 形状 109"/>
          <p:cNvSpPr/>
          <p:nvPr userDrawn="1">
            <p:custDataLst>
              <p:tags r:id="rId63"/>
            </p:custDataLst>
          </p:nvPr>
        </p:nvSpPr>
        <p:spPr>
          <a:xfrm rot="5400000">
            <a:off x="4964189" y="3971567"/>
            <a:ext cx="765020" cy="560387"/>
          </a:xfrm>
          <a:custGeom>
            <a:avLst/>
            <a:gdLst>
              <a:gd name="connsiteX0" fmla="*/ 765021 w 765020"/>
              <a:gd name="connsiteY0" fmla="*/ 417392 h 417392"/>
              <a:gd name="connsiteX1" fmla="*/ 20988 w 765020"/>
              <a:gd name="connsiteY1" fmla="*/ 417392 h 417392"/>
              <a:gd name="connsiteX2" fmla="*/ 0 w 765020"/>
              <a:gd name="connsiteY2" fmla="*/ 0 h 417392"/>
              <a:gd name="connsiteX3" fmla="*/ 723046 w 765020"/>
              <a:gd name="connsiteY3" fmla="*/ 0 h 417392"/>
            </a:gdLst>
            <a:ahLst/>
            <a:cxnLst>
              <a:cxn ang="0">
                <a:pos x="connsiteX0" y="connsiteY0"/>
              </a:cxn>
              <a:cxn ang="0">
                <a:pos x="connsiteX1" y="connsiteY1"/>
              </a:cxn>
              <a:cxn ang="0">
                <a:pos x="connsiteX2" y="connsiteY2"/>
              </a:cxn>
              <a:cxn ang="0">
                <a:pos x="connsiteX3" y="connsiteY3"/>
              </a:cxn>
            </a:cxnLst>
            <a:rect l="l" t="t" r="r" b="b"/>
            <a:pathLst>
              <a:path w="765020" h="417392">
                <a:moveTo>
                  <a:pt x="765021" y="417392"/>
                </a:moveTo>
                <a:lnTo>
                  <a:pt x="20988" y="417392"/>
                </a:lnTo>
                <a:lnTo>
                  <a:pt x="0" y="0"/>
                </a:lnTo>
                <a:lnTo>
                  <a:pt x="723046"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11" name="任意多边形: 形状 110"/>
          <p:cNvSpPr/>
          <p:nvPr userDrawn="1">
            <p:custDataLst>
              <p:tags r:id="rId64"/>
            </p:custDataLst>
          </p:nvPr>
        </p:nvSpPr>
        <p:spPr>
          <a:xfrm rot="5400000">
            <a:off x="4364172" y="4742483"/>
            <a:ext cx="810545" cy="594121"/>
          </a:xfrm>
          <a:custGeom>
            <a:avLst/>
            <a:gdLst>
              <a:gd name="connsiteX0" fmla="*/ 810545 w 810545"/>
              <a:gd name="connsiteY0" fmla="*/ 442518 h 442518"/>
              <a:gd name="connsiteX1" fmla="*/ 44341 w 810545"/>
              <a:gd name="connsiteY1" fmla="*/ 442518 h 442518"/>
              <a:gd name="connsiteX2" fmla="*/ 0 w 810545"/>
              <a:gd name="connsiteY2" fmla="*/ 0 h 442518"/>
              <a:gd name="connsiteX3" fmla="*/ 743738 w 810545"/>
              <a:gd name="connsiteY3" fmla="*/ 0 h 442518"/>
            </a:gdLst>
            <a:ahLst/>
            <a:cxnLst>
              <a:cxn ang="0">
                <a:pos x="connsiteX0" y="connsiteY0"/>
              </a:cxn>
              <a:cxn ang="0">
                <a:pos x="connsiteX1" y="connsiteY1"/>
              </a:cxn>
              <a:cxn ang="0">
                <a:pos x="connsiteX2" y="connsiteY2"/>
              </a:cxn>
              <a:cxn ang="0">
                <a:pos x="connsiteX3" y="connsiteY3"/>
              </a:cxn>
            </a:cxnLst>
            <a:rect l="l" t="t" r="r" b="b"/>
            <a:pathLst>
              <a:path w="810545" h="442518">
                <a:moveTo>
                  <a:pt x="810545" y="442518"/>
                </a:moveTo>
                <a:lnTo>
                  <a:pt x="44341" y="442518"/>
                </a:lnTo>
                <a:lnTo>
                  <a:pt x="0" y="0"/>
                </a:lnTo>
                <a:lnTo>
                  <a:pt x="74373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12" name="任意多边形: 形状 111"/>
          <p:cNvSpPr/>
          <p:nvPr userDrawn="1">
            <p:custDataLst>
              <p:tags r:id="rId65"/>
            </p:custDataLst>
          </p:nvPr>
        </p:nvSpPr>
        <p:spPr>
          <a:xfrm rot="5400000">
            <a:off x="4943200" y="5438350"/>
            <a:ext cx="806997" cy="560387"/>
          </a:xfrm>
          <a:custGeom>
            <a:avLst/>
            <a:gdLst>
              <a:gd name="connsiteX0" fmla="*/ 806998 w 806997"/>
              <a:gd name="connsiteY0" fmla="*/ 417392 h 417392"/>
              <a:gd name="connsiteX1" fmla="*/ 62964 w 806997"/>
              <a:gd name="connsiteY1" fmla="*/ 417392 h 417392"/>
              <a:gd name="connsiteX2" fmla="*/ 0 w 806997"/>
              <a:gd name="connsiteY2" fmla="*/ 0 h 417392"/>
              <a:gd name="connsiteX3" fmla="*/ 723047 w 806997"/>
              <a:gd name="connsiteY3" fmla="*/ 0 h 417392"/>
            </a:gdLst>
            <a:ahLst/>
            <a:cxnLst>
              <a:cxn ang="0">
                <a:pos x="connsiteX0" y="connsiteY0"/>
              </a:cxn>
              <a:cxn ang="0">
                <a:pos x="connsiteX1" y="connsiteY1"/>
              </a:cxn>
              <a:cxn ang="0">
                <a:pos x="connsiteX2" y="connsiteY2"/>
              </a:cxn>
              <a:cxn ang="0">
                <a:pos x="connsiteX3" y="connsiteY3"/>
              </a:cxn>
            </a:cxnLst>
            <a:rect l="l" t="t" r="r" b="b"/>
            <a:pathLst>
              <a:path w="806997" h="417392">
                <a:moveTo>
                  <a:pt x="806998" y="417392"/>
                </a:moveTo>
                <a:lnTo>
                  <a:pt x="62964" y="417392"/>
                </a:lnTo>
                <a:lnTo>
                  <a:pt x="0" y="0"/>
                </a:lnTo>
                <a:lnTo>
                  <a:pt x="72304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72" name="任意多边形: 形状 271"/>
          <p:cNvSpPr/>
          <p:nvPr userDrawn="1">
            <p:custDataLst>
              <p:tags r:id="rId66"/>
            </p:custDataLst>
          </p:nvPr>
        </p:nvSpPr>
        <p:spPr>
          <a:xfrm rot="5400000">
            <a:off x="4402273" y="6191385"/>
            <a:ext cx="739503" cy="593726"/>
          </a:xfrm>
          <a:custGeom>
            <a:avLst/>
            <a:gdLst>
              <a:gd name="connsiteX0" fmla="*/ 0 w 739503"/>
              <a:gd name="connsiteY0" fmla="*/ 0 h 593726"/>
              <a:gd name="connsiteX1" fmla="*/ 739503 w 739503"/>
              <a:gd name="connsiteY1" fmla="*/ 0 h 593726"/>
              <a:gd name="connsiteX2" fmla="*/ 739503 w 739503"/>
              <a:gd name="connsiteY2" fmla="*/ 593726 h 593726"/>
              <a:gd name="connsiteX3" fmla="*/ 88976 w 739503"/>
              <a:gd name="connsiteY3" fmla="*/ 593726 h 593726"/>
              <a:gd name="connsiteX0-1" fmla="*/ 0 w 739504"/>
              <a:gd name="connsiteY0-2" fmla="*/ 0 h 593726"/>
              <a:gd name="connsiteX1-3" fmla="*/ 739503 w 739504"/>
              <a:gd name="connsiteY1-4" fmla="*/ 0 h 593726"/>
              <a:gd name="connsiteX2-5" fmla="*/ 739504 w 739504"/>
              <a:gd name="connsiteY2-6" fmla="*/ 294482 h 593726"/>
              <a:gd name="connsiteX3-7" fmla="*/ 739503 w 739504"/>
              <a:gd name="connsiteY3-8" fmla="*/ 593726 h 593726"/>
              <a:gd name="connsiteX4" fmla="*/ 88976 w 739504"/>
              <a:gd name="connsiteY4" fmla="*/ 593726 h 593726"/>
              <a:gd name="connsiteX5" fmla="*/ 0 w 739504"/>
              <a:gd name="connsiteY5" fmla="*/ 0 h 593726"/>
              <a:gd name="connsiteX0-9" fmla="*/ 739504 w 830944"/>
              <a:gd name="connsiteY0-10" fmla="*/ 294482 h 593726"/>
              <a:gd name="connsiteX1-11" fmla="*/ 739503 w 830944"/>
              <a:gd name="connsiteY1-12" fmla="*/ 593726 h 593726"/>
              <a:gd name="connsiteX2-13" fmla="*/ 88976 w 830944"/>
              <a:gd name="connsiteY2-14" fmla="*/ 593726 h 593726"/>
              <a:gd name="connsiteX3-15" fmla="*/ 0 w 830944"/>
              <a:gd name="connsiteY3-16" fmla="*/ 0 h 593726"/>
              <a:gd name="connsiteX4-17" fmla="*/ 739503 w 830944"/>
              <a:gd name="connsiteY4-18" fmla="*/ 0 h 593726"/>
              <a:gd name="connsiteX5-19" fmla="*/ 830944 w 830944"/>
              <a:gd name="connsiteY5-20" fmla="*/ 385922 h 593726"/>
              <a:gd name="connsiteX0-21" fmla="*/ 739504 w 739504"/>
              <a:gd name="connsiteY0-22" fmla="*/ 294482 h 593726"/>
              <a:gd name="connsiteX1-23" fmla="*/ 739503 w 739504"/>
              <a:gd name="connsiteY1-24" fmla="*/ 593726 h 593726"/>
              <a:gd name="connsiteX2-25" fmla="*/ 88976 w 739504"/>
              <a:gd name="connsiteY2-26" fmla="*/ 593726 h 593726"/>
              <a:gd name="connsiteX3-27" fmla="*/ 0 w 739504"/>
              <a:gd name="connsiteY3-28" fmla="*/ 0 h 593726"/>
              <a:gd name="connsiteX4-29" fmla="*/ 739503 w 739504"/>
              <a:gd name="connsiteY4-30" fmla="*/ 0 h 593726"/>
              <a:gd name="connsiteX0-31" fmla="*/ 739503 w 739503"/>
              <a:gd name="connsiteY0-32" fmla="*/ 593726 h 593726"/>
              <a:gd name="connsiteX1-33" fmla="*/ 88976 w 739503"/>
              <a:gd name="connsiteY1-34" fmla="*/ 593726 h 593726"/>
              <a:gd name="connsiteX2-35" fmla="*/ 0 w 739503"/>
              <a:gd name="connsiteY2-36" fmla="*/ 0 h 593726"/>
              <a:gd name="connsiteX3-37" fmla="*/ 739503 w 739503"/>
              <a:gd name="connsiteY3-38" fmla="*/ 0 h 593726"/>
            </a:gdLst>
            <a:ahLst/>
            <a:cxnLst>
              <a:cxn ang="0">
                <a:pos x="connsiteX0-1" y="connsiteY0-2"/>
              </a:cxn>
              <a:cxn ang="0">
                <a:pos x="connsiteX1-3" y="connsiteY1-4"/>
              </a:cxn>
              <a:cxn ang="0">
                <a:pos x="connsiteX2-5" y="connsiteY2-6"/>
              </a:cxn>
              <a:cxn ang="0">
                <a:pos x="connsiteX3-7" y="connsiteY3-8"/>
              </a:cxn>
            </a:cxnLst>
            <a:rect l="l" t="t" r="r" b="b"/>
            <a:pathLst>
              <a:path w="739503" h="593726">
                <a:moveTo>
                  <a:pt x="739503" y="593726"/>
                </a:moveTo>
                <a:lnTo>
                  <a:pt x="88976" y="593726"/>
                </a:lnTo>
                <a:lnTo>
                  <a:pt x="0" y="0"/>
                </a:lnTo>
                <a:lnTo>
                  <a:pt x="739503"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70" name="任意多边形: 形状 269"/>
          <p:cNvSpPr/>
          <p:nvPr userDrawn="1">
            <p:custDataLst>
              <p:tags r:id="rId67"/>
            </p:custDataLst>
          </p:nvPr>
        </p:nvSpPr>
        <p:spPr>
          <a:xfrm rot="5400000">
            <a:off x="5309530" y="6540638"/>
            <a:ext cx="100112" cy="534610"/>
          </a:xfrm>
          <a:custGeom>
            <a:avLst/>
            <a:gdLst>
              <a:gd name="connsiteX0" fmla="*/ 0 w 100112"/>
              <a:gd name="connsiteY0" fmla="*/ 0 h 534610"/>
              <a:gd name="connsiteX1" fmla="*/ 100112 w 100112"/>
              <a:gd name="connsiteY1" fmla="*/ 0 h 534610"/>
              <a:gd name="connsiteX2" fmla="*/ 100112 w 100112"/>
              <a:gd name="connsiteY2" fmla="*/ 534610 h 534610"/>
              <a:gd name="connsiteX0-1" fmla="*/ 0 w 100113"/>
              <a:gd name="connsiteY0-2" fmla="*/ 0 h 534610"/>
              <a:gd name="connsiteX1-3" fmla="*/ 100112 w 100113"/>
              <a:gd name="connsiteY1-4" fmla="*/ 0 h 534610"/>
              <a:gd name="connsiteX2-5" fmla="*/ 100113 w 100113"/>
              <a:gd name="connsiteY2-6" fmla="*/ 235741 h 534610"/>
              <a:gd name="connsiteX3" fmla="*/ 100112 w 100113"/>
              <a:gd name="connsiteY3" fmla="*/ 534610 h 534610"/>
              <a:gd name="connsiteX4" fmla="*/ 0 w 100113"/>
              <a:gd name="connsiteY4" fmla="*/ 0 h 534610"/>
              <a:gd name="connsiteX0-7" fmla="*/ 100113 w 191553"/>
              <a:gd name="connsiteY0-8" fmla="*/ 235741 h 534610"/>
              <a:gd name="connsiteX1-9" fmla="*/ 100112 w 191553"/>
              <a:gd name="connsiteY1-10" fmla="*/ 534610 h 534610"/>
              <a:gd name="connsiteX2-11" fmla="*/ 0 w 191553"/>
              <a:gd name="connsiteY2-12" fmla="*/ 0 h 534610"/>
              <a:gd name="connsiteX3-13" fmla="*/ 100112 w 191553"/>
              <a:gd name="connsiteY3-14" fmla="*/ 0 h 534610"/>
              <a:gd name="connsiteX4-15" fmla="*/ 191553 w 191553"/>
              <a:gd name="connsiteY4-16" fmla="*/ 327181 h 534610"/>
              <a:gd name="connsiteX0-17" fmla="*/ 100113 w 100113"/>
              <a:gd name="connsiteY0-18" fmla="*/ 235741 h 534610"/>
              <a:gd name="connsiteX1-19" fmla="*/ 100112 w 100113"/>
              <a:gd name="connsiteY1-20" fmla="*/ 534610 h 534610"/>
              <a:gd name="connsiteX2-21" fmla="*/ 0 w 100113"/>
              <a:gd name="connsiteY2-22" fmla="*/ 0 h 534610"/>
              <a:gd name="connsiteX3-23" fmla="*/ 100112 w 100113"/>
              <a:gd name="connsiteY3-24" fmla="*/ 0 h 534610"/>
              <a:gd name="connsiteX0-25" fmla="*/ 100112 w 100112"/>
              <a:gd name="connsiteY0-26" fmla="*/ 534610 h 534610"/>
              <a:gd name="connsiteX1-27" fmla="*/ 0 w 100112"/>
              <a:gd name="connsiteY1-28" fmla="*/ 0 h 534610"/>
              <a:gd name="connsiteX2-29" fmla="*/ 100112 w 100112"/>
              <a:gd name="connsiteY2-30" fmla="*/ 0 h 534610"/>
            </a:gdLst>
            <a:ahLst/>
            <a:cxnLst>
              <a:cxn ang="0">
                <a:pos x="connsiteX0-1" y="connsiteY0-2"/>
              </a:cxn>
              <a:cxn ang="0">
                <a:pos x="connsiteX1-3" y="connsiteY1-4"/>
              </a:cxn>
              <a:cxn ang="0">
                <a:pos x="connsiteX2-5" y="connsiteY2-6"/>
              </a:cxn>
            </a:cxnLst>
            <a:rect l="l" t="t" r="r" b="b"/>
            <a:pathLst>
              <a:path w="100112" h="534610">
                <a:moveTo>
                  <a:pt x="100112" y="534610"/>
                </a:moveTo>
                <a:lnTo>
                  <a:pt x="0" y="0"/>
                </a:lnTo>
                <a:lnTo>
                  <a:pt x="100112"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46" name="任意多边形: 形状 245"/>
          <p:cNvSpPr/>
          <p:nvPr userDrawn="1">
            <p:custDataLst>
              <p:tags r:id="rId68"/>
            </p:custDataLst>
          </p:nvPr>
        </p:nvSpPr>
        <p:spPr>
          <a:xfrm rot="5400000">
            <a:off x="4160558" y="-229948"/>
            <a:ext cx="81227" cy="543216"/>
          </a:xfrm>
          <a:custGeom>
            <a:avLst/>
            <a:gdLst>
              <a:gd name="connsiteX0" fmla="*/ 0 w 81227"/>
              <a:gd name="connsiteY0" fmla="*/ 543216 h 543216"/>
              <a:gd name="connsiteX1" fmla="*/ 0 w 81227"/>
              <a:gd name="connsiteY1" fmla="*/ 0 h 543216"/>
              <a:gd name="connsiteX2" fmla="*/ 81227 w 81227"/>
              <a:gd name="connsiteY2" fmla="*/ 0 h 543216"/>
              <a:gd name="connsiteX0-1" fmla="*/ 1046 w 82273"/>
              <a:gd name="connsiteY0-2" fmla="*/ 543216 h 543216"/>
              <a:gd name="connsiteX1-3" fmla="*/ 0 w 82273"/>
              <a:gd name="connsiteY1-4" fmla="*/ 74611 h 543216"/>
              <a:gd name="connsiteX2-5" fmla="*/ 1046 w 82273"/>
              <a:gd name="connsiteY2-6" fmla="*/ 0 h 543216"/>
              <a:gd name="connsiteX3" fmla="*/ 82273 w 82273"/>
              <a:gd name="connsiteY3" fmla="*/ 0 h 543216"/>
              <a:gd name="connsiteX4" fmla="*/ 1046 w 82273"/>
              <a:gd name="connsiteY4" fmla="*/ 543216 h 543216"/>
              <a:gd name="connsiteX0-7" fmla="*/ 0 w 91440"/>
              <a:gd name="connsiteY0-8" fmla="*/ 74611 h 543216"/>
              <a:gd name="connsiteX1-9" fmla="*/ 1046 w 91440"/>
              <a:gd name="connsiteY1-10" fmla="*/ 0 h 543216"/>
              <a:gd name="connsiteX2-11" fmla="*/ 82273 w 91440"/>
              <a:gd name="connsiteY2-12" fmla="*/ 0 h 543216"/>
              <a:gd name="connsiteX3-13" fmla="*/ 1046 w 91440"/>
              <a:gd name="connsiteY3-14" fmla="*/ 543216 h 543216"/>
              <a:gd name="connsiteX4-15" fmla="*/ 91440 w 91440"/>
              <a:gd name="connsiteY4-16" fmla="*/ 166051 h 543216"/>
              <a:gd name="connsiteX0-17" fmla="*/ 0 w 82273"/>
              <a:gd name="connsiteY0-18" fmla="*/ 74611 h 543216"/>
              <a:gd name="connsiteX1-19" fmla="*/ 1046 w 82273"/>
              <a:gd name="connsiteY1-20" fmla="*/ 0 h 543216"/>
              <a:gd name="connsiteX2-21" fmla="*/ 82273 w 82273"/>
              <a:gd name="connsiteY2-22" fmla="*/ 0 h 543216"/>
              <a:gd name="connsiteX3-23" fmla="*/ 1046 w 82273"/>
              <a:gd name="connsiteY3-24" fmla="*/ 543216 h 543216"/>
              <a:gd name="connsiteX0-25" fmla="*/ 0 w 81227"/>
              <a:gd name="connsiteY0-26" fmla="*/ 0 h 543216"/>
              <a:gd name="connsiteX1-27" fmla="*/ 81227 w 81227"/>
              <a:gd name="connsiteY1-28" fmla="*/ 0 h 543216"/>
              <a:gd name="connsiteX2-29" fmla="*/ 0 w 81227"/>
              <a:gd name="connsiteY2-30" fmla="*/ 543216 h 543216"/>
            </a:gdLst>
            <a:ahLst/>
            <a:cxnLst>
              <a:cxn ang="0">
                <a:pos x="connsiteX0-1" y="connsiteY0-2"/>
              </a:cxn>
              <a:cxn ang="0">
                <a:pos x="connsiteX1-3" y="connsiteY1-4"/>
              </a:cxn>
              <a:cxn ang="0">
                <a:pos x="connsiteX2-5" y="connsiteY2-6"/>
              </a:cxn>
            </a:cxnLst>
            <a:rect l="l" t="t" r="r" b="b"/>
            <a:pathLst>
              <a:path w="81227" h="543216">
                <a:moveTo>
                  <a:pt x="0" y="0"/>
                </a:moveTo>
                <a:lnTo>
                  <a:pt x="81227" y="0"/>
                </a:lnTo>
                <a:lnTo>
                  <a:pt x="0" y="543216"/>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44" name="任意多边形: 形状 243"/>
          <p:cNvSpPr/>
          <p:nvPr userDrawn="1">
            <p:custDataLst>
              <p:tags r:id="rId69"/>
            </p:custDataLst>
          </p:nvPr>
        </p:nvSpPr>
        <p:spPr>
          <a:xfrm rot="5400000">
            <a:off x="3118542" y="53931"/>
            <a:ext cx="776486" cy="670719"/>
          </a:xfrm>
          <a:custGeom>
            <a:avLst/>
            <a:gdLst>
              <a:gd name="connsiteX0" fmla="*/ 0 w 776486"/>
              <a:gd name="connsiteY0" fmla="*/ 670719 h 670719"/>
              <a:gd name="connsiteX1" fmla="*/ 0 w 776486"/>
              <a:gd name="connsiteY1" fmla="*/ 0 h 670719"/>
              <a:gd name="connsiteX2" fmla="*/ 776486 w 776486"/>
              <a:gd name="connsiteY2" fmla="*/ 0 h 670719"/>
              <a:gd name="connsiteX3" fmla="*/ 701107 w 776486"/>
              <a:gd name="connsiteY3" fmla="*/ 670719 h 670719"/>
              <a:gd name="connsiteX0-1" fmla="*/ 3429 w 779915"/>
              <a:gd name="connsiteY0-2" fmla="*/ 670719 h 670719"/>
              <a:gd name="connsiteX1-3" fmla="*/ 0 w 779915"/>
              <a:gd name="connsiteY1-4" fmla="*/ 346470 h 670719"/>
              <a:gd name="connsiteX2-5" fmla="*/ 3429 w 779915"/>
              <a:gd name="connsiteY2-6" fmla="*/ 0 h 670719"/>
              <a:gd name="connsiteX3-7" fmla="*/ 779915 w 779915"/>
              <a:gd name="connsiteY3-8" fmla="*/ 0 h 670719"/>
              <a:gd name="connsiteX4" fmla="*/ 704536 w 779915"/>
              <a:gd name="connsiteY4" fmla="*/ 670719 h 670719"/>
              <a:gd name="connsiteX5" fmla="*/ 3429 w 779915"/>
              <a:gd name="connsiteY5" fmla="*/ 670719 h 670719"/>
              <a:gd name="connsiteX0-9" fmla="*/ 0 w 779915"/>
              <a:gd name="connsiteY0-10" fmla="*/ 346470 h 670719"/>
              <a:gd name="connsiteX1-11" fmla="*/ 3429 w 779915"/>
              <a:gd name="connsiteY1-12" fmla="*/ 0 h 670719"/>
              <a:gd name="connsiteX2-13" fmla="*/ 779915 w 779915"/>
              <a:gd name="connsiteY2-14" fmla="*/ 0 h 670719"/>
              <a:gd name="connsiteX3-15" fmla="*/ 704536 w 779915"/>
              <a:gd name="connsiteY3-16" fmla="*/ 670719 h 670719"/>
              <a:gd name="connsiteX4-17" fmla="*/ 3429 w 779915"/>
              <a:gd name="connsiteY4-18" fmla="*/ 670719 h 670719"/>
              <a:gd name="connsiteX5-19" fmla="*/ 91440 w 779915"/>
              <a:gd name="connsiteY5-20" fmla="*/ 437910 h 670719"/>
              <a:gd name="connsiteX0-21" fmla="*/ 0 w 779915"/>
              <a:gd name="connsiteY0-22" fmla="*/ 346470 h 670719"/>
              <a:gd name="connsiteX1-23" fmla="*/ 3429 w 779915"/>
              <a:gd name="connsiteY1-24" fmla="*/ 0 h 670719"/>
              <a:gd name="connsiteX2-25" fmla="*/ 779915 w 779915"/>
              <a:gd name="connsiteY2-26" fmla="*/ 0 h 670719"/>
              <a:gd name="connsiteX3-27" fmla="*/ 704536 w 779915"/>
              <a:gd name="connsiteY3-28" fmla="*/ 670719 h 670719"/>
              <a:gd name="connsiteX4-29" fmla="*/ 3429 w 779915"/>
              <a:gd name="connsiteY4-30" fmla="*/ 670719 h 670719"/>
              <a:gd name="connsiteX0-31" fmla="*/ 0 w 776486"/>
              <a:gd name="connsiteY0-32" fmla="*/ 0 h 670719"/>
              <a:gd name="connsiteX1-33" fmla="*/ 776486 w 776486"/>
              <a:gd name="connsiteY1-34" fmla="*/ 0 h 670719"/>
              <a:gd name="connsiteX2-35" fmla="*/ 701107 w 776486"/>
              <a:gd name="connsiteY2-36" fmla="*/ 670719 h 670719"/>
              <a:gd name="connsiteX3-37" fmla="*/ 0 w 776486"/>
              <a:gd name="connsiteY3-38" fmla="*/ 670719 h 670719"/>
            </a:gdLst>
            <a:ahLst/>
            <a:cxnLst>
              <a:cxn ang="0">
                <a:pos x="connsiteX0-1" y="connsiteY0-2"/>
              </a:cxn>
              <a:cxn ang="0">
                <a:pos x="connsiteX1-3" y="connsiteY1-4"/>
              </a:cxn>
              <a:cxn ang="0">
                <a:pos x="connsiteX2-5" y="connsiteY2-6"/>
              </a:cxn>
              <a:cxn ang="0">
                <a:pos x="connsiteX3-7" y="connsiteY3-8"/>
              </a:cxn>
            </a:cxnLst>
            <a:rect l="l" t="t" r="r" b="b"/>
            <a:pathLst>
              <a:path w="776486" h="670719">
                <a:moveTo>
                  <a:pt x="0" y="0"/>
                </a:moveTo>
                <a:lnTo>
                  <a:pt x="776486" y="0"/>
                </a:lnTo>
                <a:lnTo>
                  <a:pt x="701107" y="670719"/>
                </a:lnTo>
                <a:lnTo>
                  <a:pt x="0" y="670719"/>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28" name="任意多边形: 形状 127"/>
          <p:cNvSpPr/>
          <p:nvPr userDrawn="1">
            <p:custDataLst>
              <p:tags r:id="rId70"/>
            </p:custDataLst>
          </p:nvPr>
        </p:nvSpPr>
        <p:spPr>
          <a:xfrm rot="5400000">
            <a:off x="3739036" y="880643"/>
            <a:ext cx="836854" cy="630633"/>
          </a:xfrm>
          <a:custGeom>
            <a:avLst/>
            <a:gdLst>
              <a:gd name="connsiteX0" fmla="*/ 789558 w 836854"/>
              <a:gd name="connsiteY0" fmla="*/ 469714 h 469713"/>
              <a:gd name="connsiteX1" fmla="*/ 0 w 836854"/>
              <a:gd name="connsiteY1" fmla="*/ 469714 h 469713"/>
              <a:gd name="connsiteX2" fmla="*/ 70650 w 836854"/>
              <a:gd name="connsiteY2" fmla="*/ 0 h 469713"/>
              <a:gd name="connsiteX3" fmla="*/ 836854 w 836854"/>
              <a:gd name="connsiteY3" fmla="*/ 0 h 469713"/>
            </a:gdLst>
            <a:ahLst/>
            <a:cxnLst>
              <a:cxn ang="0">
                <a:pos x="connsiteX0" y="connsiteY0"/>
              </a:cxn>
              <a:cxn ang="0">
                <a:pos x="connsiteX1" y="connsiteY1"/>
              </a:cxn>
              <a:cxn ang="0">
                <a:pos x="connsiteX2" y="connsiteY2"/>
              </a:cxn>
              <a:cxn ang="0">
                <a:pos x="connsiteX3" y="connsiteY3"/>
              </a:cxn>
            </a:cxnLst>
            <a:rect l="l" t="t" r="r" b="b"/>
            <a:pathLst>
              <a:path w="836854" h="469713">
                <a:moveTo>
                  <a:pt x="789558" y="469714"/>
                </a:moveTo>
                <a:lnTo>
                  <a:pt x="0" y="469714"/>
                </a:lnTo>
                <a:lnTo>
                  <a:pt x="70650" y="0"/>
                </a:lnTo>
                <a:lnTo>
                  <a:pt x="83685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29" name="任意多边形: 形状 128"/>
          <p:cNvSpPr/>
          <p:nvPr userDrawn="1">
            <p:custDataLst>
              <p:tags r:id="rId71"/>
            </p:custDataLst>
          </p:nvPr>
        </p:nvSpPr>
        <p:spPr>
          <a:xfrm rot="5400000">
            <a:off x="3086881" y="1601678"/>
            <a:ext cx="839809" cy="670719"/>
          </a:xfrm>
          <a:custGeom>
            <a:avLst/>
            <a:gdLst>
              <a:gd name="connsiteX0" fmla="*/ 814683 w 839809"/>
              <a:gd name="connsiteY0" fmla="*/ 499570 h 499570"/>
              <a:gd name="connsiteX1" fmla="*/ 0 w 839809"/>
              <a:gd name="connsiteY1" fmla="*/ 499570 h 499570"/>
              <a:gd name="connsiteX2" fmla="*/ 49957 w 839809"/>
              <a:gd name="connsiteY2" fmla="*/ 0 h 499570"/>
              <a:gd name="connsiteX3" fmla="*/ 839810 w 839809"/>
              <a:gd name="connsiteY3" fmla="*/ 0 h 499570"/>
            </a:gdLst>
            <a:ahLst/>
            <a:cxnLst>
              <a:cxn ang="0">
                <a:pos x="connsiteX0" y="connsiteY0"/>
              </a:cxn>
              <a:cxn ang="0">
                <a:pos x="connsiteX1" y="connsiteY1"/>
              </a:cxn>
              <a:cxn ang="0">
                <a:pos x="connsiteX2" y="connsiteY2"/>
              </a:cxn>
              <a:cxn ang="0">
                <a:pos x="connsiteX3" y="connsiteY3"/>
              </a:cxn>
            </a:cxnLst>
            <a:rect l="l" t="t" r="r" b="b"/>
            <a:pathLst>
              <a:path w="839809" h="499570">
                <a:moveTo>
                  <a:pt x="814683" y="499570"/>
                </a:moveTo>
                <a:lnTo>
                  <a:pt x="0" y="499570"/>
                </a:lnTo>
                <a:lnTo>
                  <a:pt x="49957" y="0"/>
                </a:lnTo>
                <a:lnTo>
                  <a:pt x="839810"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30" name="任意多边形: 形状 129"/>
          <p:cNvSpPr/>
          <p:nvPr userDrawn="1">
            <p:custDataLst>
              <p:tags r:id="rId72"/>
            </p:custDataLst>
          </p:nvPr>
        </p:nvSpPr>
        <p:spPr>
          <a:xfrm rot="5400000">
            <a:off x="3762685" y="2436404"/>
            <a:ext cx="789556" cy="630633"/>
          </a:xfrm>
          <a:custGeom>
            <a:avLst/>
            <a:gdLst>
              <a:gd name="connsiteX0" fmla="*/ 789557 w 789556"/>
              <a:gd name="connsiteY0" fmla="*/ 469714 h 469713"/>
              <a:gd name="connsiteX1" fmla="*/ 0 w 789556"/>
              <a:gd name="connsiteY1" fmla="*/ 469714 h 469713"/>
              <a:gd name="connsiteX2" fmla="*/ 23648 w 789556"/>
              <a:gd name="connsiteY2" fmla="*/ 0 h 469713"/>
              <a:gd name="connsiteX3" fmla="*/ 789557 w 789556"/>
              <a:gd name="connsiteY3" fmla="*/ 0 h 469713"/>
            </a:gdLst>
            <a:ahLst/>
            <a:cxnLst>
              <a:cxn ang="0">
                <a:pos x="connsiteX0" y="connsiteY0"/>
              </a:cxn>
              <a:cxn ang="0">
                <a:pos x="connsiteX1" y="connsiteY1"/>
              </a:cxn>
              <a:cxn ang="0">
                <a:pos x="connsiteX2" y="connsiteY2"/>
              </a:cxn>
              <a:cxn ang="0">
                <a:pos x="connsiteX3" y="connsiteY3"/>
              </a:cxn>
            </a:cxnLst>
            <a:rect l="l" t="t" r="r" b="b"/>
            <a:pathLst>
              <a:path w="789556" h="469713">
                <a:moveTo>
                  <a:pt x="789557" y="469714"/>
                </a:moveTo>
                <a:lnTo>
                  <a:pt x="0" y="469714"/>
                </a:lnTo>
                <a:lnTo>
                  <a:pt x="23648" y="0"/>
                </a:lnTo>
                <a:lnTo>
                  <a:pt x="78955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31" name="任意多边形: 形状 130"/>
          <p:cNvSpPr/>
          <p:nvPr userDrawn="1">
            <p:custDataLst>
              <p:tags r:id="rId73"/>
            </p:custDataLst>
          </p:nvPr>
        </p:nvSpPr>
        <p:spPr>
          <a:xfrm rot="5400000">
            <a:off x="3099297" y="3218629"/>
            <a:ext cx="814978" cy="670719"/>
          </a:xfrm>
          <a:custGeom>
            <a:avLst/>
            <a:gdLst>
              <a:gd name="connsiteX0" fmla="*/ 814979 w 814978"/>
              <a:gd name="connsiteY0" fmla="*/ 499570 h 499570"/>
              <a:gd name="connsiteX1" fmla="*/ 296 w 814978"/>
              <a:gd name="connsiteY1" fmla="*/ 499570 h 499570"/>
              <a:gd name="connsiteX2" fmla="*/ 0 w 814978"/>
              <a:gd name="connsiteY2" fmla="*/ 0 h 499570"/>
              <a:gd name="connsiteX3" fmla="*/ 789852 w 814978"/>
              <a:gd name="connsiteY3" fmla="*/ 0 h 499570"/>
            </a:gdLst>
            <a:ahLst/>
            <a:cxnLst>
              <a:cxn ang="0">
                <a:pos x="connsiteX0" y="connsiteY0"/>
              </a:cxn>
              <a:cxn ang="0">
                <a:pos x="connsiteX1" y="connsiteY1"/>
              </a:cxn>
              <a:cxn ang="0">
                <a:pos x="connsiteX2" y="connsiteY2"/>
              </a:cxn>
              <a:cxn ang="0">
                <a:pos x="connsiteX3" y="connsiteY3"/>
              </a:cxn>
            </a:cxnLst>
            <a:rect l="l" t="t" r="r" b="b"/>
            <a:pathLst>
              <a:path w="814978" h="499570">
                <a:moveTo>
                  <a:pt x="814979" y="499570"/>
                </a:moveTo>
                <a:lnTo>
                  <a:pt x="296" y="499570"/>
                </a:lnTo>
                <a:lnTo>
                  <a:pt x="0" y="0"/>
                </a:lnTo>
                <a:lnTo>
                  <a:pt x="789852"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32" name="任意多边形: 形状 131"/>
          <p:cNvSpPr/>
          <p:nvPr userDrawn="1">
            <p:custDataLst>
              <p:tags r:id="rId74"/>
            </p:custDataLst>
          </p:nvPr>
        </p:nvSpPr>
        <p:spPr>
          <a:xfrm rot="5400000">
            <a:off x="3750861" y="4003989"/>
            <a:ext cx="813204" cy="630633"/>
          </a:xfrm>
          <a:custGeom>
            <a:avLst/>
            <a:gdLst>
              <a:gd name="connsiteX0" fmla="*/ 813205 w 813204"/>
              <a:gd name="connsiteY0" fmla="*/ 469714 h 469713"/>
              <a:gd name="connsiteX1" fmla="*/ 23648 w 813204"/>
              <a:gd name="connsiteY1" fmla="*/ 469714 h 469713"/>
              <a:gd name="connsiteX2" fmla="*/ 0 w 813204"/>
              <a:gd name="connsiteY2" fmla="*/ 0 h 469713"/>
              <a:gd name="connsiteX3" fmla="*/ 765908 w 813204"/>
              <a:gd name="connsiteY3" fmla="*/ 0 h 469713"/>
            </a:gdLst>
            <a:ahLst/>
            <a:cxnLst>
              <a:cxn ang="0">
                <a:pos x="connsiteX0" y="connsiteY0"/>
              </a:cxn>
              <a:cxn ang="0">
                <a:pos x="connsiteX1" y="connsiteY1"/>
              </a:cxn>
              <a:cxn ang="0">
                <a:pos x="connsiteX2" y="connsiteY2"/>
              </a:cxn>
              <a:cxn ang="0">
                <a:pos x="connsiteX3" y="connsiteY3"/>
              </a:cxn>
            </a:cxnLst>
            <a:rect l="l" t="t" r="r" b="b"/>
            <a:pathLst>
              <a:path w="813204" h="469713">
                <a:moveTo>
                  <a:pt x="813205" y="469714"/>
                </a:moveTo>
                <a:lnTo>
                  <a:pt x="23648" y="469714"/>
                </a:lnTo>
                <a:lnTo>
                  <a:pt x="0" y="0"/>
                </a:lnTo>
                <a:lnTo>
                  <a:pt x="76590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33" name="任意多边形: 形状 132"/>
          <p:cNvSpPr/>
          <p:nvPr userDrawn="1">
            <p:custDataLst>
              <p:tags r:id="rId75"/>
            </p:custDataLst>
          </p:nvPr>
        </p:nvSpPr>
        <p:spPr>
          <a:xfrm rot="5400000">
            <a:off x="3074170" y="4823164"/>
            <a:ext cx="865231" cy="670719"/>
          </a:xfrm>
          <a:custGeom>
            <a:avLst/>
            <a:gdLst>
              <a:gd name="connsiteX0" fmla="*/ 865232 w 865231"/>
              <a:gd name="connsiteY0" fmla="*/ 499570 h 499570"/>
              <a:gd name="connsiteX1" fmla="*/ 50253 w 865231"/>
              <a:gd name="connsiteY1" fmla="*/ 499570 h 499570"/>
              <a:gd name="connsiteX2" fmla="*/ 0 w 865231"/>
              <a:gd name="connsiteY2" fmla="*/ 0 h 499570"/>
              <a:gd name="connsiteX3" fmla="*/ 789852 w 865231"/>
              <a:gd name="connsiteY3" fmla="*/ 0 h 499570"/>
            </a:gdLst>
            <a:ahLst/>
            <a:cxnLst>
              <a:cxn ang="0">
                <a:pos x="connsiteX0" y="connsiteY0"/>
              </a:cxn>
              <a:cxn ang="0">
                <a:pos x="connsiteX1" y="connsiteY1"/>
              </a:cxn>
              <a:cxn ang="0">
                <a:pos x="connsiteX2" y="connsiteY2"/>
              </a:cxn>
              <a:cxn ang="0">
                <a:pos x="connsiteX3" y="connsiteY3"/>
              </a:cxn>
            </a:cxnLst>
            <a:rect l="l" t="t" r="r" b="b"/>
            <a:pathLst>
              <a:path w="865231" h="499570">
                <a:moveTo>
                  <a:pt x="865232" y="499570"/>
                </a:moveTo>
                <a:lnTo>
                  <a:pt x="50253" y="499570"/>
                </a:lnTo>
                <a:lnTo>
                  <a:pt x="0" y="0"/>
                </a:lnTo>
                <a:lnTo>
                  <a:pt x="789852"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34" name="任意多边形: 形状 133"/>
          <p:cNvSpPr/>
          <p:nvPr userDrawn="1">
            <p:custDataLst>
              <p:tags r:id="rId76"/>
            </p:custDataLst>
          </p:nvPr>
        </p:nvSpPr>
        <p:spPr>
          <a:xfrm rot="5400000">
            <a:off x="3727213" y="5559750"/>
            <a:ext cx="860501" cy="630633"/>
          </a:xfrm>
          <a:custGeom>
            <a:avLst/>
            <a:gdLst>
              <a:gd name="connsiteX0" fmla="*/ 860501 w 860501"/>
              <a:gd name="connsiteY0" fmla="*/ 469714 h 469713"/>
              <a:gd name="connsiteX1" fmla="*/ 70945 w 860501"/>
              <a:gd name="connsiteY1" fmla="*/ 469714 h 469713"/>
              <a:gd name="connsiteX2" fmla="*/ 0 w 860501"/>
              <a:gd name="connsiteY2" fmla="*/ 0 h 469713"/>
              <a:gd name="connsiteX3" fmla="*/ 766205 w 860501"/>
              <a:gd name="connsiteY3" fmla="*/ 0 h 469713"/>
            </a:gdLst>
            <a:ahLst/>
            <a:cxnLst>
              <a:cxn ang="0">
                <a:pos x="connsiteX0" y="connsiteY0"/>
              </a:cxn>
              <a:cxn ang="0">
                <a:pos x="connsiteX1" y="connsiteY1"/>
              </a:cxn>
              <a:cxn ang="0">
                <a:pos x="connsiteX2" y="connsiteY2"/>
              </a:cxn>
              <a:cxn ang="0">
                <a:pos x="connsiteX3" y="connsiteY3"/>
              </a:cxn>
            </a:cxnLst>
            <a:rect l="l" t="t" r="r" b="b"/>
            <a:pathLst>
              <a:path w="860501" h="469713">
                <a:moveTo>
                  <a:pt x="860501" y="469714"/>
                </a:moveTo>
                <a:lnTo>
                  <a:pt x="70945" y="469714"/>
                </a:lnTo>
                <a:lnTo>
                  <a:pt x="0" y="0"/>
                </a:lnTo>
                <a:lnTo>
                  <a:pt x="76620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74" name="任意多边形: 形状 273"/>
          <p:cNvSpPr/>
          <p:nvPr userDrawn="1">
            <p:custDataLst>
              <p:tags r:id="rId77"/>
            </p:custDataLst>
          </p:nvPr>
        </p:nvSpPr>
        <p:spPr>
          <a:xfrm rot="5400000">
            <a:off x="3231252" y="6244724"/>
            <a:ext cx="556229" cy="670322"/>
          </a:xfrm>
          <a:custGeom>
            <a:avLst/>
            <a:gdLst>
              <a:gd name="connsiteX0" fmla="*/ 0 w 556229"/>
              <a:gd name="connsiteY0" fmla="*/ 0 h 670322"/>
              <a:gd name="connsiteX1" fmla="*/ 556229 w 556229"/>
              <a:gd name="connsiteY1" fmla="*/ 0 h 670322"/>
              <a:gd name="connsiteX2" fmla="*/ 556229 w 556229"/>
              <a:gd name="connsiteY2" fmla="*/ 670322 h 670322"/>
              <a:gd name="connsiteX3" fmla="*/ 100210 w 556229"/>
              <a:gd name="connsiteY3" fmla="*/ 670322 h 670322"/>
              <a:gd name="connsiteX0-1" fmla="*/ 0 w 556230"/>
              <a:gd name="connsiteY0-2" fmla="*/ 0 h 670322"/>
              <a:gd name="connsiteX1-3" fmla="*/ 556229 w 556230"/>
              <a:gd name="connsiteY1-4" fmla="*/ 0 h 670322"/>
              <a:gd name="connsiteX2-5" fmla="*/ 556230 w 556230"/>
              <a:gd name="connsiteY2-6" fmla="*/ 332184 h 670322"/>
              <a:gd name="connsiteX3-7" fmla="*/ 556229 w 556230"/>
              <a:gd name="connsiteY3-8" fmla="*/ 670322 h 670322"/>
              <a:gd name="connsiteX4" fmla="*/ 100210 w 556230"/>
              <a:gd name="connsiteY4" fmla="*/ 670322 h 670322"/>
              <a:gd name="connsiteX5" fmla="*/ 0 w 556230"/>
              <a:gd name="connsiteY5" fmla="*/ 0 h 670322"/>
              <a:gd name="connsiteX0-9" fmla="*/ 556230 w 647670"/>
              <a:gd name="connsiteY0-10" fmla="*/ 332184 h 670322"/>
              <a:gd name="connsiteX1-11" fmla="*/ 556229 w 647670"/>
              <a:gd name="connsiteY1-12" fmla="*/ 670322 h 670322"/>
              <a:gd name="connsiteX2-13" fmla="*/ 100210 w 647670"/>
              <a:gd name="connsiteY2-14" fmla="*/ 670322 h 670322"/>
              <a:gd name="connsiteX3-15" fmla="*/ 0 w 647670"/>
              <a:gd name="connsiteY3-16" fmla="*/ 0 h 670322"/>
              <a:gd name="connsiteX4-17" fmla="*/ 556229 w 647670"/>
              <a:gd name="connsiteY4-18" fmla="*/ 0 h 670322"/>
              <a:gd name="connsiteX5-19" fmla="*/ 647670 w 647670"/>
              <a:gd name="connsiteY5-20" fmla="*/ 423624 h 670322"/>
              <a:gd name="connsiteX0-21" fmla="*/ 556230 w 556230"/>
              <a:gd name="connsiteY0-22" fmla="*/ 332184 h 670322"/>
              <a:gd name="connsiteX1-23" fmla="*/ 556229 w 556230"/>
              <a:gd name="connsiteY1-24" fmla="*/ 670322 h 670322"/>
              <a:gd name="connsiteX2-25" fmla="*/ 100210 w 556230"/>
              <a:gd name="connsiteY2-26" fmla="*/ 670322 h 670322"/>
              <a:gd name="connsiteX3-27" fmla="*/ 0 w 556230"/>
              <a:gd name="connsiteY3-28" fmla="*/ 0 h 670322"/>
              <a:gd name="connsiteX4-29" fmla="*/ 556229 w 556230"/>
              <a:gd name="connsiteY4-30" fmla="*/ 0 h 670322"/>
              <a:gd name="connsiteX0-31" fmla="*/ 556229 w 556229"/>
              <a:gd name="connsiteY0-32" fmla="*/ 670322 h 670322"/>
              <a:gd name="connsiteX1-33" fmla="*/ 100210 w 556229"/>
              <a:gd name="connsiteY1-34" fmla="*/ 670322 h 670322"/>
              <a:gd name="connsiteX2-35" fmla="*/ 0 w 556229"/>
              <a:gd name="connsiteY2-36" fmla="*/ 0 h 670322"/>
              <a:gd name="connsiteX3-37" fmla="*/ 556229 w 556229"/>
              <a:gd name="connsiteY3-38" fmla="*/ 0 h 670322"/>
            </a:gdLst>
            <a:ahLst/>
            <a:cxnLst>
              <a:cxn ang="0">
                <a:pos x="connsiteX0-1" y="connsiteY0-2"/>
              </a:cxn>
              <a:cxn ang="0">
                <a:pos x="connsiteX1-3" y="connsiteY1-4"/>
              </a:cxn>
              <a:cxn ang="0">
                <a:pos x="connsiteX2-5" y="connsiteY2-6"/>
              </a:cxn>
              <a:cxn ang="0">
                <a:pos x="connsiteX3-7" y="connsiteY3-8"/>
              </a:cxn>
            </a:cxnLst>
            <a:rect l="l" t="t" r="r" b="b"/>
            <a:pathLst>
              <a:path w="556229" h="670322">
                <a:moveTo>
                  <a:pt x="556229" y="670322"/>
                </a:moveTo>
                <a:lnTo>
                  <a:pt x="100210" y="670322"/>
                </a:lnTo>
                <a:lnTo>
                  <a:pt x="0" y="0"/>
                </a:lnTo>
                <a:lnTo>
                  <a:pt x="556229"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40" name="任意多边形: 形状 239"/>
          <p:cNvSpPr/>
          <p:nvPr userDrawn="1">
            <p:custDataLst>
              <p:tags r:id="rId78"/>
            </p:custDataLst>
          </p:nvPr>
        </p:nvSpPr>
        <p:spPr>
          <a:xfrm rot="5400000">
            <a:off x="1764363" y="-70247"/>
            <a:ext cx="620998" cy="763587"/>
          </a:xfrm>
          <a:custGeom>
            <a:avLst/>
            <a:gdLst>
              <a:gd name="connsiteX0" fmla="*/ 0 w 620998"/>
              <a:gd name="connsiteY0" fmla="*/ 763587 h 763587"/>
              <a:gd name="connsiteX1" fmla="*/ 0 w 620998"/>
              <a:gd name="connsiteY1" fmla="*/ 0 h 763587"/>
              <a:gd name="connsiteX2" fmla="*/ 620998 w 620998"/>
              <a:gd name="connsiteY2" fmla="*/ 0 h 763587"/>
              <a:gd name="connsiteX3" fmla="*/ 535568 w 620998"/>
              <a:gd name="connsiteY3" fmla="*/ 763587 h 763587"/>
              <a:gd name="connsiteX0-1" fmla="*/ 1048 w 622046"/>
              <a:gd name="connsiteY0-2" fmla="*/ 763587 h 763587"/>
              <a:gd name="connsiteX1-3" fmla="*/ 0 w 622046"/>
              <a:gd name="connsiteY1-4" fmla="*/ 358775 h 763587"/>
              <a:gd name="connsiteX2-5" fmla="*/ 1048 w 622046"/>
              <a:gd name="connsiteY2-6" fmla="*/ 0 h 763587"/>
              <a:gd name="connsiteX3-7" fmla="*/ 622046 w 622046"/>
              <a:gd name="connsiteY3-8" fmla="*/ 0 h 763587"/>
              <a:gd name="connsiteX4" fmla="*/ 536616 w 622046"/>
              <a:gd name="connsiteY4" fmla="*/ 763587 h 763587"/>
              <a:gd name="connsiteX5" fmla="*/ 1048 w 622046"/>
              <a:gd name="connsiteY5" fmla="*/ 763587 h 763587"/>
              <a:gd name="connsiteX0-9" fmla="*/ 0 w 622046"/>
              <a:gd name="connsiteY0-10" fmla="*/ 358775 h 763587"/>
              <a:gd name="connsiteX1-11" fmla="*/ 1048 w 622046"/>
              <a:gd name="connsiteY1-12" fmla="*/ 0 h 763587"/>
              <a:gd name="connsiteX2-13" fmla="*/ 622046 w 622046"/>
              <a:gd name="connsiteY2-14" fmla="*/ 0 h 763587"/>
              <a:gd name="connsiteX3-15" fmla="*/ 536616 w 622046"/>
              <a:gd name="connsiteY3-16" fmla="*/ 763587 h 763587"/>
              <a:gd name="connsiteX4-17" fmla="*/ 1048 w 622046"/>
              <a:gd name="connsiteY4-18" fmla="*/ 763587 h 763587"/>
              <a:gd name="connsiteX5-19" fmla="*/ 91440 w 622046"/>
              <a:gd name="connsiteY5-20" fmla="*/ 450215 h 763587"/>
              <a:gd name="connsiteX0-21" fmla="*/ 0 w 622046"/>
              <a:gd name="connsiteY0-22" fmla="*/ 358775 h 763587"/>
              <a:gd name="connsiteX1-23" fmla="*/ 1048 w 622046"/>
              <a:gd name="connsiteY1-24" fmla="*/ 0 h 763587"/>
              <a:gd name="connsiteX2-25" fmla="*/ 622046 w 622046"/>
              <a:gd name="connsiteY2-26" fmla="*/ 0 h 763587"/>
              <a:gd name="connsiteX3-27" fmla="*/ 536616 w 622046"/>
              <a:gd name="connsiteY3-28" fmla="*/ 763587 h 763587"/>
              <a:gd name="connsiteX4-29" fmla="*/ 1048 w 622046"/>
              <a:gd name="connsiteY4-30" fmla="*/ 763587 h 763587"/>
              <a:gd name="connsiteX0-31" fmla="*/ 0 w 620998"/>
              <a:gd name="connsiteY0-32" fmla="*/ 0 h 763587"/>
              <a:gd name="connsiteX1-33" fmla="*/ 620998 w 620998"/>
              <a:gd name="connsiteY1-34" fmla="*/ 0 h 763587"/>
              <a:gd name="connsiteX2-35" fmla="*/ 535568 w 620998"/>
              <a:gd name="connsiteY2-36" fmla="*/ 763587 h 763587"/>
              <a:gd name="connsiteX3-37" fmla="*/ 0 w 620998"/>
              <a:gd name="connsiteY3-38" fmla="*/ 763587 h 763587"/>
            </a:gdLst>
            <a:ahLst/>
            <a:cxnLst>
              <a:cxn ang="0">
                <a:pos x="connsiteX0-1" y="connsiteY0-2"/>
              </a:cxn>
              <a:cxn ang="0">
                <a:pos x="connsiteX1-3" y="connsiteY1-4"/>
              </a:cxn>
              <a:cxn ang="0">
                <a:pos x="connsiteX2-5" y="connsiteY2-6"/>
              </a:cxn>
              <a:cxn ang="0">
                <a:pos x="connsiteX3-7" y="connsiteY3-8"/>
              </a:cxn>
            </a:cxnLst>
            <a:rect l="l" t="t" r="r" b="b"/>
            <a:pathLst>
              <a:path w="620998" h="763587">
                <a:moveTo>
                  <a:pt x="0" y="0"/>
                </a:moveTo>
                <a:lnTo>
                  <a:pt x="620998" y="0"/>
                </a:lnTo>
                <a:lnTo>
                  <a:pt x="535568" y="763587"/>
                </a:lnTo>
                <a:lnTo>
                  <a:pt x="0" y="763587"/>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50" name="任意多边形: 形状 149"/>
          <p:cNvSpPr/>
          <p:nvPr userDrawn="1">
            <p:custDataLst>
              <p:tags r:id="rId79"/>
            </p:custDataLst>
          </p:nvPr>
        </p:nvSpPr>
        <p:spPr>
          <a:xfrm rot="5400000">
            <a:off x="2366497" y="712205"/>
            <a:ext cx="895087" cy="714771"/>
          </a:xfrm>
          <a:custGeom>
            <a:avLst/>
            <a:gdLst>
              <a:gd name="connsiteX0" fmla="*/ 841583 w 895087"/>
              <a:gd name="connsiteY0" fmla="*/ 532382 h 532381"/>
              <a:gd name="connsiteX1" fmla="*/ 0 w 895087"/>
              <a:gd name="connsiteY1" fmla="*/ 532382 h 532381"/>
              <a:gd name="connsiteX2" fmla="*/ 80404 w 895087"/>
              <a:gd name="connsiteY2" fmla="*/ 0 h 532381"/>
              <a:gd name="connsiteX3" fmla="*/ 895087 w 895087"/>
              <a:gd name="connsiteY3" fmla="*/ 0 h 532381"/>
            </a:gdLst>
            <a:ahLst/>
            <a:cxnLst>
              <a:cxn ang="0">
                <a:pos x="connsiteX0" y="connsiteY0"/>
              </a:cxn>
              <a:cxn ang="0">
                <a:pos x="connsiteX1" y="connsiteY1"/>
              </a:cxn>
              <a:cxn ang="0">
                <a:pos x="connsiteX2" y="connsiteY2"/>
              </a:cxn>
              <a:cxn ang="0">
                <a:pos x="connsiteX3" y="connsiteY3"/>
              </a:cxn>
            </a:cxnLst>
            <a:rect l="l" t="t" r="r" b="b"/>
            <a:pathLst>
              <a:path w="895087" h="532381">
                <a:moveTo>
                  <a:pt x="841583" y="532382"/>
                </a:moveTo>
                <a:lnTo>
                  <a:pt x="0" y="532382"/>
                </a:lnTo>
                <a:lnTo>
                  <a:pt x="80404" y="0"/>
                </a:lnTo>
                <a:lnTo>
                  <a:pt x="89508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1" name="任意多边形: 形状 150"/>
          <p:cNvSpPr/>
          <p:nvPr userDrawn="1">
            <p:custDataLst>
              <p:tags r:id="rId80"/>
            </p:custDataLst>
          </p:nvPr>
        </p:nvSpPr>
        <p:spPr>
          <a:xfrm rot="5400000">
            <a:off x="1625544" y="1474100"/>
            <a:ext cx="898635" cy="763587"/>
          </a:xfrm>
          <a:custGeom>
            <a:avLst/>
            <a:gdLst>
              <a:gd name="connsiteX0" fmla="*/ 869962 w 898635"/>
              <a:gd name="connsiteY0" fmla="*/ 568741 h 568741"/>
              <a:gd name="connsiteX1" fmla="*/ 0 w 898635"/>
              <a:gd name="connsiteY1" fmla="*/ 568741 h 568741"/>
              <a:gd name="connsiteX2" fmla="*/ 57052 w 898635"/>
              <a:gd name="connsiteY2" fmla="*/ 0 h 568741"/>
              <a:gd name="connsiteX3" fmla="*/ 898635 w 898635"/>
              <a:gd name="connsiteY3" fmla="*/ 0 h 568741"/>
            </a:gdLst>
            <a:ahLst/>
            <a:cxnLst>
              <a:cxn ang="0">
                <a:pos x="connsiteX0" y="connsiteY0"/>
              </a:cxn>
              <a:cxn ang="0">
                <a:pos x="connsiteX1" y="connsiteY1"/>
              </a:cxn>
              <a:cxn ang="0">
                <a:pos x="connsiteX2" y="connsiteY2"/>
              </a:cxn>
              <a:cxn ang="0">
                <a:pos x="connsiteX3" y="connsiteY3"/>
              </a:cxn>
            </a:cxnLst>
            <a:rect l="l" t="t" r="r" b="b"/>
            <a:pathLst>
              <a:path w="898635" h="568741">
                <a:moveTo>
                  <a:pt x="869962" y="568741"/>
                </a:moveTo>
                <a:lnTo>
                  <a:pt x="0" y="568741"/>
                </a:lnTo>
                <a:lnTo>
                  <a:pt x="57052" y="0"/>
                </a:lnTo>
                <a:lnTo>
                  <a:pt x="898635"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2" name="任意多边形: 形状 151"/>
          <p:cNvSpPr/>
          <p:nvPr userDrawn="1">
            <p:custDataLst>
              <p:tags r:id="rId81"/>
            </p:custDataLst>
          </p:nvPr>
        </p:nvSpPr>
        <p:spPr>
          <a:xfrm rot="5400000">
            <a:off x="2393249" y="2368619"/>
            <a:ext cx="841583" cy="714771"/>
          </a:xfrm>
          <a:custGeom>
            <a:avLst/>
            <a:gdLst>
              <a:gd name="connsiteX0" fmla="*/ 841583 w 841583"/>
              <a:gd name="connsiteY0" fmla="*/ 532382 h 532381"/>
              <a:gd name="connsiteX1" fmla="*/ 0 w 841583"/>
              <a:gd name="connsiteY1" fmla="*/ 532382 h 532381"/>
              <a:gd name="connsiteX2" fmla="*/ 26604 w 841583"/>
              <a:gd name="connsiteY2" fmla="*/ 0 h 532381"/>
              <a:gd name="connsiteX3" fmla="*/ 841583 w 841583"/>
              <a:gd name="connsiteY3" fmla="*/ 0 h 532381"/>
            </a:gdLst>
            <a:ahLst/>
            <a:cxnLst>
              <a:cxn ang="0">
                <a:pos x="connsiteX0" y="connsiteY0"/>
              </a:cxn>
              <a:cxn ang="0">
                <a:pos x="connsiteX1" y="connsiteY1"/>
              </a:cxn>
              <a:cxn ang="0">
                <a:pos x="connsiteX2" y="connsiteY2"/>
              </a:cxn>
              <a:cxn ang="0">
                <a:pos x="connsiteX3" y="connsiteY3"/>
              </a:cxn>
            </a:cxnLst>
            <a:rect l="l" t="t" r="r" b="b"/>
            <a:pathLst>
              <a:path w="841583" h="532381">
                <a:moveTo>
                  <a:pt x="841583" y="532382"/>
                </a:moveTo>
                <a:lnTo>
                  <a:pt x="0" y="532382"/>
                </a:lnTo>
                <a:lnTo>
                  <a:pt x="26604" y="0"/>
                </a:lnTo>
                <a:lnTo>
                  <a:pt x="8415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3" name="任意多边形: 形状 152"/>
          <p:cNvSpPr/>
          <p:nvPr userDrawn="1">
            <p:custDataLst>
              <p:tags r:id="rId82"/>
            </p:custDataLst>
          </p:nvPr>
        </p:nvSpPr>
        <p:spPr>
          <a:xfrm rot="5400000">
            <a:off x="1639882" y="3199982"/>
            <a:ext cx="869960" cy="763587"/>
          </a:xfrm>
          <a:custGeom>
            <a:avLst/>
            <a:gdLst>
              <a:gd name="connsiteX0" fmla="*/ 869961 w 869960"/>
              <a:gd name="connsiteY0" fmla="*/ 568741 h 568741"/>
              <a:gd name="connsiteX1" fmla="*/ 0 w 869960"/>
              <a:gd name="connsiteY1" fmla="*/ 568741 h 568741"/>
              <a:gd name="connsiteX2" fmla="*/ 0 w 869960"/>
              <a:gd name="connsiteY2" fmla="*/ 0 h 568741"/>
              <a:gd name="connsiteX3" fmla="*/ 841583 w 869960"/>
              <a:gd name="connsiteY3" fmla="*/ 0 h 568741"/>
            </a:gdLst>
            <a:ahLst/>
            <a:cxnLst>
              <a:cxn ang="0">
                <a:pos x="connsiteX0" y="connsiteY0"/>
              </a:cxn>
              <a:cxn ang="0">
                <a:pos x="connsiteX1" y="connsiteY1"/>
              </a:cxn>
              <a:cxn ang="0">
                <a:pos x="connsiteX2" y="connsiteY2"/>
              </a:cxn>
              <a:cxn ang="0">
                <a:pos x="connsiteX3" y="connsiteY3"/>
              </a:cxn>
            </a:cxnLst>
            <a:rect l="l" t="t" r="r" b="b"/>
            <a:pathLst>
              <a:path w="869960" h="568741">
                <a:moveTo>
                  <a:pt x="869961" y="568741"/>
                </a:moveTo>
                <a:lnTo>
                  <a:pt x="0" y="568741"/>
                </a:lnTo>
                <a:lnTo>
                  <a:pt x="0" y="0"/>
                </a:lnTo>
                <a:lnTo>
                  <a:pt x="8415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4" name="任意多边形: 形状 153"/>
          <p:cNvSpPr/>
          <p:nvPr userDrawn="1">
            <p:custDataLst>
              <p:tags r:id="rId83"/>
            </p:custDataLst>
          </p:nvPr>
        </p:nvSpPr>
        <p:spPr>
          <a:xfrm rot="5400000">
            <a:off x="2379947" y="4038187"/>
            <a:ext cx="868187" cy="714771"/>
          </a:xfrm>
          <a:custGeom>
            <a:avLst/>
            <a:gdLst>
              <a:gd name="connsiteX0" fmla="*/ 868187 w 868187"/>
              <a:gd name="connsiteY0" fmla="*/ 532382 h 532381"/>
              <a:gd name="connsiteX1" fmla="*/ 26900 w 868187"/>
              <a:gd name="connsiteY1" fmla="*/ 532382 h 532381"/>
              <a:gd name="connsiteX2" fmla="*/ 0 w 868187"/>
              <a:gd name="connsiteY2" fmla="*/ 0 h 532381"/>
              <a:gd name="connsiteX3" fmla="*/ 814683 w 868187"/>
              <a:gd name="connsiteY3" fmla="*/ 0 h 532381"/>
            </a:gdLst>
            <a:ahLst/>
            <a:cxnLst>
              <a:cxn ang="0">
                <a:pos x="connsiteX0" y="connsiteY0"/>
              </a:cxn>
              <a:cxn ang="0">
                <a:pos x="connsiteX1" y="connsiteY1"/>
              </a:cxn>
              <a:cxn ang="0">
                <a:pos x="connsiteX2" y="connsiteY2"/>
              </a:cxn>
              <a:cxn ang="0">
                <a:pos x="connsiteX3" y="connsiteY3"/>
              </a:cxn>
            </a:cxnLst>
            <a:rect l="l" t="t" r="r" b="b"/>
            <a:pathLst>
              <a:path w="868187" h="532381">
                <a:moveTo>
                  <a:pt x="868187" y="532382"/>
                </a:moveTo>
                <a:lnTo>
                  <a:pt x="26900" y="532382"/>
                </a:lnTo>
                <a:lnTo>
                  <a:pt x="0" y="0"/>
                </a:lnTo>
                <a:lnTo>
                  <a:pt x="8146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5" name="任意多边形: 形状 154"/>
          <p:cNvSpPr/>
          <p:nvPr userDrawn="1">
            <p:custDataLst>
              <p:tags r:id="rId84"/>
            </p:custDataLst>
          </p:nvPr>
        </p:nvSpPr>
        <p:spPr>
          <a:xfrm rot="5400000">
            <a:off x="1611208" y="4911525"/>
            <a:ext cx="927307" cy="763587"/>
          </a:xfrm>
          <a:custGeom>
            <a:avLst/>
            <a:gdLst>
              <a:gd name="connsiteX0" fmla="*/ 927308 w 927307"/>
              <a:gd name="connsiteY0" fmla="*/ 568741 h 568741"/>
              <a:gd name="connsiteX1" fmla="*/ 57347 w 927307"/>
              <a:gd name="connsiteY1" fmla="*/ 568741 h 568741"/>
              <a:gd name="connsiteX2" fmla="*/ 0 w 927307"/>
              <a:gd name="connsiteY2" fmla="*/ 0 h 568741"/>
              <a:gd name="connsiteX3" fmla="*/ 841583 w 927307"/>
              <a:gd name="connsiteY3" fmla="*/ 0 h 568741"/>
            </a:gdLst>
            <a:ahLst/>
            <a:cxnLst>
              <a:cxn ang="0">
                <a:pos x="connsiteX0" y="connsiteY0"/>
              </a:cxn>
              <a:cxn ang="0">
                <a:pos x="connsiteX1" y="connsiteY1"/>
              </a:cxn>
              <a:cxn ang="0">
                <a:pos x="connsiteX2" y="connsiteY2"/>
              </a:cxn>
              <a:cxn ang="0">
                <a:pos x="connsiteX3" y="connsiteY3"/>
              </a:cxn>
            </a:cxnLst>
            <a:rect l="l" t="t" r="r" b="b"/>
            <a:pathLst>
              <a:path w="927307" h="568741">
                <a:moveTo>
                  <a:pt x="927308" y="568741"/>
                </a:moveTo>
                <a:lnTo>
                  <a:pt x="57347" y="568741"/>
                </a:lnTo>
                <a:lnTo>
                  <a:pt x="0" y="0"/>
                </a:lnTo>
                <a:lnTo>
                  <a:pt x="8415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56" name="任意多边形: 形状 155"/>
          <p:cNvSpPr/>
          <p:nvPr userDrawn="1">
            <p:custDataLst>
              <p:tags r:id="rId85"/>
            </p:custDataLst>
          </p:nvPr>
        </p:nvSpPr>
        <p:spPr>
          <a:xfrm rot="5400000">
            <a:off x="2353195" y="5694601"/>
            <a:ext cx="921691" cy="714771"/>
          </a:xfrm>
          <a:custGeom>
            <a:avLst/>
            <a:gdLst>
              <a:gd name="connsiteX0" fmla="*/ 921691 w 921691"/>
              <a:gd name="connsiteY0" fmla="*/ 532382 h 532381"/>
              <a:gd name="connsiteX1" fmla="*/ 80108 w 921691"/>
              <a:gd name="connsiteY1" fmla="*/ 532382 h 532381"/>
              <a:gd name="connsiteX2" fmla="*/ 0 w 921691"/>
              <a:gd name="connsiteY2" fmla="*/ 0 h 532381"/>
              <a:gd name="connsiteX3" fmla="*/ 814683 w 921691"/>
              <a:gd name="connsiteY3" fmla="*/ 0 h 532381"/>
            </a:gdLst>
            <a:ahLst/>
            <a:cxnLst>
              <a:cxn ang="0">
                <a:pos x="connsiteX0" y="connsiteY0"/>
              </a:cxn>
              <a:cxn ang="0">
                <a:pos x="connsiteX1" y="connsiteY1"/>
              </a:cxn>
              <a:cxn ang="0">
                <a:pos x="connsiteX2" y="connsiteY2"/>
              </a:cxn>
              <a:cxn ang="0">
                <a:pos x="connsiteX3" y="connsiteY3"/>
              </a:cxn>
            </a:cxnLst>
            <a:rect l="l" t="t" r="r" b="b"/>
            <a:pathLst>
              <a:path w="921691" h="532381">
                <a:moveTo>
                  <a:pt x="921691" y="532382"/>
                </a:moveTo>
                <a:lnTo>
                  <a:pt x="80108" y="532382"/>
                </a:lnTo>
                <a:lnTo>
                  <a:pt x="0" y="0"/>
                </a:lnTo>
                <a:lnTo>
                  <a:pt x="81468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82" name="任意多边形: 形状 281"/>
          <p:cNvSpPr/>
          <p:nvPr userDrawn="1">
            <p:custDataLst>
              <p:tags r:id="rId86"/>
            </p:custDataLst>
          </p:nvPr>
        </p:nvSpPr>
        <p:spPr>
          <a:xfrm rot="5400000">
            <a:off x="1901546" y="6301702"/>
            <a:ext cx="349011" cy="763588"/>
          </a:xfrm>
          <a:custGeom>
            <a:avLst/>
            <a:gdLst>
              <a:gd name="connsiteX0" fmla="*/ 0 w 349011"/>
              <a:gd name="connsiteY0" fmla="*/ 0 h 762794"/>
              <a:gd name="connsiteX1" fmla="*/ 349011 w 349011"/>
              <a:gd name="connsiteY1" fmla="*/ 0 h 762794"/>
              <a:gd name="connsiteX2" fmla="*/ 349011 w 349011"/>
              <a:gd name="connsiteY2" fmla="*/ 762794 h 762794"/>
              <a:gd name="connsiteX3" fmla="*/ 114103 w 349011"/>
              <a:gd name="connsiteY3" fmla="*/ 762794 h 762794"/>
              <a:gd name="connsiteX0-1" fmla="*/ 0 w 349012"/>
              <a:gd name="connsiteY0-2" fmla="*/ 0 h 762794"/>
              <a:gd name="connsiteX1-3" fmla="*/ 349011 w 349012"/>
              <a:gd name="connsiteY1-4" fmla="*/ 0 h 762794"/>
              <a:gd name="connsiteX2-5" fmla="*/ 349012 w 349012"/>
              <a:gd name="connsiteY2-6" fmla="*/ 413942 h 762794"/>
              <a:gd name="connsiteX3-7" fmla="*/ 349011 w 349012"/>
              <a:gd name="connsiteY3-8" fmla="*/ 762794 h 762794"/>
              <a:gd name="connsiteX4" fmla="*/ 114103 w 349012"/>
              <a:gd name="connsiteY4" fmla="*/ 762794 h 762794"/>
              <a:gd name="connsiteX5" fmla="*/ 0 w 349012"/>
              <a:gd name="connsiteY5" fmla="*/ 0 h 762794"/>
              <a:gd name="connsiteX0-9" fmla="*/ 349012 w 440452"/>
              <a:gd name="connsiteY0-10" fmla="*/ 413942 h 762794"/>
              <a:gd name="connsiteX1-11" fmla="*/ 349011 w 440452"/>
              <a:gd name="connsiteY1-12" fmla="*/ 762794 h 762794"/>
              <a:gd name="connsiteX2-13" fmla="*/ 114103 w 440452"/>
              <a:gd name="connsiteY2-14" fmla="*/ 762794 h 762794"/>
              <a:gd name="connsiteX3-15" fmla="*/ 0 w 440452"/>
              <a:gd name="connsiteY3-16" fmla="*/ 0 h 762794"/>
              <a:gd name="connsiteX4-17" fmla="*/ 349011 w 440452"/>
              <a:gd name="connsiteY4-18" fmla="*/ 0 h 762794"/>
              <a:gd name="connsiteX5-19" fmla="*/ 440452 w 440452"/>
              <a:gd name="connsiteY5-20" fmla="*/ 505382 h 762794"/>
              <a:gd name="connsiteX0-21" fmla="*/ 349012 w 349012"/>
              <a:gd name="connsiteY0-22" fmla="*/ 413942 h 762794"/>
              <a:gd name="connsiteX1-23" fmla="*/ 349011 w 349012"/>
              <a:gd name="connsiteY1-24" fmla="*/ 762794 h 762794"/>
              <a:gd name="connsiteX2-25" fmla="*/ 114103 w 349012"/>
              <a:gd name="connsiteY2-26" fmla="*/ 762794 h 762794"/>
              <a:gd name="connsiteX3-27" fmla="*/ 0 w 349012"/>
              <a:gd name="connsiteY3-28" fmla="*/ 0 h 762794"/>
              <a:gd name="connsiteX4-29" fmla="*/ 349011 w 349012"/>
              <a:gd name="connsiteY4-30" fmla="*/ 0 h 762794"/>
              <a:gd name="connsiteX0-31" fmla="*/ 349011 w 349011"/>
              <a:gd name="connsiteY0-32" fmla="*/ 762794 h 762794"/>
              <a:gd name="connsiteX1-33" fmla="*/ 114103 w 349011"/>
              <a:gd name="connsiteY1-34" fmla="*/ 762794 h 762794"/>
              <a:gd name="connsiteX2-35" fmla="*/ 0 w 349011"/>
              <a:gd name="connsiteY2-36" fmla="*/ 0 h 762794"/>
              <a:gd name="connsiteX3-37" fmla="*/ 349011 w 349011"/>
              <a:gd name="connsiteY3-38" fmla="*/ 0 h 762794"/>
            </a:gdLst>
            <a:ahLst/>
            <a:cxnLst>
              <a:cxn ang="0">
                <a:pos x="connsiteX0-1" y="connsiteY0-2"/>
              </a:cxn>
              <a:cxn ang="0">
                <a:pos x="connsiteX1-3" y="connsiteY1-4"/>
              </a:cxn>
              <a:cxn ang="0">
                <a:pos x="connsiteX2-5" y="connsiteY2-6"/>
              </a:cxn>
              <a:cxn ang="0">
                <a:pos x="connsiteX3-7" y="connsiteY3-8"/>
              </a:cxn>
            </a:cxnLst>
            <a:rect l="l" t="t" r="r" b="b"/>
            <a:pathLst>
              <a:path w="349011" h="762794">
                <a:moveTo>
                  <a:pt x="349011" y="762794"/>
                </a:moveTo>
                <a:lnTo>
                  <a:pt x="114103" y="762794"/>
                </a:lnTo>
                <a:lnTo>
                  <a:pt x="0" y="0"/>
                </a:lnTo>
                <a:lnTo>
                  <a:pt x="349011"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238" name="任意多边形: 形状 237"/>
          <p:cNvSpPr/>
          <p:nvPr userDrawn="1">
            <p:custDataLst>
              <p:tags r:id="rId87"/>
            </p:custDataLst>
          </p:nvPr>
        </p:nvSpPr>
        <p:spPr>
          <a:xfrm rot="5400000">
            <a:off x="216184" y="-215137"/>
            <a:ext cx="443931" cy="876299"/>
          </a:xfrm>
          <a:custGeom>
            <a:avLst/>
            <a:gdLst>
              <a:gd name="connsiteX0" fmla="*/ 0 w 443931"/>
              <a:gd name="connsiteY0" fmla="*/ 876299 h 876299"/>
              <a:gd name="connsiteX1" fmla="*/ 0 w 443931"/>
              <a:gd name="connsiteY1" fmla="*/ 0 h 876299"/>
              <a:gd name="connsiteX2" fmla="*/ 443931 w 443931"/>
              <a:gd name="connsiteY2" fmla="*/ 0 h 876299"/>
              <a:gd name="connsiteX3" fmla="*/ 345496 w 443931"/>
              <a:gd name="connsiteY3" fmla="*/ 876299 h 876299"/>
              <a:gd name="connsiteX0-1" fmla="*/ 0 w 443931"/>
              <a:gd name="connsiteY0-2" fmla="*/ 876299 h 967739"/>
              <a:gd name="connsiteX1-3" fmla="*/ 0 w 443931"/>
              <a:gd name="connsiteY1-4" fmla="*/ 0 h 967739"/>
              <a:gd name="connsiteX2-5" fmla="*/ 443931 w 443931"/>
              <a:gd name="connsiteY2-6" fmla="*/ 0 h 967739"/>
              <a:gd name="connsiteX3-7" fmla="*/ 345496 w 443931"/>
              <a:gd name="connsiteY3-8" fmla="*/ 876299 h 967739"/>
              <a:gd name="connsiteX4" fmla="*/ 91440 w 443931"/>
              <a:gd name="connsiteY4" fmla="*/ 967739 h 967739"/>
              <a:gd name="connsiteX0-9" fmla="*/ 0 w 443931"/>
              <a:gd name="connsiteY0-10" fmla="*/ 876299 h 876299"/>
              <a:gd name="connsiteX1-11" fmla="*/ 0 w 443931"/>
              <a:gd name="connsiteY1-12" fmla="*/ 0 h 876299"/>
              <a:gd name="connsiteX2-13" fmla="*/ 443931 w 443931"/>
              <a:gd name="connsiteY2-14" fmla="*/ 0 h 876299"/>
              <a:gd name="connsiteX3-15" fmla="*/ 345496 w 443931"/>
              <a:gd name="connsiteY3-16" fmla="*/ 876299 h 876299"/>
              <a:gd name="connsiteX0-17" fmla="*/ 0 w 443931"/>
              <a:gd name="connsiteY0-18" fmla="*/ 0 h 876299"/>
              <a:gd name="connsiteX1-19" fmla="*/ 443931 w 443931"/>
              <a:gd name="connsiteY1-20" fmla="*/ 0 h 876299"/>
              <a:gd name="connsiteX2-21" fmla="*/ 345496 w 443931"/>
              <a:gd name="connsiteY2-22" fmla="*/ 876299 h 876299"/>
            </a:gdLst>
            <a:ahLst/>
            <a:cxnLst>
              <a:cxn ang="0">
                <a:pos x="connsiteX0-1" y="connsiteY0-2"/>
              </a:cxn>
              <a:cxn ang="0">
                <a:pos x="connsiteX1-3" y="connsiteY1-4"/>
              </a:cxn>
              <a:cxn ang="0">
                <a:pos x="connsiteX2-5" y="connsiteY2-6"/>
              </a:cxn>
            </a:cxnLst>
            <a:rect l="l" t="t" r="r" b="b"/>
            <a:pathLst>
              <a:path w="443931" h="876299">
                <a:moveTo>
                  <a:pt x="0" y="0"/>
                </a:moveTo>
                <a:lnTo>
                  <a:pt x="443931" y="0"/>
                </a:lnTo>
                <a:lnTo>
                  <a:pt x="345496" y="876299"/>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72" name="任意多边形: 形状 171"/>
          <p:cNvSpPr/>
          <p:nvPr userDrawn="1">
            <p:custDataLst>
              <p:tags r:id="rId88"/>
            </p:custDataLst>
          </p:nvPr>
        </p:nvSpPr>
        <p:spPr>
          <a:xfrm rot="5400000">
            <a:off x="804083" y="517195"/>
            <a:ext cx="961597" cy="817165"/>
          </a:xfrm>
          <a:custGeom>
            <a:avLst/>
            <a:gdLst>
              <a:gd name="connsiteX0" fmla="*/ 900409 w 961597"/>
              <a:gd name="connsiteY0" fmla="*/ 608647 h 608647"/>
              <a:gd name="connsiteX1" fmla="*/ 0 w 961597"/>
              <a:gd name="connsiteY1" fmla="*/ 608647 h 608647"/>
              <a:gd name="connsiteX2" fmla="*/ 91637 w 961597"/>
              <a:gd name="connsiteY2" fmla="*/ 0 h 608647"/>
              <a:gd name="connsiteX3" fmla="*/ 961598 w 961597"/>
              <a:gd name="connsiteY3" fmla="*/ 0 h 608647"/>
            </a:gdLst>
            <a:ahLst/>
            <a:cxnLst>
              <a:cxn ang="0">
                <a:pos x="connsiteX0" y="connsiteY0"/>
              </a:cxn>
              <a:cxn ang="0">
                <a:pos x="connsiteX1" y="connsiteY1"/>
              </a:cxn>
              <a:cxn ang="0">
                <a:pos x="connsiteX2" y="connsiteY2"/>
              </a:cxn>
              <a:cxn ang="0">
                <a:pos x="connsiteX3" y="connsiteY3"/>
              </a:cxn>
            </a:cxnLst>
            <a:rect l="l" t="t" r="r" b="b"/>
            <a:pathLst>
              <a:path w="961597" h="608647">
                <a:moveTo>
                  <a:pt x="900409" y="608647"/>
                </a:moveTo>
                <a:lnTo>
                  <a:pt x="0" y="608647"/>
                </a:lnTo>
                <a:lnTo>
                  <a:pt x="91637" y="0"/>
                </a:lnTo>
                <a:lnTo>
                  <a:pt x="961598"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3" name="任意多边形: 形状 172"/>
          <p:cNvSpPr/>
          <p:nvPr userDrawn="1">
            <p:custDataLst>
              <p:tags r:id="rId89"/>
            </p:custDataLst>
          </p:nvPr>
        </p:nvSpPr>
        <p:spPr>
          <a:xfrm rot="5400000">
            <a:off x="-45085" y="1325245"/>
            <a:ext cx="965835" cy="875665"/>
          </a:xfrm>
          <a:custGeom>
            <a:avLst/>
            <a:gdLst>
              <a:gd name="connsiteX0" fmla="*/ 933516 w 966032"/>
              <a:gd name="connsiteY0" fmla="*/ 652692 h 652692"/>
              <a:gd name="connsiteX1" fmla="*/ 0 w 966032"/>
              <a:gd name="connsiteY1" fmla="*/ 652692 h 652692"/>
              <a:gd name="connsiteX2" fmla="*/ 65329 w 966032"/>
              <a:gd name="connsiteY2" fmla="*/ 0 h 652692"/>
              <a:gd name="connsiteX3" fmla="*/ 966033 w 966032"/>
              <a:gd name="connsiteY3" fmla="*/ 0 h 652692"/>
            </a:gdLst>
            <a:ahLst/>
            <a:cxnLst>
              <a:cxn ang="0">
                <a:pos x="connsiteX0" y="connsiteY0"/>
              </a:cxn>
              <a:cxn ang="0">
                <a:pos x="connsiteX1" y="connsiteY1"/>
              </a:cxn>
              <a:cxn ang="0">
                <a:pos x="connsiteX2" y="connsiteY2"/>
              </a:cxn>
              <a:cxn ang="0">
                <a:pos x="connsiteX3" y="connsiteY3"/>
              </a:cxn>
            </a:cxnLst>
            <a:rect l="l" t="t" r="r" b="b"/>
            <a:pathLst>
              <a:path w="966032" h="652692">
                <a:moveTo>
                  <a:pt x="933516" y="652692"/>
                </a:moveTo>
                <a:lnTo>
                  <a:pt x="0" y="652692"/>
                </a:lnTo>
                <a:lnTo>
                  <a:pt x="65329" y="0"/>
                </a:lnTo>
                <a:lnTo>
                  <a:pt x="966033"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4" name="任意多边形: 形状 173"/>
          <p:cNvSpPr/>
          <p:nvPr userDrawn="1">
            <p:custDataLst>
              <p:tags r:id="rId90"/>
            </p:custDataLst>
          </p:nvPr>
        </p:nvSpPr>
        <p:spPr>
          <a:xfrm rot="5400000">
            <a:off x="834530" y="2287861"/>
            <a:ext cx="900703" cy="817165"/>
          </a:xfrm>
          <a:custGeom>
            <a:avLst/>
            <a:gdLst>
              <a:gd name="connsiteX0" fmla="*/ 900704 w 900703"/>
              <a:gd name="connsiteY0" fmla="*/ 608647 h 608647"/>
              <a:gd name="connsiteX1" fmla="*/ 0 w 900703"/>
              <a:gd name="connsiteY1" fmla="*/ 608647 h 608647"/>
              <a:gd name="connsiteX2" fmla="*/ 30447 w 900703"/>
              <a:gd name="connsiteY2" fmla="*/ 0 h 608647"/>
              <a:gd name="connsiteX3" fmla="*/ 900704 w 900703"/>
              <a:gd name="connsiteY3" fmla="*/ 0 h 608647"/>
            </a:gdLst>
            <a:ahLst/>
            <a:cxnLst>
              <a:cxn ang="0">
                <a:pos x="connsiteX0" y="connsiteY0"/>
              </a:cxn>
              <a:cxn ang="0">
                <a:pos x="connsiteX1" y="connsiteY1"/>
              </a:cxn>
              <a:cxn ang="0">
                <a:pos x="connsiteX2" y="connsiteY2"/>
              </a:cxn>
              <a:cxn ang="0">
                <a:pos x="connsiteX3" y="connsiteY3"/>
              </a:cxn>
            </a:cxnLst>
            <a:rect l="l" t="t" r="r" b="b"/>
            <a:pathLst>
              <a:path w="900703" h="608647">
                <a:moveTo>
                  <a:pt x="900704" y="608647"/>
                </a:moveTo>
                <a:lnTo>
                  <a:pt x="0" y="608647"/>
                </a:lnTo>
                <a:lnTo>
                  <a:pt x="30447" y="0"/>
                </a:lnTo>
                <a:lnTo>
                  <a:pt x="90070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5" name="任意多边形: 形状 174"/>
          <p:cNvSpPr/>
          <p:nvPr userDrawn="1">
            <p:custDataLst>
              <p:tags r:id="rId91"/>
            </p:custDataLst>
          </p:nvPr>
        </p:nvSpPr>
        <p:spPr>
          <a:xfrm rot="5400000">
            <a:off x="-28575" y="3175635"/>
            <a:ext cx="933450" cy="876300"/>
          </a:xfrm>
          <a:custGeom>
            <a:avLst/>
            <a:gdLst>
              <a:gd name="connsiteX0" fmla="*/ 933515 w 933515"/>
              <a:gd name="connsiteY0" fmla="*/ 652692 h 652692"/>
              <a:gd name="connsiteX1" fmla="*/ 0 w 933515"/>
              <a:gd name="connsiteY1" fmla="*/ 652692 h 652692"/>
              <a:gd name="connsiteX2" fmla="*/ 0 w 933515"/>
              <a:gd name="connsiteY2" fmla="*/ 0 h 652692"/>
              <a:gd name="connsiteX3" fmla="*/ 900704 w 933515"/>
              <a:gd name="connsiteY3" fmla="*/ 0 h 652692"/>
            </a:gdLst>
            <a:ahLst/>
            <a:cxnLst>
              <a:cxn ang="0">
                <a:pos x="connsiteX0" y="connsiteY0"/>
              </a:cxn>
              <a:cxn ang="0">
                <a:pos x="connsiteX1" y="connsiteY1"/>
              </a:cxn>
              <a:cxn ang="0">
                <a:pos x="connsiteX2" y="connsiteY2"/>
              </a:cxn>
              <a:cxn ang="0">
                <a:pos x="connsiteX3" y="connsiteY3"/>
              </a:cxn>
            </a:cxnLst>
            <a:rect l="l" t="t" r="r" b="b"/>
            <a:pathLst>
              <a:path w="933515" h="652692">
                <a:moveTo>
                  <a:pt x="933515" y="652692"/>
                </a:moveTo>
                <a:lnTo>
                  <a:pt x="0" y="652692"/>
                </a:lnTo>
                <a:lnTo>
                  <a:pt x="0" y="0"/>
                </a:lnTo>
                <a:lnTo>
                  <a:pt x="90070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6" name="任意多边形: 形状 175"/>
          <p:cNvSpPr/>
          <p:nvPr userDrawn="1">
            <p:custDataLst>
              <p:tags r:id="rId92"/>
            </p:custDataLst>
          </p:nvPr>
        </p:nvSpPr>
        <p:spPr>
          <a:xfrm rot="5400000">
            <a:off x="819158" y="4073896"/>
            <a:ext cx="931446" cy="817165"/>
          </a:xfrm>
          <a:custGeom>
            <a:avLst/>
            <a:gdLst>
              <a:gd name="connsiteX0" fmla="*/ 931447 w 931446"/>
              <a:gd name="connsiteY0" fmla="*/ 608647 h 608647"/>
              <a:gd name="connsiteX1" fmla="*/ 30743 w 931446"/>
              <a:gd name="connsiteY1" fmla="*/ 608647 h 608647"/>
              <a:gd name="connsiteX2" fmla="*/ 0 w 931446"/>
              <a:gd name="connsiteY2" fmla="*/ 0 h 608647"/>
              <a:gd name="connsiteX3" fmla="*/ 870257 w 931446"/>
              <a:gd name="connsiteY3" fmla="*/ 0 h 608647"/>
            </a:gdLst>
            <a:ahLst/>
            <a:cxnLst>
              <a:cxn ang="0">
                <a:pos x="connsiteX0" y="connsiteY0"/>
              </a:cxn>
              <a:cxn ang="0">
                <a:pos x="connsiteX1" y="connsiteY1"/>
              </a:cxn>
              <a:cxn ang="0">
                <a:pos x="connsiteX2" y="connsiteY2"/>
              </a:cxn>
              <a:cxn ang="0">
                <a:pos x="connsiteX3" y="connsiteY3"/>
              </a:cxn>
            </a:cxnLst>
            <a:rect l="l" t="t" r="r" b="b"/>
            <a:pathLst>
              <a:path w="931446" h="608647">
                <a:moveTo>
                  <a:pt x="931447" y="608647"/>
                </a:moveTo>
                <a:lnTo>
                  <a:pt x="30743" y="608647"/>
                </a:lnTo>
                <a:lnTo>
                  <a:pt x="0" y="0"/>
                </a:lnTo>
                <a:lnTo>
                  <a:pt x="87025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7" name="任意多边形: 形状 176"/>
          <p:cNvSpPr/>
          <p:nvPr userDrawn="1">
            <p:custDataLst>
              <p:tags r:id="rId93"/>
            </p:custDataLst>
          </p:nvPr>
        </p:nvSpPr>
        <p:spPr>
          <a:xfrm rot="5400000">
            <a:off x="-61277" y="5009515"/>
            <a:ext cx="998855" cy="876300"/>
          </a:xfrm>
          <a:custGeom>
            <a:avLst/>
            <a:gdLst>
              <a:gd name="connsiteX0" fmla="*/ 999139 w 999139"/>
              <a:gd name="connsiteY0" fmla="*/ 652692 h 652692"/>
              <a:gd name="connsiteX1" fmla="*/ 65624 w 999139"/>
              <a:gd name="connsiteY1" fmla="*/ 652692 h 652692"/>
              <a:gd name="connsiteX2" fmla="*/ 0 w 999139"/>
              <a:gd name="connsiteY2" fmla="*/ 0 h 652692"/>
              <a:gd name="connsiteX3" fmla="*/ 900704 w 999139"/>
              <a:gd name="connsiteY3" fmla="*/ 0 h 652692"/>
            </a:gdLst>
            <a:ahLst/>
            <a:cxnLst>
              <a:cxn ang="0">
                <a:pos x="connsiteX0" y="connsiteY0"/>
              </a:cxn>
              <a:cxn ang="0">
                <a:pos x="connsiteX1" y="connsiteY1"/>
              </a:cxn>
              <a:cxn ang="0">
                <a:pos x="connsiteX2" y="connsiteY2"/>
              </a:cxn>
              <a:cxn ang="0">
                <a:pos x="connsiteX3" y="connsiteY3"/>
              </a:cxn>
            </a:cxnLst>
            <a:rect l="l" t="t" r="r" b="b"/>
            <a:pathLst>
              <a:path w="999139" h="652692">
                <a:moveTo>
                  <a:pt x="999139" y="652692"/>
                </a:moveTo>
                <a:lnTo>
                  <a:pt x="65624" y="652692"/>
                </a:lnTo>
                <a:lnTo>
                  <a:pt x="0" y="0"/>
                </a:lnTo>
                <a:lnTo>
                  <a:pt x="900704"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178" name="任意多边形: 形状 177"/>
          <p:cNvSpPr/>
          <p:nvPr userDrawn="1">
            <p:custDataLst>
              <p:tags r:id="rId94"/>
            </p:custDataLst>
          </p:nvPr>
        </p:nvSpPr>
        <p:spPr>
          <a:xfrm rot="5400000">
            <a:off x="788564" y="5844709"/>
            <a:ext cx="992635" cy="817165"/>
          </a:xfrm>
          <a:custGeom>
            <a:avLst/>
            <a:gdLst>
              <a:gd name="connsiteX0" fmla="*/ 992636 w 992635"/>
              <a:gd name="connsiteY0" fmla="*/ 608647 h 608647"/>
              <a:gd name="connsiteX1" fmla="*/ 91933 w 992635"/>
              <a:gd name="connsiteY1" fmla="*/ 608647 h 608647"/>
              <a:gd name="connsiteX2" fmla="*/ 0 w 992635"/>
              <a:gd name="connsiteY2" fmla="*/ 0 h 608647"/>
              <a:gd name="connsiteX3" fmla="*/ 870257 w 992635"/>
              <a:gd name="connsiteY3" fmla="*/ 0 h 608647"/>
            </a:gdLst>
            <a:ahLst/>
            <a:cxnLst>
              <a:cxn ang="0">
                <a:pos x="connsiteX0" y="connsiteY0"/>
              </a:cxn>
              <a:cxn ang="0">
                <a:pos x="connsiteX1" y="connsiteY1"/>
              </a:cxn>
              <a:cxn ang="0">
                <a:pos x="connsiteX2" y="connsiteY2"/>
              </a:cxn>
              <a:cxn ang="0">
                <a:pos x="connsiteX3" y="connsiteY3"/>
              </a:cxn>
            </a:cxnLst>
            <a:rect l="l" t="t" r="r" b="b"/>
            <a:pathLst>
              <a:path w="992635" h="608647">
                <a:moveTo>
                  <a:pt x="992636" y="608647"/>
                </a:moveTo>
                <a:lnTo>
                  <a:pt x="91933" y="608647"/>
                </a:lnTo>
                <a:lnTo>
                  <a:pt x="0" y="0"/>
                </a:lnTo>
                <a:lnTo>
                  <a:pt x="870257" y="0"/>
                </a:lnTo>
                <a:close/>
              </a:path>
            </a:pathLst>
          </a:custGeom>
          <a:noFill/>
          <a:ln w="22161" cap="rnd">
            <a:solidFill>
              <a:schemeClr val="accent1">
                <a:alpha val="65000"/>
              </a:schemeClr>
            </a:solidFill>
            <a:prstDash val="solid"/>
            <a:round/>
          </a:ln>
        </p:spPr>
        <p:txBody>
          <a:bodyPr rtlCol="0" anchor="ctr"/>
          <a:lstStyle/>
          <a:p>
            <a:endParaRPr lang="zh-CN" altLang="en-US"/>
          </a:p>
        </p:txBody>
      </p:sp>
      <p:sp>
        <p:nvSpPr>
          <p:cNvPr id="284" name="任意多边形: 形状 283"/>
          <p:cNvSpPr/>
          <p:nvPr userDrawn="1">
            <p:custDataLst>
              <p:tags r:id="rId95"/>
            </p:custDataLst>
          </p:nvPr>
        </p:nvSpPr>
        <p:spPr>
          <a:xfrm rot="5400000">
            <a:off x="446984" y="6425114"/>
            <a:ext cx="112824" cy="752947"/>
          </a:xfrm>
          <a:custGeom>
            <a:avLst/>
            <a:gdLst>
              <a:gd name="connsiteX0" fmla="*/ 0 w 112824"/>
              <a:gd name="connsiteY0" fmla="*/ 0 h 752947"/>
              <a:gd name="connsiteX1" fmla="*/ 112824 w 112824"/>
              <a:gd name="connsiteY1" fmla="*/ 0 h 752947"/>
              <a:gd name="connsiteX2" fmla="*/ 112824 w 112824"/>
              <a:gd name="connsiteY2" fmla="*/ 752947 h 752947"/>
              <a:gd name="connsiteX0-1" fmla="*/ 0 w 112824"/>
              <a:gd name="connsiteY0-2" fmla="*/ 0 h 752947"/>
              <a:gd name="connsiteX1-3" fmla="*/ 112824 w 112824"/>
              <a:gd name="connsiteY1-4" fmla="*/ 0 h 752947"/>
              <a:gd name="connsiteX2-5" fmla="*/ 110444 w 112824"/>
              <a:gd name="connsiteY2-6" fmla="*/ 382188 h 752947"/>
              <a:gd name="connsiteX3" fmla="*/ 112824 w 112824"/>
              <a:gd name="connsiteY3" fmla="*/ 752947 h 752947"/>
              <a:gd name="connsiteX4" fmla="*/ 0 w 112824"/>
              <a:gd name="connsiteY4" fmla="*/ 0 h 752947"/>
              <a:gd name="connsiteX0-7" fmla="*/ 110444 w 201884"/>
              <a:gd name="connsiteY0-8" fmla="*/ 382188 h 752947"/>
              <a:gd name="connsiteX1-9" fmla="*/ 112824 w 201884"/>
              <a:gd name="connsiteY1-10" fmla="*/ 752947 h 752947"/>
              <a:gd name="connsiteX2-11" fmla="*/ 0 w 201884"/>
              <a:gd name="connsiteY2-12" fmla="*/ 0 h 752947"/>
              <a:gd name="connsiteX3-13" fmla="*/ 112824 w 201884"/>
              <a:gd name="connsiteY3-14" fmla="*/ 0 h 752947"/>
              <a:gd name="connsiteX4-15" fmla="*/ 201884 w 201884"/>
              <a:gd name="connsiteY4-16" fmla="*/ 473628 h 752947"/>
              <a:gd name="connsiteX0-17" fmla="*/ 110444 w 112824"/>
              <a:gd name="connsiteY0-18" fmla="*/ 382188 h 752947"/>
              <a:gd name="connsiteX1-19" fmla="*/ 112824 w 112824"/>
              <a:gd name="connsiteY1-20" fmla="*/ 752947 h 752947"/>
              <a:gd name="connsiteX2-21" fmla="*/ 0 w 112824"/>
              <a:gd name="connsiteY2-22" fmla="*/ 0 h 752947"/>
              <a:gd name="connsiteX3-23" fmla="*/ 112824 w 112824"/>
              <a:gd name="connsiteY3-24" fmla="*/ 0 h 752947"/>
              <a:gd name="connsiteX0-25" fmla="*/ 112824 w 112824"/>
              <a:gd name="connsiteY0-26" fmla="*/ 752947 h 752947"/>
              <a:gd name="connsiteX1-27" fmla="*/ 0 w 112824"/>
              <a:gd name="connsiteY1-28" fmla="*/ 0 h 752947"/>
              <a:gd name="connsiteX2-29" fmla="*/ 112824 w 112824"/>
              <a:gd name="connsiteY2-30" fmla="*/ 0 h 752947"/>
            </a:gdLst>
            <a:ahLst/>
            <a:cxnLst>
              <a:cxn ang="0">
                <a:pos x="connsiteX0-1" y="connsiteY0-2"/>
              </a:cxn>
              <a:cxn ang="0">
                <a:pos x="connsiteX1-3" y="connsiteY1-4"/>
              </a:cxn>
              <a:cxn ang="0">
                <a:pos x="connsiteX2-5" y="connsiteY2-6"/>
              </a:cxn>
            </a:cxnLst>
            <a:rect l="l" t="t" r="r" b="b"/>
            <a:pathLst>
              <a:path w="112824" h="752947">
                <a:moveTo>
                  <a:pt x="112824" y="752947"/>
                </a:moveTo>
                <a:lnTo>
                  <a:pt x="0" y="0"/>
                </a:lnTo>
                <a:lnTo>
                  <a:pt x="112824" y="0"/>
                </a:lnTo>
              </a:path>
            </a:pathLst>
          </a:custGeom>
          <a:noFill/>
          <a:ln w="22161" cap="flat">
            <a:solidFill>
              <a:schemeClr val="accent1">
                <a:alpha val="65000"/>
              </a:schemeClr>
            </a:solidFill>
            <a:prstDash val="solid"/>
            <a:round/>
          </a:ln>
        </p:spPr>
        <p:txBody>
          <a:bodyPr wrap="square" rtlCol="0" anchor="ctr">
            <a:noAutofit/>
          </a:bodyPr>
          <a:lstStyle/>
          <a:p>
            <a:endParaRPr lang="zh-CN" altLang="en-US"/>
          </a:p>
        </p:txBody>
      </p:sp>
      <p:sp>
        <p:nvSpPr>
          <p:cNvPr id="186" name="矩形 185"/>
          <p:cNvSpPr/>
          <p:nvPr userDrawn="1">
            <p:custDataLst>
              <p:tags r:id="rId96"/>
            </p:custDataLst>
          </p:nvPr>
        </p:nvSpPr>
        <p:spPr>
          <a:xfrm>
            <a:off x="0" y="0"/>
            <a:ext cx="12192000" cy="6858000"/>
          </a:xfrm>
          <a:prstGeom prst="rect">
            <a:avLst/>
          </a:prstGeom>
          <a:gradFill flip="none" rotWithShape="1">
            <a:gsLst>
              <a:gs pos="79000">
                <a:schemeClr val="bg2"/>
              </a:gs>
              <a:gs pos="100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任意多边形: 形状 324"/>
          <p:cNvSpPr/>
          <p:nvPr userDrawn="1">
            <p:custDataLst>
              <p:tags r:id="rId97"/>
            </p:custDataLst>
          </p:nvPr>
        </p:nvSpPr>
        <p:spPr>
          <a:xfrm>
            <a:off x="0" y="2509490"/>
            <a:ext cx="4271334" cy="4348510"/>
          </a:xfrm>
          <a:custGeom>
            <a:avLst/>
            <a:gdLst>
              <a:gd name="connsiteX0" fmla="*/ 778651 w 4271334"/>
              <a:gd name="connsiteY0" fmla="*/ 0 h 4348510"/>
              <a:gd name="connsiteX1" fmla="*/ 1666461 w 4271334"/>
              <a:gd name="connsiteY1" fmla="*/ 181101 h 4348510"/>
              <a:gd name="connsiteX2" fmla="*/ 1413492 w 4271334"/>
              <a:gd name="connsiteY2" fmla="*/ 265643 h 4348510"/>
              <a:gd name="connsiteX3" fmla="*/ 2616388 w 4271334"/>
              <a:gd name="connsiteY3" fmla="*/ 510724 h 4348510"/>
              <a:gd name="connsiteX4" fmla="*/ 2743048 w 4271334"/>
              <a:gd name="connsiteY4" fmla="*/ 468395 h 4348510"/>
              <a:gd name="connsiteX5" fmla="*/ 2994602 w 4271334"/>
              <a:gd name="connsiteY5" fmla="*/ 519672 h 4348510"/>
              <a:gd name="connsiteX6" fmla="*/ 3022157 w 4271334"/>
              <a:gd name="connsiteY6" fmla="*/ 602123 h 4348510"/>
              <a:gd name="connsiteX7" fmla="*/ 3546690 w 4271334"/>
              <a:gd name="connsiteY7" fmla="*/ 426825 h 4348510"/>
              <a:gd name="connsiteX8" fmla="*/ 3602505 w 4271334"/>
              <a:gd name="connsiteY8" fmla="*/ 593835 h 4348510"/>
              <a:gd name="connsiteX9" fmla="*/ 3077269 w 4271334"/>
              <a:gd name="connsiteY9" fmla="*/ 769367 h 4348510"/>
              <a:gd name="connsiteX10" fmla="*/ 3118778 w 4271334"/>
              <a:gd name="connsiteY10" fmla="*/ 893570 h 4348510"/>
              <a:gd name="connsiteX11" fmla="*/ 3213861 w 4271334"/>
              <a:gd name="connsiteY11" fmla="*/ 861794 h 4348510"/>
              <a:gd name="connsiteX12" fmla="*/ 3785718 w 4271334"/>
              <a:gd name="connsiteY12" fmla="*/ 2572933 h 4348510"/>
              <a:gd name="connsiteX13" fmla="*/ 4215520 w 4271334"/>
              <a:gd name="connsiteY13" fmla="*/ 2429294 h 4348510"/>
              <a:gd name="connsiteX14" fmla="*/ 4271334 w 4271334"/>
              <a:gd name="connsiteY14" fmla="*/ 2596303 h 4348510"/>
              <a:gd name="connsiteX15" fmla="*/ 3841532 w 4271334"/>
              <a:gd name="connsiteY15" fmla="*/ 2739941 h 4348510"/>
              <a:gd name="connsiteX16" fmla="*/ 3956678 w 4271334"/>
              <a:gd name="connsiteY16" fmla="*/ 3084484 h 4348510"/>
              <a:gd name="connsiteX17" fmla="*/ 3747461 w 4271334"/>
              <a:gd name="connsiteY17" fmla="*/ 3320953 h 4348510"/>
              <a:gd name="connsiteX18" fmla="*/ 3589224 w 4271334"/>
              <a:gd name="connsiteY18" fmla="*/ 3373836 h 4348510"/>
              <a:gd name="connsiteX19" fmla="*/ 3405954 w 4271334"/>
              <a:gd name="connsiteY19" fmla="*/ 3580570 h 4348510"/>
              <a:gd name="connsiteX20" fmla="*/ 4050482 w 4271334"/>
              <a:gd name="connsiteY20" fmla="*/ 3365171 h 4348510"/>
              <a:gd name="connsiteX21" fmla="*/ 4106296 w 4271334"/>
              <a:gd name="connsiteY21" fmla="*/ 3532180 h 4348510"/>
              <a:gd name="connsiteX22" fmla="*/ 3172309 w 4271334"/>
              <a:gd name="connsiteY22" fmla="*/ 3844316 h 4348510"/>
              <a:gd name="connsiteX23" fmla="*/ 2932237 w 4271334"/>
              <a:gd name="connsiteY23" fmla="*/ 4115669 h 4348510"/>
              <a:gd name="connsiteX24" fmla="*/ 3090475 w 4271334"/>
              <a:gd name="connsiteY24" fmla="*/ 4062786 h 4348510"/>
              <a:gd name="connsiteX25" fmla="*/ 2837425 w 4271334"/>
              <a:gd name="connsiteY25" fmla="*/ 4348510 h 4348510"/>
              <a:gd name="connsiteX26" fmla="*/ 2391941 w 4271334"/>
              <a:gd name="connsiteY26" fmla="*/ 4348510 h 4348510"/>
              <a:gd name="connsiteX27" fmla="*/ 2458110 w 4271334"/>
              <a:gd name="connsiteY27" fmla="*/ 4273731 h 4348510"/>
              <a:gd name="connsiteX28" fmla="*/ 2299873 w 4271334"/>
              <a:gd name="connsiteY28" fmla="*/ 4326614 h 4348510"/>
              <a:gd name="connsiteX29" fmla="*/ 2956859 w 4271334"/>
              <a:gd name="connsiteY29" fmla="*/ 3584781 h 4348510"/>
              <a:gd name="connsiteX30" fmla="*/ 3115096 w 4271334"/>
              <a:gd name="connsiteY30" fmla="*/ 3531898 h 4348510"/>
              <a:gd name="connsiteX31" fmla="*/ 3579814 w 4271334"/>
              <a:gd name="connsiteY31" fmla="*/ 3007217 h 4348510"/>
              <a:gd name="connsiteX32" fmla="*/ 3580515 w 4271334"/>
              <a:gd name="connsiteY32" fmla="*/ 3006983 h 4348510"/>
              <a:gd name="connsiteX33" fmla="*/ 2898789 w 4271334"/>
              <a:gd name="connsiteY33" fmla="*/ 967090 h 4348510"/>
              <a:gd name="connsiteX34" fmla="*/ 2803706 w 4271334"/>
              <a:gd name="connsiteY34" fmla="*/ 998866 h 4348510"/>
              <a:gd name="connsiteX35" fmla="*/ 2739802 w 4271334"/>
              <a:gd name="connsiteY35" fmla="*/ 807648 h 4348510"/>
              <a:gd name="connsiteX36" fmla="*/ 2110800 w 4271334"/>
              <a:gd name="connsiteY36" fmla="*/ 679690 h 4348510"/>
              <a:gd name="connsiteX37" fmla="*/ 1984140 w 4271334"/>
              <a:gd name="connsiteY37" fmla="*/ 722020 h 4348510"/>
              <a:gd name="connsiteX38" fmla="*/ 780894 w 4271334"/>
              <a:gd name="connsiteY38" fmla="*/ 477056 h 4348510"/>
              <a:gd name="connsiteX39" fmla="*/ 1033863 w 4271334"/>
              <a:gd name="connsiteY39" fmla="*/ 392514 h 4348510"/>
              <a:gd name="connsiteX40" fmla="*/ 561760 w 4271334"/>
              <a:gd name="connsiteY40" fmla="*/ 296370 h 4348510"/>
              <a:gd name="connsiteX41" fmla="*/ 242325 w 4271334"/>
              <a:gd name="connsiteY41" fmla="*/ 657044 h 4348510"/>
              <a:gd name="connsiteX42" fmla="*/ 0 w 4271334"/>
              <a:gd name="connsiteY42" fmla="*/ 738028 h 4348510"/>
              <a:gd name="connsiteX43" fmla="*/ 0 w 4271334"/>
              <a:gd name="connsiteY43" fmla="*/ 426786 h 4348510"/>
              <a:gd name="connsiteX44" fmla="*/ 209558 w 4271334"/>
              <a:gd name="connsiteY44" fmla="*/ 190189 h 4348510"/>
              <a:gd name="connsiteX45" fmla="*/ 0 w 4271334"/>
              <a:gd name="connsiteY45" fmla="*/ 260223 h 4348510"/>
              <a:gd name="connsiteX46" fmla="*/ 0 w 4271334"/>
              <a:gd name="connsiteY46" fmla="*/ 200623 h 4348510"/>
              <a:gd name="connsiteX47" fmla="*/ 154682 w 4271334"/>
              <a:gd name="connsiteY47" fmla="*/ 25987 h 4348510"/>
              <a:gd name="connsiteX48" fmla="*/ 494105 w 4271334"/>
              <a:gd name="connsiteY48" fmla="*/ 95094 h 4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271334" h="4348510">
                <a:moveTo>
                  <a:pt x="778651" y="0"/>
                </a:moveTo>
                <a:lnTo>
                  <a:pt x="1666461" y="181101"/>
                </a:lnTo>
                <a:lnTo>
                  <a:pt x="1413492" y="265643"/>
                </a:lnTo>
                <a:lnTo>
                  <a:pt x="2616388" y="510724"/>
                </a:lnTo>
                <a:lnTo>
                  <a:pt x="2743048" y="468395"/>
                </a:lnTo>
                <a:lnTo>
                  <a:pt x="2994602" y="519672"/>
                </a:lnTo>
                <a:lnTo>
                  <a:pt x="3022157" y="602123"/>
                </a:lnTo>
                <a:lnTo>
                  <a:pt x="3546690" y="426825"/>
                </a:lnTo>
                <a:lnTo>
                  <a:pt x="3602505" y="593835"/>
                </a:lnTo>
                <a:lnTo>
                  <a:pt x="3077269" y="769367"/>
                </a:lnTo>
                <a:lnTo>
                  <a:pt x="3118778" y="893570"/>
                </a:lnTo>
                <a:lnTo>
                  <a:pt x="3213861" y="861794"/>
                </a:lnTo>
                <a:lnTo>
                  <a:pt x="3785718" y="2572933"/>
                </a:lnTo>
                <a:lnTo>
                  <a:pt x="4215520" y="2429294"/>
                </a:lnTo>
                <a:lnTo>
                  <a:pt x="4271334" y="2596303"/>
                </a:lnTo>
                <a:lnTo>
                  <a:pt x="3841532" y="2739941"/>
                </a:lnTo>
                <a:lnTo>
                  <a:pt x="3956678" y="3084484"/>
                </a:lnTo>
                <a:lnTo>
                  <a:pt x="3747461" y="3320953"/>
                </a:lnTo>
                <a:lnTo>
                  <a:pt x="3589224" y="3373836"/>
                </a:lnTo>
                <a:lnTo>
                  <a:pt x="3405954" y="3580570"/>
                </a:lnTo>
                <a:lnTo>
                  <a:pt x="4050482" y="3365171"/>
                </a:lnTo>
                <a:lnTo>
                  <a:pt x="4106296" y="3532180"/>
                </a:lnTo>
                <a:lnTo>
                  <a:pt x="3172309" y="3844316"/>
                </a:lnTo>
                <a:lnTo>
                  <a:pt x="2932237" y="4115669"/>
                </a:lnTo>
                <a:lnTo>
                  <a:pt x="3090475" y="4062786"/>
                </a:lnTo>
                <a:lnTo>
                  <a:pt x="2837425" y="4348510"/>
                </a:lnTo>
                <a:lnTo>
                  <a:pt x="2391941" y="4348510"/>
                </a:lnTo>
                <a:lnTo>
                  <a:pt x="2458110" y="4273731"/>
                </a:lnTo>
                <a:lnTo>
                  <a:pt x="2299873" y="4326614"/>
                </a:lnTo>
                <a:lnTo>
                  <a:pt x="2956859" y="3584781"/>
                </a:lnTo>
                <a:lnTo>
                  <a:pt x="3115096" y="3531898"/>
                </a:lnTo>
                <a:lnTo>
                  <a:pt x="3579814" y="3007217"/>
                </a:lnTo>
                <a:lnTo>
                  <a:pt x="3580515" y="3006983"/>
                </a:lnTo>
                <a:lnTo>
                  <a:pt x="2898789" y="967090"/>
                </a:lnTo>
                <a:lnTo>
                  <a:pt x="2803706" y="998866"/>
                </a:lnTo>
                <a:lnTo>
                  <a:pt x="2739802" y="807648"/>
                </a:lnTo>
                <a:lnTo>
                  <a:pt x="2110800" y="679690"/>
                </a:lnTo>
                <a:lnTo>
                  <a:pt x="1984140" y="722020"/>
                </a:lnTo>
                <a:lnTo>
                  <a:pt x="780894" y="477056"/>
                </a:lnTo>
                <a:lnTo>
                  <a:pt x="1033863" y="392514"/>
                </a:lnTo>
                <a:lnTo>
                  <a:pt x="561760" y="296370"/>
                </a:lnTo>
                <a:lnTo>
                  <a:pt x="242325" y="657044"/>
                </a:lnTo>
                <a:lnTo>
                  <a:pt x="0" y="738028"/>
                </a:lnTo>
                <a:lnTo>
                  <a:pt x="0" y="426786"/>
                </a:lnTo>
                <a:lnTo>
                  <a:pt x="209558" y="190189"/>
                </a:lnTo>
                <a:lnTo>
                  <a:pt x="0" y="260223"/>
                </a:lnTo>
                <a:lnTo>
                  <a:pt x="0" y="200623"/>
                </a:lnTo>
                <a:lnTo>
                  <a:pt x="154682" y="25987"/>
                </a:lnTo>
                <a:lnTo>
                  <a:pt x="494105" y="95094"/>
                </a:lnTo>
                <a:close/>
              </a:path>
            </a:pathLst>
          </a:custGeom>
          <a:solidFill>
            <a:schemeClr val="accent1"/>
          </a:solidFill>
          <a:ln w="33508" cap="flat">
            <a:noFill/>
            <a:prstDash val="solid"/>
            <a:miter/>
          </a:ln>
        </p:spPr>
        <p:txBody>
          <a:bodyPr rtlCol="0" anchor="ctr"/>
          <a:lstStyle/>
          <a:p>
            <a:pPr lvl="0"/>
            <a:endParaRPr lang="zh-CN" altLang="en-US">
              <a:solidFill>
                <a:schemeClr val="tx1"/>
              </a:solidFill>
            </a:endParaRPr>
          </a:p>
        </p:txBody>
      </p:sp>
      <p:sp>
        <p:nvSpPr>
          <p:cNvPr id="7" name="任意多边形: 形状 6"/>
          <p:cNvSpPr/>
          <p:nvPr userDrawn="1">
            <p:custDataLst>
              <p:tags r:id="rId98"/>
            </p:custDataLst>
          </p:nvPr>
        </p:nvSpPr>
        <p:spPr>
          <a:xfrm>
            <a:off x="0" y="2580882"/>
            <a:ext cx="3858203" cy="4277117"/>
          </a:xfrm>
          <a:custGeom>
            <a:avLst/>
            <a:gdLst>
              <a:gd name="connsiteX0" fmla="*/ 680177 w 3858203"/>
              <a:gd name="connsiteY0" fmla="*/ 0 h 4277117"/>
              <a:gd name="connsiteX1" fmla="*/ 1567987 w 3858203"/>
              <a:gd name="connsiteY1" fmla="*/ 181102 h 4277117"/>
              <a:gd name="connsiteX2" fmla="*/ 1315019 w 3858203"/>
              <a:gd name="connsiteY2" fmla="*/ 265644 h 4277117"/>
              <a:gd name="connsiteX3" fmla="*/ 2517915 w 3858203"/>
              <a:gd name="connsiteY3" fmla="*/ 510725 h 4277117"/>
              <a:gd name="connsiteX4" fmla="*/ 2644575 w 3858203"/>
              <a:gd name="connsiteY4" fmla="*/ 468395 h 4277117"/>
              <a:gd name="connsiteX5" fmla="*/ 2896128 w 3858203"/>
              <a:gd name="connsiteY5" fmla="*/ 519673 h 4277117"/>
              <a:gd name="connsiteX6" fmla="*/ 3021005 w 3858203"/>
              <a:gd name="connsiteY6" fmla="*/ 893336 h 4277117"/>
              <a:gd name="connsiteX7" fmla="*/ 3115386 w 3858203"/>
              <a:gd name="connsiteY7" fmla="*/ 861794 h 4277117"/>
              <a:gd name="connsiteX8" fmla="*/ 3858203 w 3858203"/>
              <a:gd name="connsiteY8" fmla="*/ 3084485 h 4277117"/>
              <a:gd name="connsiteX9" fmla="*/ 3648986 w 3858203"/>
              <a:gd name="connsiteY9" fmla="*/ 3320954 h 4277117"/>
              <a:gd name="connsiteX10" fmla="*/ 3490749 w 3858203"/>
              <a:gd name="connsiteY10" fmla="*/ 3373836 h 4277117"/>
              <a:gd name="connsiteX11" fmla="*/ 2833763 w 3858203"/>
              <a:gd name="connsiteY11" fmla="*/ 4115669 h 4277117"/>
              <a:gd name="connsiteX12" fmla="*/ 2992001 w 3858203"/>
              <a:gd name="connsiteY12" fmla="*/ 4062788 h 4277117"/>
              <a:gd name="connsiteX13" fmla="*/ 2802115 w 3858203"/>
              <a:gd name="connsiteY13" fmla="*/ 4277117 h 4277117"/>
              <a:gd name="connsiteX14" fmla="*/ 2356641 w 3858203"/>
              <a:gd name="connsiteY14" fmla="*/ 4277117 h 4277117"/>
              <a:gd name="connsiteX15" fmla="*/ 2359635 w 3858203"/>
              <a:gd name="connsiteY15" fmla="*/ 4273732 h 4277117"/>
              <a:gd name="connsiteX16" fmla="*/ 2349508 w 3858203"/>
              <a:gd name="connsiteY16" fmla="*/ 4277117 h 4277117"/>
              <a:gd name="connsiteX17" fmla="*/ 2245234 w 3858203"/>
              <a:gd name="connsiteY17" fmla="*/ 4277117 h 4277117"/>
              <a:gd name="connsiteX18" fmla="*/ 2858385 w 3858203"/>
              <a:gd name="connsiteY18" fmla="*/ 3584782 h 4277117"/>
              <a:gd name="connsiteX19" fmla="*/ 3016622 w 3858203"/>
              <a:gd name="connsiteY19" fmla="*/ 3531899 h 4277117"/>
              <a:gd name="connsiteX20" fmla="*/ 3481340 w 3858203"/>
              <a:gd name="connsiteY20" fmla="*/ 3007218 h 4277117"/>
              <a:gd name="connsiteX21" fmla="*/ 3481692 w 3858203"/>
              <a:gd name="connsiteY21" fmla="*/ 3007100 h 4277117"/>
              <a:gd name="connsiteX22" fmla="*/ 2799848 w 3858203"/>
              <a:gd name="connsiteY22" fmla="*/ 966856 h 4277117"/>
              <a:gd name="connsiteX23" fmla="*/ 2704764 w 3858203"/>
              <a:gd name="connsiteY23" fmla="*/ 998634 h 4277117"/>
              <a:gd name="connsiteX24" fmla="*/ 2640860 w 3858203"/>
              <a:gd name="connsiteY24" fmla="*/ 807416 h 4277117"/>
              <a:gd name="connsiteX25" fmla="*/ 2011857 w 3858203"/>
              <a:gd name="connsiteY25" fmla="*/ 679457 h 4277117"/>
              <a:gd name="connsiteX26" fmla="*/ 1885198 w 3858203"/>
              <a:gd name="connsiteY26" fmla="*/ 721786 h 4277117"/>
              <a:gd name="connsiteX27" fmla="*/ 681952 w 3858203"/>
              <a:gd name="connsiteY27" fmla="*/ 476823 h 4277117"/>
              <a:gd name="connsiteX28" fmla="*/ 935271 w 3858203"/>
              <a:gd name="connsiteY28" fmla="*/ 392164 h 4277117"/>
              <a:gd name="connsiteX29" fmla="*/ 463169 w 3858203"/>
              <a:gd name="connsiteY29" fmla="*/ 296020 h 4277117"/>
              <a:gd name="connsiteX30" fmla="*/ 143383 w 3858203"/>
              <a:gd name="connsiteY30" fmla="*/ 656811 h 4277117"/>
              <a:gd name="connsiteX31" fmla="*/ 0 w 3858203"/>
              <a:gd name="connsiteY31" fmla="*/ 704729 h 4277117"/>
              <a:gd name="connsiteX32" fmla="*/ 0 w 3858203"/>
              <a:gd name="connsiteY32" fmla="*/ 302202 h 4277117"/>
              <a:gd name="connsiteX33" fmla="*/ 17111 w 3858203"/>
              <a:gd name="connsiteY33" fmla="*/ 296483 h 4277117"/>
              <a:gd name="connsiteX34" fmla="*/ 111083 w 3858203"/>
              <a:gd name="connsiteY34" fmla="*/ 190190 h 4277117"/>
              <a:gd name="connsiteX35" fmla="*/ 0 w 3858203"/>
              <a:gd name="connsiteY35" fmla="*/ 227314 h 4277117"/>
              <a:gd name="connsiteX36" fmla="*/ 0 w 3858203"/>
              <a:gd name="connsiteY36" fmla="*/ 89446 h 4277117"/>
              <a:gd name="connsiteX37" fmla="*/ 56208 w 3858203"/>
              <a:gd name="connsiteY37" fmla="*/ 25987 h 4277117"/>
              <a:gd name="connsiteX38" fmla="*/ 395280 w 3858203"/>
              <a:gd name="connsiteY38" fmla="*/ 95213 h 4277117"/>
              <a:gd name="connsiteX39" fmla="*/ 680177 w 3858203"/>
              <a:gd name="connsiteY39" fmla="*/ 0 h 42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58203" h="4277117">
                <a:moveTo>
                  <a:pt x="680177" y="0"/>
                </a:moveTo>
                <a:lnTo>
                  <a:pt x="1567987" y="181102"/>
                </a:lnTo>
                <a:lnTo>
                  <a:pt x="1315019" y="265644"/>
                </a:lnTo>
                <a:lnTo>
                  <a:pt x="2517915" y="510725"/>
                </a:lnTo>
                <a:lnTo>
                  <a:pt x="2644575" y="468395"/>
                </a:lnTo>
                <a:lnTo>
                  <a:pt x="2896128" y="519673"/>
                </a:lnTo>
                <a:lnTo>
                  <a:pt x="3021005" y="893336"/>
                </a:lnTo>
                <a:lnTo>
                  <a:pt x="3115386" y="861794"/>
                </a:lnTo>
                <a:lnTo>
                  <a:pt x="3858203" y="3084485"/>
                </a:lnTo>
                <a:lnTo>
                  <a:pt x="3648986" y="3320954"/>
                </a:lnTo>
                <a:lnTo>
                  <a:pt x="3490749" y="3373836"/>
                </a:lnTo>
                <a:lnTo>
                  <a:pt x="2833763" y="4115669"/>
                </a:lnTo>
                <a:lnTo>
                  <a:pt x="2992001" y="4062788"/>
                </a:lnTo>
                <a:lnTo>
                  <a:pt x="2802115" y="4277117"/>
                </a:lnTo>
                <a:lnTo>
                  <a:pt x="2356641" y="4277117"/>
                </a:lnTo>
                <a:lnTo>
                  <a:pt x="2359635" y="4273732"/>
                </a:lnTo>
                <a:lnTo>
                  <a:pt x="2349508" y="4277117"/>
                </a:lnTo>
                <a:lnTo>
                  <a:pt x="2245234" y="4277117"/>
                </a:lnTo>
                <a:lnTo>
                  <a:pt x="2858385" y="3584782"/>
                </a:lnTo>
                <a:lnTo>
                  <a:pt x="3016622" y="3531899"/>
                </a:lnTo>
                <a:lnTo>
                  <a:pt x="3481340" y="3007218"/>
                </a:lnTo>
                <a:lnTo>
                  <a:pt x="3481692" y="3007100"/>
                </a:lnTo>
                <a:lnTo>
                  <a:pt x="2799848" y="966856"/>
                </a:lnTo>
                <a:lnTo>
                  <a:pt x="2704764" y="998634"/>
                </a:lnTo>
                <a:lnTo>
                  <a:pt x="2640860" y="807416"/>
                </a:lnTo>
                <a:lnTo>
                  <a:pt x="2011857" y="679457"/>
                </a:lnTo>
                <a:lnTo>
                  <a:pt x="1885198" y="721786"/>
                </a:lnTo>
                <a:lnTo>
                  <a:pt x="681952" y="476823"/>
                </a:lnTo>
                <a:lnTo>
                  <a:pt x="935271" y="392164"/>
                </a:lnTo>
                <a:lnTo>
                  <a:pt x="463169" y="296020"/>
                </a:lnTo>
                <a:lnTo>
                  <a:pt x="143383" y="656811"/>
                </a:lnTo>
                <a:lnTo>
                  <a:pt x="0" y="704729"/>
                </a:lnTo>
                <a:lnTo>
                  <a:pt x="0" y="302202"/>
                </a:lnTo>
                <a:lnTo>
                  <a:pt x="17111" y="296483"/>
                </a:lnTo>
                <a:lnTo>
                  <a:pt x="111083" y="190190"/>
                </a:lnTo>
                <a:lnTo>
                  <a:pt x="0" y="227314"/>
                </a:lnTo>
                <a:lnTo>
                  <a:pt x="0" y="89446"/>
                </a:lnTo>
                <a:lnTo>
                  <a:pt x="56208" y="25987"/>
                </a:lnTo>
                <a:lnTo>
                  <a:pt x="395280" y="95213"/>
                </a:lnTo>
                <a:lnTo>
                  <a:pt x="680177" y="0"/>
                </a:lnTo>
                <a:close/>
              </a:path>
            </a:pathLst>
          </a:custGeom>
          <a:solidFill>
            <a:schemeClr val="accent2"/>
          </a:solidFill>
          <a:ln w="33508" cap="flat">
            <a:noFill/>
            <a:prstDash val="solid"/>
            <a:miter/>
          </a:ln>
        </p:spPr>
        <p:txBody>
          <a:bodyPr wrap="square" rtlCol="0" anchor="ctr">
            <a:noAutofit/>
          </a:bodyPr>
          <a:lstStyle/>
          <a:p>
            <a:pPr lvl="0"/>
            <a:endParaRPr lang="zh-CN" altLang="en-US">
              <a:solidFill>
                <a:schemeClr val="tx1"/>
              </a:solidFill>
            </a:endParaRPr>
          </a:p>
        </p:txBody>
      </p:sp>
      <p:sp>
        <p:nvSpPr>
          <p:cNvPr id="28" name="任意多边形: 形状 27"/>
          <p:cNvSpPr/>
          <p:nvPr userDrawn="1">
            <p:custDataLst>
              <p:tags r:id="rId99"/>
            </p:custDataLst>
          </p:nvPr>
        </p:nvSpPr>
        <p:spPr>
          <a:xfrm>
            <a:off x="2369744" y="1047"/>
            <a:ext cx="3883982" cy="1144101"/>
          </a:xfrm>
          <a:custGeom>
            <a:avLst/>
            <a:gdLst>
              <a:gd name="connsiteX0" fmla="*/ 314639 w 3883982"/>
              <a:gd name="connsiteY0" fmla="*/ 0 h 1144101"/>
              <a:gd name="connsiteX1" fmla="*/ 640574 w 3883982"/>
              <a:gd name="connsiteY1" fmla="*/ 0 h 1144101"/>
              <a:gd name="connsiteX2" fmla="*/ 754898 w 3883982"/>
              <a:gd name="connsiteY2" fmla="*/ 342086 h 1144101"/>
              <a:gd name="connsiteX3" fmla="*/ 1390460 w 3883982"/>
              <a:gd name="connsiteY3" fmla="*/ 471499 h 1144101"/>
              <a:gd name="connsiteX4" fmla="*/ 1244027 w 3883982"/>
              <a:gd name="connsiteY4" fmla="*/ 520436 h 1144101"/>
              <a:gd name="connsiteX5" fmla="*/ 2142585 w 3883982"/>
              <a:gd name="connsiteY5" fmla="*/ 703448 h 1144101"/>
              <a:gd name="connsiteX6" fmla="*/ 2289017 w 3883982"/>
              <a:gd name="connsiteY6" fmla="*/ 654511 h 1144101"/>
              <a:gd name="connsiteX7" fmla="*/ 2887441 w 3883982"/>
              <a:gd name="connsiteY7" fmla="*/ 776482 h 1144101"/>
              <a:gd name="connsiteX8" fmla="*/ 3291962 w 3883982"/>
              <a:gd name="connsiteY8" fmla="*/ 319329 h 1144101"/>
              <a:gd name="connsiteX9" fmla="*/ 3145531 w 3883982"/>
              <a:gd name="connsiteY9" fmla="*/ 368266 h 1144101"/>
              <a:gd name="connsiteX10" fmla="*/ 3471676 w 3883982"/>
              <a:gd name="connsiteY10" fmla="*/ 1 h 1144101"/>
              <a:gd name="connsiteX11" fmla="*/ 3883982 w 3883982"/>
              <a:gd name="connsiteY11" fmla="*/ 0 h 1144101"/>
              <a:gd name="connsiteX12" fmla="*/ 3730718 w 3883982"/>
              <a:gd name="connsiteY12" fmla="*/ 173059 h 1144101"/>
              <a:gd name="connsiteX13" fmla="*/ 3877150 w 3883982"/>
              <a:gd name="connsiteY13" fmla="*/ 124122 h 1144101"/>
              <a:gd name="connsiteX14" fmla="*/ 3227968 w 3883982"/>
              <a:gd name="connsiteY14" fmla="*/ 856868 h 1144101"/>
              <a:gd name="connsiteX15" fmla="*/ 3139979 w 3883982"/>
              <a:gd name="connsiteY15" fmla="*/ 886274 h 1144101"/>
              <a:gd name="connsiteX16" fmla="*/ 2911760 w 3883982"/>
              <a:gd name="connsiteY16" fmla="*/ 1144101 h 1144101"/>
              <a:gd name="connsiteX17" fmla="*/ 2574380 w 3883982"/>
              <a:gd name="connsiteY17" fmla="*/ 1075296 h 1144101"/>
              <a:gd name="connsiteX18" fmla="*/ 2662370 w 3883982"/>
              <a:gd name="connsiteY18" fmla="*/ 1045890 h 1144101"/>
              <a:gd name="connsiteX19" fmla="*/ 1703396 w 3883982"/>
              <a:gd name="connsiteY19" fmla="*/ 850584 h 1144101"/>
              <a:gd name="connsiteX20" fmla="*/ 1556964 w 3883982"/>
              <a:gd name="connsiteY20" fmla="*/ 899521 h 1144101"/>
              <a:gd name="connsiteX21" fmla="*/ 658408 w 3883982"/>
              <a:gd name="connsiteY21" fmla="*/ 716509 h 1144101"/>
              <a:gd name="connsiteX22" fmla="*/ 804840 w 3883982"/>
              <a:gd name="connsiteY22" fmla="*/ 667572 h 1144101"/>
              <a:gd name="connsiteX23" fmla="*/ 518566 w 3883982"/>
              <a:gd name="connsiteY23" fmla="*/ 609121 h 1144101"/>
              <a:gd name="connsiteX24" fmla="*/ 426334 w 3883982"/>
              <a:gd name="connsiteY24" fmla="*/ 333140 h 1144101"/>
              <a:gd name="connsiteX25" fmla="*/ 51650 w 3883982"/>
              <a:gd name="connsiteY25" fmla="*/ 458358 h 1144101"/>
              <a:gd name="connsiteX26" fmla="*/ 0 w 3883982"/>
              <a:gd name="connsiteY26" fmla="*/ 303808 h 1144101"/>
              <a:gd name="connsiteX27" fmla="*/ 374359 w 3883982"/>
              <a:gd name="connsiteY27" fmla="*/ 178698 h 1144101"/>
              <a:gd name="connsiteX28" fmla="*/ 314639 w 3883982"/>
              <a:gd name="connsiteY28" fmla="*/ 0 h 114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83982" h="1144101">
                <a:moveTo>
                  <a:pt x="314639" y="0"/>
                </a:moveTo>
                <a:lnTo>
                  <a:pt x="640574" y="0"/>
                </a:lnTo>
                <a:lnTo>
                  <a:pt x="754898" y="342086"/>
                </a:lnTo>
                <a:lnTo>
                  <a:pt x="1390460" y="471499"/>
                </a:lnTo>
                <a:lnTo>
                  <a:pt x="1244027" y="520436"/>
                </a:lnTo>
                <a:lnTo>
                  <a:pt x="2142585" y="703448"/>
                </a:lnTo>
                <a:lnTo>
                  <a:pt x="2289017" y="654511"/>
                </a:lnTo>
                <a:lnTo>
                  <a:pt x="2887441" y="776482"/>
                </a:lnTo>
                <a:lnTo>
                  <a:pt x="3291962" y="319329"/>
                </a:lnTo>
                <a:lnTo>
                  <a:pt x="3145531" y="368266"/>
                </a:lnTo>
                <a:lnTo>
                  <a:pt x="3471676" y="1"/>
                </a:lnTo>
                <a:lnTo>
                  <a:pt x="3883982" y="0"/>
                </a:lnTo>
                <a:lnTo>
                  <a:pt x="3730718" y="173059"/>
                </a:lnTo>
                <a:lnTo>
                  <a:pt x="3877150" y="124122"/>
                </a:lnTo>
                <a:lnTo>
                  <a:pt x="3227968" y="856868"/>
                </a:lnTo>
                <a:lnTo>
                  <a:pt x="3139979" y="886274"/>
                </a:lnTo>
                <a:lnTo>
                  <a:pt x="2911760" y="1144101"/>
                </a:lnTo>
                <a:lnTo>
                  <a:pt x="2574380" y="1075296"/>
                </a:lnTo>
                <a:lnTo>
                  <a:pt x="2662370" y="1045890"/>
                </a:lnTo>
                <a:lnTo>
                  <a:pt x="1703396" y="850584"/>
                </a:lnTo>
                <a:lnTo>
                  <a:pt x="1556964" y="899521"/>
                </a:lnTo>
                <a:lnTo>
                  <a:pt x="658408" y="716509"/>
                </a:lnTo>
                <a:lnTo>
                  <a:pt x="804840" y="667572"/>
                </a:lnTo>
                <a:lnTo>
                  <a:pt x="518566" y="609121"/>
                </a:lnTo>
                <a:lnTo>
                  <a:pt x="426334" y="333140"/>
                </a:lnTo>
                <a:lnTo>
                  <a:pt x="51650" y="458358"/>
                </a:lnTo>
                <a:lnTo>
                  <a:pt x="0" y="303808"/>
                </a:lnTo>
                <a:lnTo>
                  <a:pt x="374359" y="178698"/>
                </a:lnTo>
                <a:lnTo>
                  <a:pt x="314639" y="0"/>
                </a:lnTo>
                <a:close/>
              </a:path>
            </a:pathLst>
          </a:custGeom>
          <a:solidFill>
            <a:schemeClr val="accent2"/>
          </a:solidFill>
          <a:ln w="33508" cap="flat">
            <a:noFill/>
            <a:prstDash val="solid"/>
            <a:miter/>
          </a:ln>
        </p:spPr>
        <p:txBody>
          <a:bodyPr wrap="square" rtlCol="0" anchor="ctr">
            <a:noAutofit/>
          </a:bodyPr>
          <a:lstStyle/>
          <a:p>
            <a:pPr lvl="0"/>
            <a:endParaRPr lang="zh-CN" altLang="en-US">
              <a:solidFill>
                <a:schemeClr val="tx1"/>
              </a:solidFill>
            </a:endParaRPr>
          </a:p>
        </p:txBody>
      </p:sp>
      <p:sp>
        <p:nvSpPr>
          <p:cNvPr id="14" name="任意多边形: 形状 13"/>
          <p:cNvSpPr/>
          <p:nvPr userDrawn="1">
            <p:custDataLst>
              <p:tags r:id="rId100"/>
            </p:custDataLst>
          </p:nvPr>
        </p:nvSpPr>
        <p:spPr>
          <a:xfrm>
            <a:off x="2895899" y="1046"/>
            <a:ext cx="3541261" cy="1080407"/>
          </a:xfrm>
          <a:custGeom>
            <a:avLst/>
            <a:gdLst>
              <a:gd name="connsiteX0" fmla="*/ 0 w 3541261"/>
              <a:gd name="connsiteY0" fmla="*/ 0 h 1080407"/>
              <a:gd name="connsiteX1" fmla="*/ 325934 w 3541261"/>
              <a:gd name="connsiteY1" fmla="*/ 0 h 1080407"/>
              <a:gd name="connsiteX2" fmla="*/ 419008 w 3541261"/>
              <a:gd name="connsiteY2" fmla="*/ 278500 h 1080407"/>
              <a:gd name="connsiteX3" fmla="*/ 1054569 w 3541261"/>
              <a:gd name="connsiteY3" fmla="*/ 407913 h 1080407"/>
              <a:gd name="connsiteX4" fmla="*/ 908137 w 3541261"/>
              <a:gd name="connsiteY4" fmla="*/ 456850 h 1080407"/>
              <a:gd name="connsiteX5" fmla="*/ 1806694 w 3541261"/>
              <a:gd name="connsiteY5" fmla="*/ 639863 h 1080407"/>
              <a:gd name="connsiteX6" fmla="*/ 1953127 w 3541261"/>
              <a:gd name="connsiteY6" fmla="*/ 590926 h 1080407"/>
              <a:gd name="connsiteX7" fmla="*/ 2551551 w 3541261"/>
              <a:gd name="connsiteY7" fmla="*/ 712897 h 1080407"/>
              <a:gd name="connsiteX8" fmla="*/ 2956074 w 3541261"/>
              <a:gd name="connsiteY8" fmla="*/ 255744 h 1080407"/>
              <a:gd name="connsiteX9" fmla="*/ 2809642 w 3541261"/>
              <a:gd name="connsiteY9" fmla="*/ 304681 h 1080407"/>
              <a:gd name="connsiteX10" fmla="*/ 3079474 w 3541261"/>
              <a:gd name="connsiteY10" fmla="*/ 0 h 1080407"/>
              <a:gd name="connsiteX11" fmla="*/ 3491682 w 3541261"/>
              <a:gd name="connsiteY11" fmla="*/ 0 h 1080407"/>
              <a:gd name="connsiteX12" fmla="*/ 3394829 w 3541261"/>
              <a:gd name="connsiteY12" fmla="*/ 109473 h 1080407"/>
              <a:gd name="connsiteX13" fmla="*/ 3541261 w 3541261"/>
              <a:gd name="connsiteY13" fmla="*/ 60536 h 1080407"/>
              <a:gd name="connsiteX14" fmla="*/ 2892404 w 3541261"/>
              <a:gd name="connsiteY14" fmla="*/ 793175 h 1080407"/>
              <a:gd name="connsiteX15" fmla="*/ 2804415 w 3541261"/>
              <a:gd name="connsiteY15" fmla="*/ 822581 h 1080407"/>
              <a:gd name="connsiteX16" fmla="*/ 2576195 w 3541261"/>
              <a:gd name="connsiteY16" fmla="*/ 1080407 h 1080407"/>
              <a:gd name="connsiteX17" fmla="*/ 2238817 w 3541261"/>
              <a:gd name="connsiteY17" fmla="*/ 1011602 h 1080407"/>
              <a:gd name="connsiteX18" fmla="*/ 2326481 w 3541261"/>
              <a:gd name="connsiteY18" fmla="*/ 982305 h 1080407"/>
              <a:gd name="connsiteX19" fmla="*/ 1367507 w 3541261"/>
              <a:gd name="connsiteY19" fmla="*/ 786999 h 1080407"/>
              <a:gd name="connsiteX20" fmla="*/ 1221075 w 3541261"/>
              <a:gd name="connsiteY20" fmla="*/ 835936 h 1080407"/>
              <a:gd name="connsiteX21" fmla="*/ 322518 w 3541261"/>
              <a:gd name="connsiteY21" fmla="*/ 652923 h 1080407"/>
              <a:gd name="connsiteX22" fmla="*/ 468625 w 3541261"/>
              <a:gd name="connsiteY22" fmla="*/ 604095 h 1080407"/>
              <a:gd name="connsiteX23" fmla="*/ 182352 w 3541261"/>
              <a:gd name="connsiteY23" fmla="*/ 545643 h 1080407"/>
              <a:gd name="connsiteX24" fmla="*/ 0 w 3541261"/>
              <a:gd name="connsiteY24" fmla="*/ 0 h 108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41261" h="1080407">
                <a:moveTo>
                  <a:pt x="0" y="0"/>
                </a:moveTo>
                <a:lnTo>
                  <a:pt x="325934" y="0"/>
                </a:lnTo>
                <a:lnTo>
                  <a:pt x="419008" y="278500"/>
                </a:lnTo>
                <a:lnTo>
                  <a:pt x="1054569" y="407913"/>
                </a:lnTo>
                <a:lnTo>
                  <a:pt x="908137" y="456850"/>
                </a:lnTo>
                <a:lnTo>
                  <a:pt x="1806694" y="639863"/>
                </a:lnTo>
                <a:lnTo>
                  <a:pt x="1953127" y="590926"/>
                </a:lnTo>
                <a:lnTo>
                  <a:pt x="2551551" y="712897"/>
                </a:lnTo>
                <a:lnTo>
                  <a:pt x="2956074" y="255744"/>
                </a:lnTo>
                <a:lnTo>
                  <a:pt x="2809642" y="304681"/>
                </a:lnTo>
                <a:lnTo>
                  <a:pt x="3079474" y="0"/>
                </a:lnTo>
                <a:lnTo>
                  <a:pt x="3491682" y="0"/>
                </a:lnTo>
                <a:lnTo>
                  <a:pt x="3394829" y="109473"/>
                </a:lnTo>
                <a:lnTo>
                  <a:pt x="3541261" y="60536"/>
                </a:lnTo>
                <a:lnTo>
                  <a:pt x="2892404" y="793175"/>
                </a:lnTo>
                <a:lnTo>
                  <a:pt x="2804415" y="822581"/>
                </a:lnTo>
                <a:lnTo>
                  <a:pt x="2576195" y="1080407"/>
                </a:lnTo>
                <a:lnTo>
                  <a:pt x="2238817" y="1011602"/>
                </a:lnTo>
                <a:lnTo>
                  <a:pt x="2326481" y="982305"/>
                </a:lnTo>
                <a:lnTo>
                  <a:pt x="1367507" y="786999"/>
                </a:lnTo>
                <a:lnTo>
                  <a:pt x="1221075" y="835936"/>
                </a:lnTo>
                <a:lnTo>
                  <a:pt x="322518" y="652923"/>
                </a:lnTo>
                <a:lnTo>
                  <a:pt x="468625" y="604095"/>
                </a:lnTo>
                <a:lnTo>
                  <a:pt x="182352" y="545643"/>
                </a:lnTo>
                <a:lnTo>
                  <a:pt x="0" y="0"/>
                </a:lnTo>
                <a:close/>
              </a:path>
            </a:pathLst>
          </a:custGeom>
          <a:solidFill>
            <a:schemeClr val="accent1"/>
          </a:solidFill>
          <a:ln w="33508" cap="flat">
            <a:noFill/>
            <a:prstDash val="solid"/>
            <a:miter/>
          </a:ln>
        </p:spPr>
        <p:txBody>
          <a:bodyPr wrap="square" rtlCol="0" anchor="ctr">
            <a:noAutofit/>
          </a:bodyPr>
          <a:lstStyle/>
          <a:p>
            <a:pPr lvl="0"/>
            <a:endParaRPr lang="zh-CN" altLang="en-US">
              <a:solidFill>
                <a:schemeClr val="tx1"/>
              </a:solidFill>
            </a:endParaRPr>
          </a:p>
        </p:txBody>
      </p:sp>
      <p:sp>
        <p:nvSpPr>
          <p:cNvPr id="11" name="任意多边形: 形状 10"/>
          <p:cNvSpPr/>
          <p:nvPr userDrawn="1">
            <p:custDataLst>
              <p:tags r:id="rId101"/>
            </p:custDataLst>
          </p:nvPr>
        </p:nvSpPr>
        <p:spPr>
          <a:xfrm>
            <a:off x="2466501" y="1047"/>
            <a:ext cx="3875201" cy="1112199"/>
          </a:xfrm>
          <a:custGeom>
            <a:avLst/>
            <a:gdLst>
              <a:gd name="connsiteX0" fmla="*/ 324002 w 3875201"/>
              <a:gd name="connsiteY0" fmla="*/ 0 h 1112199"/>
              <a:gd name="connsiteX1" fmla="*/ 649215 w 3875201"/>
              <a:gd name="connsiteY1" fmla="*/ 0 h 1112199"/>
              <a:gd name="connsiteX2" fmla="*/ 752950 w 3875201"/>
              <a:gd name="connsiteY2" fmla="*/ 310401 h 1112199"/>
              <a:gd name="connsiteX3" fmla="*/ 1388512 w 3875201"/>
              <a:gd name="connsiteY3" fmla="*/ 439814 h 1112199"/>
              <a:gd name="connsiteX4" fmla="*/ 1242080 w 3875201"/>
              <a:gd name="connsiteY4" fmla="*/ 488751 h 1112199"/>
              <a:gd name="connsiteX5" fmla="*/ 2140636 w 3875201"/>
              <a:gd name="connsiteY5" fmla="*/ 671764 h 1112199"/>
              <a:gd name="connsiteX6" fmla="*/ 2287068 w 3875201"/>
              <a:gd name="connsiteY6" fmla="*/ 622826 h 1112199"/>
              <a:gd name="connsiteX7" fmla="*/ 2885167 w 3875201"/>
              <a:gd name="connsiteY7" fmla="*/ 744907 h 1112199"/>
              <a:gd name="connsiteX8" fmla="*/ 3290014 w 3875201"/>
              <a:gd name="connsiteY8" fmla="*/ 287645 h 1112199"/>
              <a:gd name="connsiteX9" fmla="*/ 3143582 w 3875201"/>
              <a:gd name="connsiteY9" fmla="*/ 336581 h 1112199"/>
              <a:gd name="connsiteX10" fmla="*/ 3441668 w 3875201"/>
              <a:gd name="connsiteY10" fmla="*/ 0 h 1112199"/>
              <a:gd name="connsiteX11" fmla="*/ 3853847 w 3875201"/>
              <a:gd name="connsiteY11" fmla="*/ 0 h 1112199"/>
              <a:gd name="connsiteX12" fmla="*/ 3728770 w 3875201"/>
              <a:gd name="connsiteY12" fmla="*/ 141374 h 1112199"/>
              <a:gd name="connsiteX13" fmla="*/ 3875201 w 3875201"/>
              <a:gd name="connsiteY13" fmla="*/ 92437 h 1112199"/>
              <a:gd name="connsiteX14" fmla="*/ 3226344 w 3875201"/>
              <a:gd name="connsiteY14" fmla="*/ 825075 h 1112199"/>
              <a:gd name="connsiteX15" fmla="*/ 3138680 w 3875201"/>
              <a:gd name="connsiteY15" fmla="*/ 854373 h 1112199"/>
              <a:gd name="connsiteX16" fmla="*/ 2910462 w 3875201"/>
              <a:gd name="connsiteY16" fmla="*/ 1112199 h 1112199"/>
              <a:gd name="connsiteX17" fmla="*/ 2573083 w 3875201"/>
              <a:gd name="connsiteY17" fmla="*/ 1043394 h 1112199"/>
              <a:gd name="connsiteX18" fmla="*/ 2660747 w 3875201"/>
              <a:gd name="connsiteY18" fmla="*/ 1014097 h 1112199"/>
              <a:gd name="connsiteX19" fmla="*/ 1701774 w 3875201"/>
              <a:gd name="connsiteY19" fmla="*/ 818791 h 1112199"/>
              <a:gd name="connsiteX20" fmla="*/ 1555342 w 3875201"/>
              <a:gd name="connsiteY20" fmla="*/ 867728 h 1112199"/>
              <a:gd name="connsiteX21" fmla="*/ 656785 w 3875201"/>
              <a:gd name="connsiteY21" fmla="*/ 684715 h 1112199"/>
              <a:gd name="connsiteX22" fmla="*/ 803216 w 3875201"/>
              <a:gd name="connsiteY22" fmla="*/ 635778 h 1112199"/>
              <a:gd name="connsiteX23" fmla="*/ 516619 w 3875201"/>
              <a:gd name="connsiteY23" fmla="*/ 577436 h 1112199"/>
              <a:gd name="connsiteX24" fmla="*/ 424387 w 3875201"/>
              <a:gd name="connsiteY24" fmla="*/ 301454 h 1112199"/>
              <a:gd name="connsiteX25" fmla="*/ 51651 w 3875201"/>
              <a:gd name="connsiteY25" fmla="*/ 426022 h 1112199"/>
              <a:gd name="connsiteX26" fmla="*/ 0 w 3875201"/>
              <a:gd name="connsiteY26" fmla="*/ 271472 h 1112199"/>
              <a:gd name="connsiteX27" fmla="*/ 373061 w 3875201"/>
              <a:gd name="connsiteY27" fmla="*/ 146796 h 1112199"/>
              <a:gd name="connsiteX28" fmla="*/ 324002 w 3875201"/>
              <a:gd name="connsiteY28" fmla="*/ 0 h 111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75201" h="1112199">
                <a:moveTo>
                  <a:pt x="324002" y="0"/>
                </a:moveTo>
                <a:lnTo>
                  <a:pt x="649215" y="0"/>
                </a:lnTo>
                <a:lnTo>
                  <a:pt x="752950" y="310401"/>
                </a:lnTo>
                <a:lnTo>
                  <a:pt x="1388512" y="439814"/>
                </a:lnTo>
                <a:lnTo>
                  <a:pt x="1242080" y="488751"/>
                </a:lnTo>
                <a:lnTo>
                  <a:pt x="2140636" y="671764"/>
                </a:lnTo>
                <a:lnTo>
                  <a:pt x="2287068" y="622826"/>
                </a:lnTo>
                <a:lnTo>
                  <a:pt x="2885167" y="744907"/>
                </a:lnTo>
                <a:lnTo>
                  <a:pt x="3290014" y="287645"/>
                </a:lnTo>
                <a:lnTo>
                  <a:pt x="3143582" y="336581"/>
                </a:lnTo>
                <a:lnTo>
                  <a:pt x="3441668" y="0"/>
                </a:lnTo>
                <a:lnTo>
                  <a:pt x="3853847" y="0"/>
                </a:lnTo>
                <a:lnTo>
                  <a:pt x="3728770" y="141374"/>
                </a:lnTo>
                <a:lnTo>
                  <a:pt x="3875201" y="92437"/>
                </a:lnTo>
                <a:lnTo>
                  <a:pt x="3226344" y="825075"/>
                </a:lnTo>
                <a:lnTo>
                  <a:pt x="3138680" y="854373"/>
                </a:lnTo>
                <a:lnTo>
                  <a:pt x="2910462" y="1112199"/>
                </a:lnTo>
                <a:lnTo>
                  <a:pt x="2573083" y="1043394"/>
                </a:lnTo>
                <a:lnTo>
                  <a:pt x="2660747" y="1014097"/>
                </a:lnTo>
                <a:lnTo>
                  <a:pt x="1701774" y="818791"/>
                </a:lnTo>
                <a:lnTo>
                  <a:pt x="1555342" y="867728"/>
                </a:lnTo>
                <a:lnTo>
                  <a:pt x="656785" y="684715"/>
                </a:lnTo>
                <a:lnTo>
                  <a:pt x="803216" y="635778"/>
                </a:lnTo>
                <a:lnTo>
                  <a:pt x="516619" y="577436"/>
                </a:lnTo>
                <a:lnTo>
                  <a:pt x="424387" y="301454"/>
                </a:lnTo>
                <a:lnTo>
                  <a:pt x="51651" y="426022"/>
                </a:lnTo>
                <a:lnTo>
                  <a:pt x="0" y="271472"/>
                </a:lnTo>
                <a:lnTo>
                  <a:pt x="373061" y="146796"/>
                </a:lnTo>
                <a:lnTo>
                  <a:pt x="324002" y="0"/>
                </a:lnTo>
                <a:close/>
              </a:path>
            </a:pathLst>
          </a:custGeom>
          <a:solidFill>
            <a:srgbClr val="FFFFFF"/>
          </a:solidFill>
          <a:ln w="33508" cap="flat">
            <a:noFill/>
            <a:prstDash val="solid"/>
            <a:miter/>
          </a:ln>
        </p:spPr>
        <p:txBody>
          <a:bodyPr wrap="square" rtlCol="0" anchor="ctr">
            <a:noAutofit/>
          </a:bodyPr>
          <a:lstStyle/>
          <a:p>
            <a:pPr lvl="0"/>
            <a:endParaRPr lang="zh-CN" altLang="en-US">
              <a:solidFill>
                <a:schemeClr val="tx1"/>
              </a:solidFill>
            </a:endParaRPr>
          </a:p>
        </p:txBody>
      </p:sp>
      <p:sp>
        <p:nvSpPr>
          <p:cNvPr id="208" name="矩形 207"/>
          <p:cNvSpPr/>
          <p:nvPr userDrawn="1">
            <p:custDataLst>
              <p:tags r:id="rId102"/>
            </p:custDataLst>
          </p:nvPr>
        </p:nvSpPr>
        <p:spPr>
          <a:xfrm>
            <a:off x="11077574" y="5442065"/>
            <a:ext cx="1114425" cy="1009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矩形 208"/>
          <p:cNvSpPr/>
          <p:nvPr userDrawn="1">
            <p:custDataLst>
              <p:tags r:id="rId103"/>
            </p:custDataLst>
          </p:nvPr>
        </p:nvSpPr>
        <p:spPr>
          <a:xfrm>
            <a:off x="12010849" y="2118360"/>
            <a:ext cx="181152"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p:cNvSpPr/>
          <p:nvPr userDrawn="1">
            <p:custDataLst>
              <p:tags r:id="rId104"/>
            </p:custDataLst>
          </p:nvPr>
        </p:nvSpPr>
        <p:spPr>
          <a:xfrm>
            <a:off x="11482118" y="1483995"/>
            <a:ext cx="709883" cy="14668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矩形 210"/>
          <p:cNvSpPr/>
          <p:nvPr userDrawn="1">
            <p:custDataLst>
              <p:tags r:id="rId105"/>
            </p:custDataLst>
          </p:nvPr>
        </p:nvSpPr>
        <p:spPr>
          <a:xfrm>
            <a:off x="12119292" y="1205592"/>
            <a:ext cx="72708" cy="18777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矩形 211"/>
          <p:cNvSpPr/>
          <p:nvPr userDrawn="1">
            <p:custDataLst>
              <p:tags r:id="rId106"/>
            </p:custDataLst>
          </p:nvPr>
        </p:nvSpPr>
        <p:spPr>
          <a:xfrm>
            <a:off x="11196638" y="480060"/>
            <a:ext cx="995363"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矩形 212"/>
          <p:cNvSpPr/>
          <p:nvPr userDrawn="1">
            <p:custDataLst>
              <p:tags r:id="rId107"/>
            </p:custDataLst>
          </p:nvPr>
        </p:nvSpPr>
        <p:spPr>
          <a:xfrm>
            <a:off x="11995321" y="636271"/>
            <a:ext cx="196680"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矩形 213"/>
          <p:cNvSpPr/>
          <p:nvPr userDrawn="1">
            <p:custDataLst>
              <p:tags r:id="rId108"/>
            </p:custDataLst>
          </p:nvPr>
        </p:nvSpPr>
        <p:spPr>
          <a:xfrm>
            <a:off x="12064393" y="6064251"/>
            <a:ext cx="127608"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矩形 214"/>
          <p:cNvSpPr/>
          <p:nvPr userDrawn="1">
            <p:custDataLst>
              <p:tags r:id="rId109"/>
            </p:custDataLst>
          </p:nvPr>
        </p:nvSpPr>
        <p:spPr>
          <a:xfrm>
            <a:off x="11922059" y="5639435"/>
            <a:ext cx="269942" cy="23041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矩形 215"/>
          <p:cNvSpPr/>
          <p:nvPr userDrawn="1">
            <p:custDataLst>
              <p:tags r:id="rId110"/>
            </p:custDataLst>
          </p:nvPr>
        </p:nvSpPr>
        <p:spPr>
          <a:xfrm>
            <a:off x="12063844" y="3054927"/>
            <a:ext cx="128155" cy="780472"/>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矩形 216"/>
          <p:cNvSpPr/>
          <p:nvPr userDrawn="1">
            <p:custDataLst>
              <p:tags r:id="rId111"/>
            </p:custDataLst>
          </p:nvPr>
        </p:nvSpPr>
        <p:spPr>
          <a:xfrm>
            <a:off x="11482388" y="1656036"/>
            <a:ext cx="709613" cy="4655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矩形 217"/>
          <p:cNvSpPr/>
          <p:nvPr userDrawn="1">
            <p:custDataLst>
              <p:tags r:id="rId112"/>
            </p:custDataLst>
          </p:nvPr>
        </p:nvSpPr>
        <p:spPr>
          <a:xfrm>
            <a:off x="12045949" y="4838700"/>
            <a:ext cx="146051" cy="4374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矩形 218"/>
          <p:cNvSpPr/>
          <p:nvPr userDrawn="1">
            <p:custDataLst>
              <p:tags r:id="rId113"/>
            </p:custDataLst>
          </p:nvPr>
        </p:nvSpPr>
        <p:spPr>
          <a:xfrm>
            <a:off x="11922059" y="4454872"/>
            <a:ext cx="269942" cy="23041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矩形 219"/>
          <p:cNvSpPr/>
          <p:nvPr userDrawn="1">
            <p:custDataLst>
              <p:tags r:id="rId114"/>
            </p:custDataLst>
          </p:nvPr>
        </p:nvSpPr>
        <p:spPr>
          <a:xfrm>
            <a:off x="11701463" y="2402378"/>
            <a:ext cx="490538"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p:custDataLst>
              <p:tags r:id="rId115"/>
            </p:custDataLst>
          </p:nvPr>
        </p:nvSpPr>
        <p:spPr>
          <a:xfrm>
            <a:off x="5558400" y="3528000"/>
            <a:ext cx="5360400" cy="1623600"/>
          </a:xfrm>
          <a:effectLst>
            <a:outerShdw dist="38100" dir="13500000" algn="ctr" rotWithShape="0">
              <a:schemeClr val="accent2"/>
            </a:outerShdw>
          </a:effectLst>
        </p:spPr>
        <p:txBody>
          <a:bodyPr wrap="square" anchor="t">
            <a:normAutofit/>
          </a:bodyPr>
          <a:lstStyle>
            <a:lvl1pPr algn="r">
              <a:defRPr sz="5400">
                <a:solidFill>
                  <a:srgbClr val="FFFFFF"/>
                </a:solidFill>
                <a:effectLst>
                  <a:outerShdw dist="38100" dir="2700000" algn="ctr" rotWithShape="0">
                    <a:schemeClr val="accent1"/>
                  </a:outerShdw>
                </a:effectLst>
              </a:defRPr>
            </a:lvl1pPr>
          </a:lstStyle>
          <a:p>
            <a:r>
              <a:rPr lang="zh-CN" altLang="en-US" dirty="0"/>
              <a:t>单击此处编辑母版标题样式</a:t>
            </a:r>
            <a:endParaRPr lang="zh-CN" altLang="en-US" dirty="0"/>
          </a:p>
        </p:txBody>
      </p:sp>
      <p:sp>
        <p:nvSpPr>
          <p:cNvPr id="8" name="节编号 3"/>
          <p:cNvSpPr>
            <a:spLocks noGrp="1"/>
          </p:cNvSpPr>
          <p:nvPr userDrawn="1">
            <p:ph type="body" sz="quarter" idx="13" hasCustomPrompt="1"/>
            <p:custDataLst>
              <p:tags r:id="rId116"/>
            </p:custDataLst>
          </p:nvPr>
        </p:nvSpPr>
        <p:spPr>
          <a:xfrm>
            <a:off x="5558400" y="2066400"/>
            <a:ext cx="5360400" cy="1152000"/>
          </a:xfrm>
        </p:spPr>
        <p:txBody>
          <a:bodyPr wrap="none" anchor="b">
            <a:normAutofit/>
          </a:bodyPr>
          <a:lstStyle>
            <a:lvl1pPr marL="0" indent="0" algn="r">
              <a:buNone/>
              <a:defRPr sz="5000" b="1">
                <a:solidFill>
                  <a:schemeClr val="accent1"/>
                </a:solidFill>
              </a:defRPr>
            </a:lvl1pPr>
          </a:lstStyle>
          <a:p>
            <a:pPr lvl="0"/>
            <a:r>
              <a:rPr lang="zh-CN" altLang="en-US" dirty="0"/>
              <a:t>节编号</a:t>
            </a:r>
            <a:endParaRPr lang="zh-CN" altLang="en-US" dirty="0"/>
          </a:p>
        </p:txBody>
      </p:sp>
      <p:sp>
        <p:nvSpPr>
          <p:cNvPr id="4" name="日期占位符 4"/>
          <p:cNvSpPr>
            <a:spLocks noGrp="1"/>
          </p:cNvSpPr>
          <p:nvPr userDrawn="1">
            <p:ph type="dt" sz="half" idx="10"/>
            <p:custDataLst>
              <p:tags r:id="rId117"/>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userDrawn="1">
            <p:ph type="ftr" sz="quarter" idx="11"/>
            <p:custDataLst>
              <p:tags r:id="rId118"/>
            </p:custDataLst>
          </p:nvPr>
        </p:nvSpPr>
        <p:spPr/>
        <p:txBody>
          <a:bodyPr/>
          <a:lstStyle/>
          <a:p>
            <a:endParaRPr lang="zh-CN" altLang="en-US"/>
          </a:p>
        </p:txBody>
      </p:sp>
      <p:sp>
        <p:nvSpPr>
          <p:cNvPr id="6" name="灯片编号占位符 6"/>
          <p:cNvSpPr>
            <a:spLocks noGrp="1"/>
          </p:cNvSpPr>
          <p:nvPr userDrawn="1">
            <p:ph type="sldNum" sz="quarter" idx="12"/>
            <p:custDataLst>
              <p:tags r:id="rId119"/>
            </p:custDataLst>
          </p:nvPr>
        </p:nvSpPr>
        <p:spPr/>
        <p:txBody>
          <a:bodyPr wrap="square">
            <a:normAutofit/>
          </a:bodyPr>
          <a:lstStyle/>
          <a:p>
            <a:fld id="{BE5F26B5-172A-4DC2-B0B7-181CFC56B87C}" type="slidenum">
              <a:rPr lang="zh-CN" altLang="en-US" smtClean="0"/>
            </a:fld>
            <a:endParaRPr lang="zh-CN" altLang="en-US"/>
          </a:p>
        </p:txBody>
      </p:sp>
      <p:sp>
        <p:nvSpPr>
          <p:cNvPr id="292" name="任意多边形: 形状 291"/>
          <p:cNvSpPr/>
          <p:nvPr userDrawn="1">
            <p:custDataLst>
              <p:tags r:id="rId120"/>
            </p:custDataLst>
          </p:nvPr>
        </p:nvSpPr>
        <p:spPr>
          <a:xfrm>
            <a:off x="0" y="2546527"/>
            <a:ext cx="4297064" cy="4311472"/>
          </a:xfrm>
          <a:custGeom>
            <a:avLst/>
            <a:gdLst>
              <a:gd name="connsiteX0" fmla="*/ 782979 w 4297064"/>
              <a:gd name="connsiteY0" fmla="*/ 0 h 4311472"/>
              <a:gd name="connsiteX1" fmla="*/ 1670438 w 4297064"/>
              <a:gd name="connsiteY1" fmla="*/ 181219 h 4311472"/>
              <a:gd name="connsiteX2" fmla="*/ 1417469 w 4297064"/>
              <a:gd name="connsiteY2" fmla="*/ 265760 h 4311472"/>
              <a:gd name="connsiteX3" fmla="*/ 2620365 w 4297064"/>
              <a:gd name="connsiteY3" fmla="*/ 510841 h 4311472"/>
              <a:gd name="connsiteX4" fmla="*/ 2747025 w 4297064"/>
              <a:gd name="connsiteY4" fmla="*/ 468512 h 4311472"/>
              <a:gd name="connsiteX5" fmla="*/ 2998579 w 4297064"/>
              <a:gd name="connsiteY5" fmla="*/ 519788 h 4311472"/>
              <a:gd name="connsiteX6" fmla="*/ 3026134 w 4297064"/>
              <a:gd name="connsiteY6" fmla="*/ 602240 h 4311472"/>
              <a:gd name="connsiteX7" fmla="*/ 3551719 w 4297064"/>
              <a:gd name="connsiteY7" fmla="*/ 426591 h 4311472"/>
              <a:gd name="connsiteX8" fmla="*/ 3607533 w 4297064"/>
              <a:gd name="connsiteY8" fmla="*/ 593601 h 4311472"/>
              <a:gd name="connsiteX9" fmla="*/ 3081948 w 4297064"/>
              <a:gd name="connsiteY9" fmla="*/ 769249 h 4311472"/>
              <a:gd name="connsiteX10" fmla="*/ 3123456 w 4297064"/>
              <a:gd name="connsiteY10" fmla="*/ 893453 h 4311472"/>
              <a:gd name="connsiteX11" fmla="*/ 3218539 w 4297064"/>
              <a:gd name="connsiteY11" fmla="*/ 861676 h 4311472"/>
              <a:gd name="connsiteX12" fmla="*/ 3790397 w 4297064"/>
              <a:gd name="connsiteY12" fmla="*/ 2572816 h 4311472"/>
              <a:gd name="connsiteX13" fmla="*/ 4241250 w 4297064"/>
              <a:gd name="connsiteY13" fmla="*/ 2422142 h 4311472"/>
              <a:gd name="connsiteX14" fmla="*/ 4297064 w 4297064"/>
              <a:gd name="connsiteY14" fmla="*/ 2589150 h 4311472"/>
              <a:gd name="connsiteX15" fmla="*/ 3845508 w 4297064"/>
              <a:gd name="connsiteY15" fmla="*/ 2740059 h 4311472"/>
              <a:gd name="connsiteX16" fmla="*/ 3960653 w 4297064"/>
              <a:gd name="connsiteY16" fmla="*/ 3084601 h 4311472"/>
              <a:gd name="connsiteX17" fmla="*/ 3751437 w 4297064"/>
              <a:gd name="connsiteY17" fmla="*/ 3321071 h 4311472"/>
              <a:gd name="connsiteX18" fmla="*/ 3593199 w 4297064"/>
              <a:gd name="connsiteY18" fmla="*/ 3373953 h 4311472"/>
              <a:gd name="connsiteX19" fmla="*/ 3409930 w 4297064"/>
              <a:gd name="connsiteY19" fmla="*/ 3580688 h 4311472"/>
              <a:gd name="connsiteX20" fmla="*/ 4021127 w 4297064"/>
              <a:gd name="connsiteY20" fmla="*/ 3376427 h 4311472"/>
              <a:gd name="connsiteX21" fmla="*/ 4076941 w 4297064"/>
              <a:gd name="connsiteY21" fmla="*/ 3543437 h 4311472"/>
              <a:gd name="connsiteX22" fmla="*/ 3176287 w 4297064"/>
              <a:gd name="connsiteY22" fmla="*/ 3844433 h 4311472"/>
              <a:gd name="connsiteX23" fmla="*/ 2936213 w 4297064"/>
              <a:gd name="connsiteY23" fmla="*/ 4115786 h 4311472"/>
              <a:gd name="connsiteX24" fmla="*/ 3094451 w 4297064"/>
              <a:gd name="connsiteY24" fmla="*/ 4062903 h 4311472"/>
              <a:gd name="connsiteX25" fmla="*/ 2874307 w 4297064"/>
              <a:gd name="connsiteY25" fmla="*/ 4311472 h 4311472"/>
              <a:gd name="connsiteX26" fmla="*/ 2428775 w 4297064"/>
              <a:gd name="connsiteY26" fmla="*/ 4311472 h 4311472"/>
              <a:gd name="connsiteX27" fmla="*/ 2462085 w 4297064"/>
              <a:gd name="connsiteY27" fmla="*/ 4273849 h 4311472"/>
              <a:gd name="connsiteX28" fmla="*/ 2349507 w 4297064"/>
              <a:gd name="connsiteY28" fmla="*/ 4311472 h 4311472"/>
              <a:gd name="connsiteX29" fmla="*/ 2317362 w 4297064"/>
              <a:gd name="connsiteY29" fmla="*/ 4311472 h 4311472"/>
              <a:gd name="connsiteX30" fmla="*/ 2960835 w 4297064"/>
              <a:gd name="connsiteY30" fmla="*/ 3584898 h 4311472"/>
              <a:gd name="connsiteX31" fmla="*/ 3119072 w 4297064"/>
              <a:gd name="connsiteY31" fmla="*/ 3532016 h 4311472"/>
              <a:gd name="connsiteX32" fmla="*/ 3583790 w 4297064"/>
              <a:gd name="connsiteY32" fmla="*/ 3007335 h 4311472"/>
              <a:gd name="connsiteX33" fmla="*/ 2902063 w 4297064"/>
              <a:gd name="connsiteY33" fmla="*/ 967441 h 4311472"/>
              <a:gd name="connsiteX34" fmla="*/ 2807332 w 4297064"/>
              <a:gd name="connsiteY34" fmla="*/ 999101 h 4311472"/>
              <a:gd name="connsiteX35" fmla="*/ 2743427 w 4297064"/>
              <a:gd name="connsiteY35" fmla="*/ 807883 h 4311472"/>
              <a:gd name="connsiteX36" fmla="*/ 2114426 w 4297064"/>
              <a:gd name="connsiteY36" fmla="*/ 679925 h 4311472"/>
              <a:gd name="connsiteX37" fmla="*/ 1987766 w 4297064"/>
              <a:gd name="connsiteY37" fmla="*/ 722254 h 4311472"/>
              <a:gd name="connsiteX38" fmla="*/ 784519 w 4297064"/>
              <a:gd name="connsiteY38" fmla="*/ 477290 h 4311472"/>
              <a:gd name="connsiteX39" fmla="*/ 1037488 w 4297064"/>
              <a:gd name="connsiteY39" fmla="*/ 392749 h 4311472"/>
              <a:gd name="connsiteX40" fmla="*/ 565386 w 4297064"/>
              <a:gd name="connsiteY40" fmla="*/ 296604 h 4311472"/>
              <a:gd name="connsiteX41" fmla="*/ 245952 w 4297064"/>
              <a:gd name="connsiteY41" fmla="*/ 657278 h 4311472"/>
              <a:gd name="connsiteX42" fmla="*/ 1 w 4297064"/>
              <a:gd name="connsiteY42" fmla="*/ 739474 h 4311472"/>
              <a:gd name="connsiteX43" fmla="*/ 1 w 4297064"/>
              <a:gd name="connsiteY43" fmla="*/ 431963 h 4311472"/>
              <a:gd name="connsiteX44" fmla="*/ 21383 w 4297064"/>
              <a:gd name="connsiteY44" fmla="*/ 407811 h 4311472"/>
              <a:gd name="connsiteX45" fmla="*/ 1 w 4297064"/>
              <a:gd name="connsiteY45" fmla="*/ 414957 h 4311472"/>
              <a:gd name="connsiteX46" fmla="*/ 0 w 4297064"/>
              <a:gd name="connsiteY46" fmla="*/ 336557 h 4311472"/>
              <a:gd name="connsiteX47" fmla="*/ 119914 w 4297064"/>
              <a:gd name="connsiteY47" fmla="*/ 296482 h 4311472"/>
              <a:gd name="connsiteX48" fmla="*/ 213885 w 4297064"/>
              <a:gd name="connsiteY48" fmla="*/ 190189 h 4311472"/>
              <a:gd name="connsiteX49" fmla="*/ 1 w 4297064"/>
              <a:gd name="connsiteY49" fmla="*/ 261669 h 4311472"/>
              <a:gd name="connsiteX50" fmla="*/ 1 w 4297064"/>
              <a:gd name="connsiteY50" fmla="*/ 205507 h 4311472"/>
              <a:gd name="connsiteX51" fmla="*/ 159010 w 4297064"/>
              <a:gd name="connsiteY51" fmla="*/ 25987 h 4311472"/>
              <a:gd name="connsiteX52" fmla="*/ 498433 w 4297064"/>
              <a:gd name="connsiteY52" fmla="*/ 95095 h 4311472"/>
              <a:gd name="connsiteX53" fmla="*/ 782979 w 4297064"/>
              <a:gd name="connsiteY53" fmla="*/ 0 h 431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297064" h="4311472">
                <a:moveTo>
                  <a:pt x="782979" y="0"/>
                </a:moveTo>
                <a:lnTo>
                  <a:pt x="1670438" y="181219"/>
                </a:lnTo>
                <a:lnTo>
                  <a:pt x="1417469" y="265760"/>
                </a:lnTo>
                <a:lnTo>
                  <a:pt x="2620365" y="510841"/>
                </a:lnTo>
                <a:lnTo>
                  <a:pt x="2747025" y="468512"/>
                </a:lnTo>
                <a:lnTo>
                  <a:pt x="2998579" y="519788"/>
                </a:lnTo>
                <a:lnTo>
                  <a:pt x="3026134" y="602240"/>
                </a:lnTo>
                <a:lnTo>
                  <a:pt x="3551719" y="426591"/>
                </a:lnTo>
                <a:lnTo>
                  <a:pt x="3607533" y="593601"/>
                </a:lnTo>
                <a:lnTo>
                  <a:pt x="3081948" y="769249"/>
                </a:lnTo>
                <a:lnTo>
                  <a:pt x="3123456" y="893453"/>
                </a:lnTo>
                <a:lnTo>
                  <a:pt x="3218539" y="861676"/>
                </a:lnTo>
                <a:lnTo>
                  <a:pt x="3790397" y="2572816"/>
                </a:lnTo>
                <a:lnTo>
                  <a:pt x="4241250" y="2422142"/>
                </a:lnTo>
                <a:lnTo>
                  <a:pt x="4297064" y="2589150"/>
                </a:lnTo>
                <a:lnTo>
                  <a:pt x="3845508" y="2740059"/>
                </a:lnTo>
                <a:lnTo>
                  <a:pt x="3960653" y="3084601"/>
                </a:lnTo>
                <a:lnTo>
                  <a:pt x="3751437" y="3321071"/>
                </a:lnTo>
                <a:lnTo>
                  <a:pt x="3593199" y="3373953"/>
                </a:lnTo>
                <a:lnTo>
                  <a:pt x="3409930" y="3580688"/>
                </a:lnTo>
                <a:lnTo>
                  <a:pt x="4021127" y="3376427"/>
                </a:lnTo>
                <a:lnTo>
                  <a:pt x="4076941" y="3543437"/>
                </a:lnTo>
                <a:lnTo>
                  <a:pt x="3176287" y="3844433"/>
                </a:lnTo>
                <a:lnTo>
                  <a:pt x="2936213" y="4115786"/>
                </a:lnTo>
                <a:lnTo>
                  <a:pt x="3094451" y="4062903"/>
                </a:lnTo>
                <a:lnTo>
                  <a:pt x="2874307" y="4311472"/>
                </a:lnTo>
                <a:lnTo>
                  <a:pt x="2428775" y="4311472"/>
                </a:lnTo>
                <a:lnTo>
                  <a:pt x="2462085" y="4273849"/>
                </a:lnTo>
                <a:lnTo>
                  <a:pt x="2349507" y="4311472"/>
                </a:lnTo>
                <a:lnTo>
                  <a:pt x="2317362" y="4311472"/>
                </a:lnTo>
                <a:lnTo>
                  <a:pt x="2960835" y="3584898"/>
                </a:lnTo>
                <a:lnTo>
                  <a:pt x="3119072" y="3532016"/>
                </a:lnTo>
                <a:lnTo>
                  <a:pt x="3583790" y="3007335"/>
                </a:lnTo>
                <a:lnTo>
                  <a:pt x="2902063" y="967441"/>
                </a:lnTo>
                <a:lnTo>
                  <a:pt x="2807332" y="999101"/>
                </a:lnTo>
                <a:lnTo>
                  <a:pt x="2743427" y="807883"/>
                </a:lnTo>
                <a:lnTo>
                  <a:pt x="2114426" y="679925"/>
                </a:lnTo>
                <a:lnTo>
                  <a:pt x="1987766" y="722254"/>
                </a:lnTo>
                <a:lnTo>
                  <a:pt x="784519" y="477290"/>
                </a:lnTo>
                <a:lnTo>
                  <a:pt x="1037488" y="392749"/>
                </a:lnTo>
                <a:lnTo>
                  <a:pt x="565386" y="296604"/>
                </a:lnTo>
                <a:lnTo>
                  <a:pt x="245952" y="657278"/>
                </a:lnTo>
                <a:lnTo>
                  <a:pt x="1" y="739474"/>
                </a:lnTo>
                <a:lnTo>
                  <a:pt x="1" y="431963"/>
                </a:lnTo>
                <a:lnTo>
                  <a:pt x="21383" y="407811"/>
                </a:lnTo>
                <a:lnTo>
                  <a:pt x="1" y="414957"/>
                </a:lnTo>
                <a:lnTo>
                  <a:pt x="0" y="336557"/>
                </a:lnTo>
                <a:lnTo>
                  <a:pt x="119914" y="296482"/>
                </a:lnTo>
                <a:lnTo>
                  <a:pt x="213885" y="190189"/>
                </a:lnTo>
                <a:lnTo>
                  <a:pt x="1" y="261669"/>
                </a:lnTo>
                <a:lnTo>
                  <a:pt x="1" y="205507"/>
                </a:lnTo>
                <a:lnTo>
                  <a:pt x="159010" y="25987"/>
                </a:lnTo>
                <a:lnTo>
                  <a:pt x="498433" y="95095"/>
                </a:lnTo>
                <a:lnTo>
                  <a:pt x="782979" y="0"/>
                </a:lnTo>
                <a:close/>
              </a:path>
            </a:pathLst>
          </a:custGeom>
          <a:solidFill>
            <a:srgbClr val="FFFFFF"/>
          </a:solidFill>
          <a:ln w="33508" cap="flat">
            <a:noFill/>
            <a:prstDash val="solid"/>
            <a:miter/>
          </a:ln>
        </p:spPr>
        <p:txBody>
          <a:bodyPr wrap="square" rtlCol="0" anchor="ctr">
            <a:noAutofit/>
          </a:bodyPr>
          <a:lstStyle/>
          <a:p>
            <a:pPr lvl="0"/>
            <a:endParaRPr lang="zh-CN" altLang="en-US">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484" name="任意多边形: 形状 483"/>
          <p:cNvSpPr/>
          <p:nvPr>
            <p:custDataLst>
              <p:tags r:id="rId2"/>
            </p:custDataLst>
          </p:nvPr>
        </p:nvSpPr>
        <p:spPr>
          <a:xfrm>
            <a:off x="0" y="3878580"/>
            <a:ext cx="12192000" cy="636270"/>
          </a:xfrm>
          <a:custGeom>
            <a:avLst/>
            <a:gdLst>
              <a:gd name="connsiteX0" fmla="*/ 1845524 w 12192341"/>
              <a:gd name="connsiteY0" fmla="*/ 0 h 2979224"/>
              <a:gd name="connsiteX1" fmla="*/ 10388881 w 12192341"/>
              <a:gd name="connsiteY1" fmla="*/ 0 h 2979224"/>
              <a:gd name="connsiteX2" fmla="*/ 12192341 w 12192341"/>
              <a:gd name="connsiteY2" fmla="*/ 621971 h 2979224"/>
              <a:gd name="connsiteX3" fmla="*/ 12192341 w 12192341"/>
              <a:gd name="connsiteY3" fmla="*/ 2979224 h 2979224"/>
              <a:gd name="connsiteX4" fmla="*/ 0 w 12192341"/>
              <a:gd name="connsiteY4" fmla="*/ 2979224 h 2979224"/>
              <a:gd name="connsiteX5" fmla="*/ 0 w 12192341"/>
              <a:gd name="connsiteY5" fmla="*/ 636509 h 2979224"/>
              <a:gd name="connsiteX0-1" fmla="*/ 0 w 12192341"/>
              <a:gd name="connsiteY0-2" fmla="*/ 2979224 h 3070664"/>
              <a:gd name="connsiteX1-3" fmla="*/ 0 w 12192341"/>
              <a:gd name="connsiteY1-4" fmla="*/ 636509 h 3070664"/>
              <a:gd name="connsiteX2-5" fmla="*/ 1845524 w 12192341"/>
              <a:gd name="connsiteY2-6" fmla="*/ 0 h 3070664"/>
              <a:gd name="connsiteX3-7" fmla="*/ 10388881 w 12192341"/>
              <a:gd name="connsiteY3-8" fmla="*/ 0 h 3070664"/>
              <a:gd name="connsiteX4-9" fmla="*/ 12192341 w 12192341"/>
              <a:gd name="connsiteY4-10" fmla="*/ 621971 h 3070664"/>
              <a:gd name="connsiteX5-11" fmla="*/ 12192341 w 12192341"/>
              <a:gd name="connsiteY5-12" fmla="*/ 2979224 h 3070664"/>
              <a:gd name="connsiteX6" fmla="*/ 91440 w 12192341"/>
              <a:gd name="connsiteY6" fmla="*/ 3070664 h 3070664"/>
              <a:gd name="connsiteX0-13" fmla="*/ 0 w 12192341"/>
              <a:gd name="connsiteY0-14" fmla="*/ 2979224 h 2979224"/>
              <a:gd name="connsiteX1-15" fmla="*/ 0 w 12192341"/>
              <a:gd name="connsiteY1-16" fmla="*/ 636509 h 2979224"/>
              <a:gd name="connsiteX2-17" fmla="*/ 1845524 w 12192341"/>
              <a:gd name="connsiteY2-18" fmla="*/ 0 h 2979224"/>
              <a:gd name="connsiteX3-19" fmla="*/ 10388881 w 12192341"/>
              <a:gd name="connsiteY3-20" fmla="*/ 0 h 2979224"/>
              <a:gd name="connsiteX4-21" fmla="*/ 12192341 w 12192341"/>
              <a:gd name="connsiteY4-22" fmla="*/ 621971 h 2979224"/>
              <a:gd name="connsiteX5-23" fmla="*/ 12192341 w 12192341"/>
              <a:gd name="connsiteY5-24" fmla="*/ 2979224 h 2979224"/>
              <a:gd name="connsiteX0-25" fmla="*/ 0 w 12192341"/>
              <a:gd name="connsiteY0-26" fmla="*/ 2979224 h 2979224"/>
              <a:gd name="connsiteX1-27" fmla="*/ 0 w 12192341"/>
              <a:gd name="connsiteY1-28" fmla="*/ 636509 h 2979224"/>
              <a:gd name="connsiteX2-29" fmla="*/ 1845524 w 12192341"/>
              <a:gd name="connsiteY2-30" fmla="*/ 0 h 2979224"/>
              <a:gd name="connsiteX3-31" fmla="*/ 10388881 w 12192341"/>
              <a:gd name="connsiteY3-32" fmla="*/ 0 h 2979224"/>
              <a:gd name="connsiteX4-33" fmla="*/ 12192341 w 12192341"/>
              <a:gd name="connsiteY4-34" fmla="*/ 621971 h 2979224"/>
              <a:gd name="connsiteX0-35" fmla="*/ 0 w 12192341"/>
              <a:gd name="connsiteY0-36" fmla="*/ 636509 h 636509"/>
              <a:gd name="connsiteX1-37" fmla="*/ 1845524 w 12192341"/>
              <a:gd name="connsiteY1-38" fmla="*/ 0 h 636509"/>
              <a:gd name="connsiteX2-39" fmla="*/ 10388881 w 12192341"/>
              <a:gd name="connsiteY2-40" fmla="*/ 0 h 636509"/>
              <a:gd name="connsiteX3-41" fmla="*/ 12192341 w 12192341"/>
              <a:gd name="connsiteY3-42" fmla="*/ 621971 h 636509"/>
            </a:gdLst>
            <a:ahLst/>
            <a:cxnLst>
              <a:cxn ang="0">
                <a:pos x="connsiteX0-1" y="connsiteY0-2"/>
              </a:cxn>
              <a:cxn ang="0">
                <a:pos x="connsiteX1-3" y="connsiteY1-4"/>
              </a:cxn>
              <a:cxn ang="0">
                <a:pos x="connsiteX2-5" y="connsiteY2-6"/>
              </a:cxn>
              <a:cxn ang="0">
                <a:pos x="connsiteX3-7" y="connsiteY3-8"/>
              </a:cxn>
            </a:cxnLst>
            <a:rect l="l" t="t" r="r" b="b"/>
            <a:pathLst>
              <a:path w="12192341" h="636509">
                <a:moveTo>
                  <a:pt x="0" y="636509"/>
                </a:moveTo>
                <a:lnTo>
                  <a:pt x="1845524" y="0"/>
                </a:lnTo>
                <a:lnTo>
                  <a:pt x="10388881" y="0"/>
                </a:lnTo>
                <a:lnTo>
                  <a:pt x="12192341" y="621971"/>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9" name="任意多边形: 形状 8"/>
          <p:cNvSpPr/>
          <p:nvPr>
            <p:custDataLst>
              <p:tags r:id="rId3"/>
            </p:custDataLst>
          </p:nvPr>
        </p:nvSpPr>
        <p:spPr>
          <a:xfrm>
            <a:off x="1654847" y="3878776"/>
            <a:ext cx="578849" cy="65332"/>
          </a:xfrm>
          <a:custGeom>
            <a:avLst/>
            <a:gdLst>
              <a:gd name="connsiteX0" fmla="*/ 405935 w 578849"/>
              <a:gd name="connsiteY0" fmla="*/ 65333 h 65332"/>
              <a:gd name="connsiteX1" fmla="*/ 0 w 578849"/>
              <a:gd name="connsiteY1" fmla="*/ 65333 h 65332"/>
              <a:gd name="connsiteX2" fmla="*/ 190337 w 578849"/>
              <a:gd name="connsiteY2" fmla="*/ 0 h 65332"/>
              <a:gd name="connsiteX3" fmla="*/ 578849 w 578849"/>
              <a:gd name="connsiteY3" fmla="*/ 0 h 65332"/>
            </a:gdLst>
            <a:ahLst/>
            <a:cxnLst>
              <a:cxn ang="0">
                <a:pos x="connsiteX0" y="connsiteY0"/>
              </a:cxn>
              <a:cxn ang="0">
                <a:pos x="connsiteX1" y="connsiteY1"/>
              </a:cxn>
              <a:cxn ang="0">
                <a:pos x="connsiteX2" y="connsiteY2"/>
              </a:cxn>
              <a:cxn ang="0">
                <a:pos x="connsiteX3" y="connsiteY3"/>
              </a:cxn>
            </a:cxnLst>
            <a:rect l="l" t="t" r="r" b="b"/>
            <a:pathLst>
              <a:path w="578849" h="65332">
                <a:moveTo>
                  <a:pt x="405935" y="65333"/>
                </a:moveTo>
                <a:lnTo>
                  <a:pt x="0" y="65333"/>
                </a:lnTo>
                <a:lnTo>
                  <a:pt x="190337" y="0"/>
                </a:lnTo>
                <a:lnTo>
                  <a:pt x="578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 name="任意多边形: 形状 10"/>
          <p:cNvSpPr/>
          <p:nvPr>
            <p:custDataLst>
              <p:tags r:id="rId4"/>
            </p:custDataLst>
          </p:nvPr>
        </p:nvSpPr>
        <p:spPr>
          <a:xfrm>
            <a:off x="1871753" y="3944108"/>
            <a:ext cx="594528" cy="71866"/>
          </a:xfrm>
          <a:custGeom>
            <a:avLst/>
            <a:gdLst>
              <a:gd name="connsiteX0" fmla="*/ 424663 w 594528"/>
              <a:gd name="connsiteY0" fmla="*/ 71866 h 71866"/>
              <a:gd name="connsiteX1" fmla="*/ 0 w 594528"/>
              <a:gd name="connsiteY1" fmla="*/ 71866 h 71866"/>
              <a:gd name="connsiteX2" fmla="*/ 189030 w 594528"/>
              <a:gd name="connsiteY2" fmla="*/ 0 h 71866"/>
              <a:gd name="connsiteX3" fmla="*/ 594529 w 594528"/>
              <a:gd name="connsiteY3" fmla="*/ 0 h 71866"/>
            </a:gdLst>
            <a:ahLst/>
            <a:cxnLst>
              <a:cxn ang="0">
                <a:pos x="connsiteX0" y="connsiteY0"/>
              </a:cxn>
              <a:cxn ang="0">
                <a:pos x="connsiteX1" y="connsiteY1"/>
              </a:cxn>
              <a:cxn ang="0">
                <a:pos x="connsiteX2" y="connsiteY2"/>
              </a:cxn>
              <a:cxn ang="0">
                <a:pos x="connsiteX3" y="connsiteY3"/>
              </a:cxn>
            </a:cxnLst>
            <a:rect l="l" t="t" r="r" b="b"/>
            <a:pathLst>
              <a:path w="594528" h="71866">
                <a:moveTo>
                  <a:pt x="424663" y="71866"/>
                </a:moveTo>
                <a:lnTo>
                  <a:pt x="0" y="71866"/>
                </a:lnTo>
                <a:lnTo>
                  <a:pt x="189030" y="0"/>
                </a:lnTo>
                <a:lnTo>
                  <a:pt x="59452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 name="任意多边形: 形状 11"/>
          <p:cNvSpPr/>
          <p:nvPr>
            <p:custDataLst>
              <p:tags r:id="rId5"/>
            </p:custDataLst>
          </p:nvPr>
        </p:nvSpPr>
        <p:spPr>
          <a:xfrm>
            <a:off x="2466281" y="3878776"/>
            <a:ext cx="544004" cy="65332"/>
          </a:xfrm>
          <a:custGeom>
            <a:avLst/>
            <a:gdLst>
              <a:gd name="connsiteX0" fmla="*/ 405935 w 544004"/>
              <a:gd name="connsiteY0" fmla="*/ 65333 h 65332"/>
              <a:gd name="connsiteX1" fmla="*/ 0 w 544004"/>
              <a:gd name="connsiteY1" fmla="*/ 65333 h 65332"/>
              <a:gd name="connsiteX2" fmla="*/ 155492 w 544004"/>
              <a:gd name="connsiteY2" fmla="*/ 0 h 65332"/>
              <a:gd name="connsiteX3" fmla="*/ 544005 w 544004"/>
              <a:gd name="connsiteY3" fmla="*/ 0 h 65332"/>
            </a:gdLst>
            <a:ahLst/>
            <a:cxnLst>
              <a:cxn ang="0">
                <a:pos x="connsiteX0" y="connsiteY0"/>
              </a:cxn>
              <a:cxn ang="0">
                <a:pos x="connsiteX1" y="connsiteY1"/>
              </a:cxn>
              <a:cxn ang="0">
                <a:pos x="connsiteX2" y="connsiteY2"/>
              </a:cxn>
              <a:cxn ang="0">
                <a:pos x="connsiteX3" y="connsiteY3"/>
              </a:cxn>
            </a:cxnLst>
            <a:rect l="l" t="t" r="r" b="b"/>
            <a:pathLst>
              <a:path w="544004" h="65332">
                <a:moveTo>
                  <a:pt x="405935" y="65333"/>
                </a:moveTo>
                <a:lnTo>
                  <a:pt x="0" y="65333"/>
                </a:lnTo>
                <a:lnTo>
                  <a:pt x="155492" y="0"/>
                </a:lnTo>
                <a:lnTo>
                  <a:pt x="5440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 name="任意多边形: 形状 12"/>
          <p:cNvSpPr/>
          <p:nvPr>
            <p:custDataLst>
              <p:tags r:id="rId6"/>
            </p:custDataLst>
          </p:nvPr>
        </p:nvSpPr>
        <p:spPr>
          <a:xfrm>
            <a:off x="2721079" y="3944108"/>
            <a:ext cx="556635" cy="71866"/>
          </a:xfrm>
          <a:custGeom>
            <a:avLst/>
            <a:gdLst>
              <a:gd name="connsiteX0" fmla="*/ 424663 w 556635"/>
              <a:gd name="connsiteY0" fmla="*/ 71866 h 71866"/>
              <a:gd name="connsiteX1" fmla="*/ 0 w 556635"/>
              <a:gd name="connsiteY1" fmla="*/ 71866 h 71866"/>
              <a:gd name="connsiteX2" fmla="*/ 151137 w 556635"/>
              <a:gd name="connsiteY2" fmla="*/ 0 h 71866"/>
              <a:gd name="connsiteX3" fmla="*/ 556636 w 556635"/>
              <a:gd name="connsiteY3" fmla="*/ 0 h 71866"/>
            </a:gdLst>
            <a:ahLst/>
            <a:cxnLst>
              <a:cxn ang="0">
                <a:pos x="connsiteX0" y="connsiteY0"/>
              </a:cxn>
              <a:cxn ang="0">
                <a:pos x="connsiteX1" y="connsiteY1"/>
              </a:cxn>
              <a:cxn ang="0">
                <a:pos x="connsiteX2" y="connsiteY2"/>
              </a:cxn>
              <a:cxn ang="0">
                <a:pos x="connsiteX3" y="connsiteY3"/>
              </a:cxn>
            </a:cxnLst>
            <a:rect l="l" t="t" r="r" b="b"/>
            <a:pathLst>
              <a:path w="556635" h="71866">
                <a:moveTo>
                  <a:pt x="424663" y="71866"/>
                </a:moveTo>
                <a:lnTo>
                  <a:pt x="0" y="71866"/>
                </a:lnTo>
                <a:lnTo>
                  <a:pt x="151137" y="0"/>
                </a:lnTo>
                <a:lnTo>
                  <a:pt x="5566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 name="任意多边形: 形状 14"/>
          <p:cNvSpPr/>
          <p:nvPr>
            <p:custDataLst>
              <p:tags r:id="rId7"/>
            </p:custDataLst>
          </p:nvPr>
        </p:nvSpPr>
        <p:spPr>
          <a:xfrm>
            <a:off x="3277715" y="3878776"/>
            <a:ext cx="509595" cy="65332"/>
          </a:xfrm>
          <a:custGeom>
            <a:avLst/>
            <a:gdLst>
              <a:gd name="connsiteX0" fmla="*/ 405934 w 509595"/>
              <a:gd name="connsiteY0" fmla="*/ 65333 h 65332"/>
              <a:gd name="connsiteX1" fmla="*/ 0 w 509595"/>
              <a:gd name="connsiteY1" fmla="*/ 65333 h 65332"/>
              <a:gd name="connsiteX2" fmla="*/ 121083 w 509595"/>
              <a:gd name="connsiteY2" fmla="*/ 0 h 65332"/>
              <a:gd name="connsiteX3" fmla="*/ 509596 w 509595"/>
              <a:gd name="connsiteY3" fmla="*/ 0 h 65332"/>
            </a:gdLst>
            <a:ahLst/>
            <a:cxnLst>
              <a:cxn ang="0">
                <a:pos x="connsiteX0" y="connsiteY0"/>
              </a:cxn>
              <a:cxn ang="0">
                <a:pos x="connsiteX1" y="connsiteY1"/>
              </a:cxn>
              <a:cxn ang="0">
                <a:pos x="connsiteX2" y="connsiteY2"/>
              </a:cxn>
              <a:cxn ang="0">
                <a:pos x="connsiteX3" y="connsiteY3"/>
              </a:cxn>
            </a:cxnLst>
            <a:rect l="l" t="t" r="r" b="b"/>
            <a:pathLst>
              <a:path w="509595" h="65332">
                <a:moveTo>
                  <a:pt x="405934" y="65333"/>
                </a:moveTo>
                <a:lnTo>
                  <a:pt x="0" y="65333"/>
                </a:lnTo>
                <a:lnTo>
                  <a:pt x="121083" y="0"/>
                </a:lnTo>
                <a:lnTo>
                  <a:pt x="50959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 name="任意多边形: 形状 15"/>
          <p:cNvSpPr/>
          <p:nvPr>
            <p:custDataLst>
              <p:tags r:id="rId8"/>
            </p:custDataLst>
          </p:nvPr>
        </p:nvSpPr>
        <p:spPr>
          <a:xfrm>
            <a:off x="3569970" y="3944108"/>
            <a:ext cx="519178" cy="71866"/>
          </a:xfrm>
          <a:custGeom>
            <a:avLst/>
            <a:gdLst>
              <a:gd name="connsiteX0" fmla="*/ 424663 w 519178"/>
              <a:gd name="connsiteY0" fmla="*/ 71866 h 71866"/>
              <a:gd name="connsiteX1" fmla="*/ 0 w 519178"/>
              <a:gd name="connsiteY1" fmla="*/ 71866 h 71866"/>
              <a:gd name="connsiteX2" fmla="*/ 113679 w 519178"/>
              <a:gd name="connsiteY2" fmla="*/ 0 h 71866"/>
              <a:gd name="connsiteX3" fmla="*/ 519179 w 519178"/>
              <a:gd name="connsiteY3" fmla="*/ 0 h 71866"/>
            </a:gdLst>
            <a:ahLst/>
            <a:cxnLst>
              <a:cxn ang="0">
                <a:pos x="connsiteX0" y="connsiteY0"/>
              </a:cxn>
              <a:cxn ang="0">
                <a:pos x="connsiteX1" y="connsiteY1"/>
              </a:cxn>
              <a:cxn ang="0">
                <a:pos x="connsiteX2" y="connsiteY2"/>
              </a:cxn>
              <a:cxn ang="0">
                <a:pos x="connsiteX3" y="connsiteY3"/>
              </a:cxn>
            </a:cxnLst>
            <a:rect l="l" t="t" r="r" b="b"/>
            <a:pathLst>
              <a:path w="519178" h="71866">
                <a:moveTo>
                  <a:pt x="424663" y="71866"/>
                </a:moveTo>
                <a:lnTo>
                  <a:pt x="0" y="71866"/>
                </a:lnTo>
                <a:lnTo>
                  <a:pt x="113679" y="0"/>
                </a:lnTo>
                <a:lnTo>
                  <a:pt x="5191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7" name="任意多边形: 形状 16"/>
          <p:cNvSpPr/>
          <p:nvPr>
            <p:custDataLst>
              <p:tags r:id="rId9"/>
            </p:custDataLst>
          </p:nvPr>
        </p:nvSpPr>
        <p:spPr>
          <a:xfrm>
            <a:off x="4089149" y="3878776"/>
            <a:ext cx="474751" cy="65332"/>
          </a:xfrm>
          <a:custGeom>
            <a:avLst/>
            <a:gdLst>
              <a:gd name="connsiteX0" fmla="*/ 405935 w 474751"/>
              <a:gd name="connsiteY0" fmla="*/ 65333 h 65332"/>
              <a:gd name="connsiteX1" fmla="*/ 0 w 474751"/>
              <a:gd name="connsiteY1" fmla="*/ 65333 h 65332"/>
              <a:gd name="connsiteX2" fmla="*/ 86238 w 474751"/>
              <a:gd name="connsiteY2" fmla="*/ 0 h 65332"/>
              <a:gd name="connsiteX3" fmla="*/ 474752 w 474751"/>
              <a:gd name="connsiteY3" fmla="*/ 0 h 65332"/>
            </a:gdLst>
            <a:ahLst/>
            <a:cxnLst>
              <a:cxn ang="0">
                <a:pos x="connsiteX0" y="connsiteY0"/>
              </a:cxn>
              <a:cxn ang="0">
                <a:pos x="connsiteX1" y="connsiteY1"/>
              </a:cxn>
              <a:cxn ang="0">
                <a:pos x="connsiteX2" y="connsiteY2"/>
              </a:cxn>
              <a:cxn ang="0">
                <a:pos x="connsiteX3" y="connsiteY3"/>
              </a:cxn>
            </a:cxnLst>
            <a:rect l="l" t="t" r="r" b="b"/>
            <a:pathLst>
              <a:path w="474751" h="65332">
                <a:moveTo>
                  <a:pt x="405935" y="65333"/>
                </a:moveTo>
                <a:lnTo>
                  <a:pt x="0" y="65333"/>
                </a:lnTo>
                <a:lnTo>
                  <a:pt x="86238" y="0"/>
                </a:lnTo>
                <a:lnTo>
                  <a:pt x="47475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 name="任意多边形: 形状 18"/>
          <p:cNvSpPr/>
          <p:nvPr>
            <p:custDataLst>
              <p:tags r:id="rId10"/>
            </p:custDataLst>
          </p:nvPr>
        </p:nvSpPr>
        <p:spPr>
          <a:xfrm>
            <a:off x="4419297" y="3944108"/>
            <a:ext cx="481286" cy="71866"/>
          </a:xfrm>
          <a:custGeom>
            <a:avLst/>
            <a:gdLst>
              <a:gd name="connsiteX0" fmla="*/ 424663 w 481286"/>
              <a:gd name="connsiteY0" fmla="*/ 71866 h 71866"/>
              <a:gd name="connsiteX1" fmla="*/ 0 w 481286"/>
              <a:gd name="connsiteY1" fmla="*/ 71866 h 71866"/>
              <a:gd name="connsiteX2" fmla="*/ 75787 w 481286"/>
              <a:gd name="connsiteY2" fmla="*/ 0 h 71866"/>
              <a:gd name="connsiteX3" fmla="*/ 481286 w 481286"/>
              <a:gd name="connsiteY3" fmla="*/ 0 h 71866"/>
            </a:gdLst>
            <a:ahLst/>
            <a:cxnLst>
              <a:cxn ang="0">
                <a:pos x="connsiteX0" y="connsiteY0"/>
              </a:cxn>
              <a:cxn ang="0">
                <a:pos x="connsiteX1" y="connsiteY1"/>
              </a:cxn>
              <a:cxn ang="0">
                <a:pos x="connsiteX2" y="connsiteY2"/>
              </a:cxn>
              <a:cxn ang="0">
                <a:pos x="connsiteX3" y="connsiteY3"/>
              </a:cxn>
            </a:cxnLst>
            <a:rect l="l" t="t" r="r" b="b"/>
            <a:pathLst>
              <a:path w="481286" h="71866">
                <a:moveTo>
                  <a:pt x="424663" y="71866"/>
                </a:moveTo>
                <a:lnTo>
                  <a:pt x="0" y="71866"/>
                </a:lnTo>
                <a:lnTo>
                  <a:pt x="75787" y="0"/>
                </a:lnTo>
                <a:lnTo>
                  <a:pt x="48128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 name="任意多边形: 形状 20"/>
          <p:cNvSpPr/>
          <p:nvPr>
            <p:custDataLst>
              <p:tags r:id="rId11"/>
            </p:custDataLst>
          </p:nvPr>
        </p:nvSpPr>
        <p:spPr>
          <a:xfrm>
            <a:off x="4900583" y="3878776"/>
            <a:ext cx="440342" cy="65332"/>
          </a:xfrm>
          <a:custGeom>
            <a:avLst/>
            <a:gdLst>
              <a:gd name="connsiteX0" fmla="*/ 405934 w 440342"/>
              <a:gd name="connsiteY0" fmla="*/ 65333 h 65332"/>
              <a:gd name="connsiteX1" fmla="*/ 0 w 440342"/>
              <a:gd name="connsiteY1" fmla="*/ 65333 h 65332"/>
              <a:gd name="connsiteX2" fmla="*/ 51831 w 440342"/>
              <a:gd name="connsiteY2" fmla="*/ 0 h 65332"/>
              <a:gd name="connsiteX3" fmla="*/ 440343 w 440342"/>
              <a:gd name="connsiteY3" fmla="*/ 0 h 65332"/>
            </a:gdLst>
            <a:ahLst/>
            <a:cxnLst>
              <a:cxn ang="0">
                <a:pos x="connsiteX0" y="connsiteY0"/>
              </a:cxn>
              <a:cxn ang="0">
                <a:pos x="connsiteX1" y="connsiteY1"/>
              </a:cxn>
              <a:cxn ang="0">
                <a:pos x="connsiteX2" y="connsiteY2"/>
              </a:cxn>
              <a:cxn ang="0">
                <a:pos x="connsiteX3" y="connsiteY3"/>
              </a:cxn>
            </a:cxnLst>
            <a:rect l="l" t="t" r="r" b="b"/>
            <a:pathLst>
              <a:path w="440342" h="65332">
                <a:moveTo>
                  <a:pt x="405934" y="65333"/>
                </a:moveTo>
                <a:lnTo>
                  <a:pt x="0" y="65333"/>
                </a:lnTo>
                <a:lnTo>
                  <a:pt x="51831" y="0"/>
                </a:lnTo>
                <a:lnTo>
                  <a:pt x="4403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 name="任意多边形: 形状 21"/>
          <p:cNvSpPr/>
          <p:nvPr>
            <p:custDataLst>
              <p:tags r:id="rId12"/>
            </p:custDataLst>
          </p:nvPr>
        </p:nvSpPr>
        <p:spPr>
          <a:xfrm>
            <a:off x="5268624" y="3944108"/>
            <a:ext cx="443391" cy="71866"/>
          </a:xfrm>
          <a:custGeom>
            <a:avLst/>
            <a:gdLst>
              <a:gd name="connsiteX0" fmla="*/ 424663 w 443391"/>
              <a:gd name="connsiteY0" fmla="*/ 71866 h 71866"/>
              <a:gd name="connsiteX1" fmla="*/ 0 w 443391"/>
              <a:gd name="connsiteY1" fmla="*/ 71866 h 71866"/>
              <a:gd name="connsiteX2" fmla="*/ 37893 w 443391"/>
              <a:gd name="connsiteY2" fmla="*/ 0 h 71866"/>
              <a:gd name="connsiteX3" fmla="*/ 443392 w 443391"/>
              <a:gd name="connsiteY3" fmla="*/ 0 h 71866"/>
            </a:gdLst>
            <a:ahLst/>
            <a:cxnLst>
              <a:cxn ang="0">
                <a:pos x="connsiteX0" y="connsiteY0"/>
              </a:cxn>
              <a:cxn ang="0">
                <a:pos x="connsiteX1" y="connsiteY1"/>
              </a:cxn>
              <a:cxn ang="0">
                <a:pos x="connsiteX2" y="connsiteY2"/>
              </a:cxn>
              <a:cxn ang="0">
                <a:pos x="connsiteX3" y="connsiteY3"/>
              </a:cxn>
            </a:cxnLst>
            <a:rect l="l" t="t" r="r" b="b"/>
            <a:pathLst>
              <a:path w="443391" h="71866">
                <a:moveTo>
                  <a:pt x="424663" y="71866"/>
                </a:moveTo>
                <a:lnTo>
                  <a:pt x="0" y="71866"/>
                </a:lnTo>
                <a:lnTo>
                  <a:pt x="37893" y="0"/>
                </a:lnTo>
                <a:lnTo>
                  <a:pt x="4433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 name="任意多边形: 形状 22"/>
          <p:cNvSpPr/>
          <p:nvPr>
            <p:custDataLst>
              <p:tags r:id="rId13"/>
            </p:custDataLst>
          </p:nvPr>
        </p:nvSpPr>
        <p:spPr>
          <a:xfrm>
            <a:off x="5712016" y="3878776"/>
            <a:ext cx="405500" cy="65332"/>
          </a:xfrm>
          <a:custGeom>
            <a:avLst/>
            <a:gdLst>
              <a:gd name="connsiteX0" fmla="*/ 405500 w 405500"/>
              <a:gd name="connsiteY0" fmla="*/ 65333 h 65332"/>
              <a:gd name="connsiteX1" fmla="*/ 0 w 405500"/>
              <a:gd name="connsiteY1" fmla="*/ 65333 h 65332"/>
              <a:gd name="connsiteX2" fmla="*/ 17423 w 405500"/>
              <a:gd name="connsiteY2" fmla="*/ 0 h 65332"/>
              <a:gd name="connsiteX3" fmla="*/ 405500 w 405500"/>
              <a:gd name="connsiteY3" fmla="*/ 0 h 65332"/>
            </a:gdLst>
            <a:ahLst/>
            <a:cxnLst>
              <a:cxn ang="0">
                <a:pos x="connsiteX0" y="connsiteY0"/>
              </a:cxn>
              <a:cxn ang="0">
                <a:pos x="connsiteX1" y="connsiteY1"/>
              </a:cxn>
              <a:cxn ang="0">
                <a:pos x="connsiteX2" y="connsiteY2"/>
              </a:cxn>
              <a:cxn ang="0">
                <a:pos x="connsiteX3" y="connsiteY3"/>
              </a:cxn>
            </a:cxnLst>
            <a:rect l="l" t="t" r="r" b="b"/>
            <a:pathLst>
              <a:path w="405500" h="65332">
                <a:moveTo>
                  <a:pt x="405500" y="65333"/>
                </a:moveTo>
                <a:lnTo>
                  <a:pt x="0" y="65333"/>
                </a:lnTo>
                <a:lnTo>
                  <a:pt x="17423"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 name="任意多边形: 形状 24"/>
          <p:cNvSpPr/>
          <p:nvPr>
            <p:custDataLst>
              <p:tags r:id="rId14"/>
            </p:custDataLst>
          </p:nvPr>
        </p:nvSpPr>
        <p:spPr>
          <a:xfrm>
            <a:off x="6117516" y="3944108"/>
            <a:ext cx="424663" cy="71866"/>
          </a:xfrm>
          <a:custGeom>
            <a:avLst/>
            <a:gdLst>
              <a:gd name="connsiteX0" fmla="*/ 424663 w 424663"/>
              <a:gd name="connsiteY0" fmla="*/ 71866 h 71866"/>
              <a:gd name="connsiteX1" fmla="*/ 435 w 424663"/>
              <a:gd name="connsiteY1" fmla="*/ 71866 h 71866"/>
              <a:gd name="connsiteX2" fmla="*/ 0 w 424663"/>
              <a:gd name="connsiteY2" fmla="*/ 0 h 71866"/>
              <a:gd name="connsiteX3" fmla="*/ 405934 w 424663"/>
              <a:gd name="connsiteY3" fmla="*/ 0 h 71866"/>
            </a:gdLst>
            <a:ahLst/>
            <a:cxnLst>
              <a:cxn ang="0">
                <a:pos x="connsiteX0" y="connsiteY0"/>
              </a:cxn>
              <a:cxn ang="0">
                <a:pos x="connsiteX1" y="connsiteY1"/>
              </a:cxn>
              <a:cxn ang="0">
                <a:pos x="connsiteX2" y="connsiteY2"/>
              </a:cxn>
              <a:cxn ang="0">
                <a:pos x="connsiteX3" y="connsiteY3"/>
              </a:cxn>
            </a:cxnLst>
            <a:rect l="l" t="t" r="r" b="b"/>
            <a:pathLst>
              <a:path w="424663" h="71866">
                <a:moveTo>
                  <a:pt x="424663" y="71866"/>
                </a:moveTo>
                <a:lnTo>
                  <a:pt x="435" y="71866"/>
                </a:lnTo>
                <a:lnTo>
                  <a:pt x="0" y="0"/>
                </a:lnTo>
                <a:lnTo>
                  <a:pt x="4059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 name="任意多边形: 形状 25"/>
          <p:cNvSpPr/>
          <p:nvPr>
            <p:custDataLst>
              <p:tags r:id="rId15"/>
            </p:custDataLst>
          </p:nvPr>
        </p:nvSpPr>
        <p:spPr>
          <a:xfrm>
            <a:off x="6506028" y="3878776"/>
            <a:ext cx="422920" cy="65332"/>
          </a:xfrm>
          <a:custGeom>
            <a:avLst/>
            <a:gdLst>
              <a:gd name="connsiteX0" fmla="*/ 422921 w 422920"/>
              <a:gd name="connsiteY0" fmla="*/ 65333 h 65332"/>
              <a:gd name="connsiteX1" fmla="*/ 17422 w 422920"/>
              <a:gd name="connsiteY1" fmla="*/ 65333 h 65332"/>
              <a:gd name="connsiteX2" fmla="*/ 0 w 422920"/>
              <a:gd name="connsiteY2" fmla="*/ 0 h 65332"/>
              <a:gd name="connsiteX3" fmla="*/ 388513 w 422920"/>
              <a:gd name="connsiteY3" fmla="*/ 0 h 65332"/>
            </a:gdLst>
            <a:ahLst/>
            <a:cxnLst>
              <a:cxn ang="0">
                <a:pos x="connsiteX0" y="connsiteY0"/>
              </a:cxn>
              <a:cxn ang="0">
                <a:pos x="connsiteX1" y="connsiteY1"/>
              </a:cxn>
              <a:cxn ang="0">
                <a:pos x="connsiteX2" y="connsiteY2"/>
              </a:cxn>
              <a:cxn ang="0">
                <a:pos x="connsiteX3" y="connsiteY3"/>
              </a:cxn>
            </a:cxnLst>
            <a:rect l="l" t="t" r="r" b="b"/>
            <a:pathLst>
              <a:path w="422920" h="65332">
                <a:moveTo>
                  <a:pt x="422921" y="65333"/>
                </a:moveTo>
                <a:lnTo>
                  <a:pt x="17422"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 name="任意多边形: 形状 26"/>
          <p:cNvSpPr/>
          <p:nvPr>
            <p:custDataLst>
              <p:tags r:id="rId16"/>
            </p:custDataLst>
          </p:nvPr>
        </p:nvSpPr>
        <p:spPr>
          <a:xfrm>
            <a:off x="6928949" y="3944108"/>
            <a:ext cx="462557" cy="71866"/>
          </a:xfrm>
          <a:custGeom>
            <a:avLst/>
            <a:gdLst>
              <a:gd name="connsiteX0" fmla="*/ 462558 w 462557"/>
              <a:gd name="connsiteY0" fmla="*/ 71866 h 71866"/>
              <a:gd name="connsiteX1" fmla="*/ 37894 w 462557"/>
              <a:gd name="connsiteY1" fmla="*/ 71866 h 71866"/>
              <a:gd name="connsiteX2" fmla="*/ 0 w 462557"/>
              <a:gd name="connsiteY2" fmla="*/ 0 h 71866"/>
              <a:gd name="connsiteX3" fmla="*/ 405935 w 462557"/>
              <a:gd name="connsiteY3" fmla="*/ 0 h 71866"/>
            </a:gdLst>
            <a:ahLst/>
            <a:cxnLst>
              <a:cxn ang="0">
                <a:pos x="connsiteX0" y="connsiteY0"/>
              </a:cxn>
              <a:cxn ang="0">
                <a:pos x="connsiteX1" y="connsiteY1"/>
              </a:cxn>
              <a:cxn ang="0">
                <a:pos x="connsiteX2" y="connsiteY2"/>
              </a:cxn>
              <a:cxn ang="0">
                <a:pos x="connsiteX3" y="connsiteY3"/>
              </a:cxn>
            </a:cxnLst>
            <a:rect l="l" t="t" r="r" b="b"/>
            <a:pathLst>
              <a:path w="462557" h="71866">
                <a:moveTo>
                  <a:pt x="462558" y="71866"/>
                </a:moveTo>
                <a:lnTo>
                  <a:pt x="37894"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 name="任意多边形: 形状 27"/>
          <p:cNvSpPr/>
          <p:nvPr>
            <p:custDataLst>
              <p:tags r:id="rId17"/>
            </p:custDataLst>
          </p:nvPr>
        </p:nvSpPr>
        <p:spPr>
          <a:xfrm>
            <a:off x="7283053" y="3878776"/>
            <a:ext cx="457329" cy="65332"/>
          </a:xfrm>
          <a:custGeom>
            <a:avLst/>
            <a:gdLst>
              <a:gd name="connsiteX0" fmla="*/ 457330 w 457329"/>
              <a:gd name="connsiteY0" fmla="*/ 65333 h 65332"/>
              <a:gd name="connsiteX1" fmla="*/ 51831 w 457329"/>
              <a:gd name="connsiteY1" fmla="*/ 65333 h 65332"/>
              <a:gd name="connsiteX2" fmla="*/ 0 w 457329"/>
              <a:gd name="connsiteY2" fmla="*/ 0 h 65332"/>
              <a:gd name="connsiteX3" fmla="*/ 388077 w 457329"/>
              <a:gd name="connsiteY3" fmla="*/ 0 h 65332"/>
            </a:gdLst>
            <a:ahLst/>
            <a:cxnLst>
              <a:cxn ang="0">
                <a:pos x="connsiteX0" y="connsiteY0"/>
              </a:cxn>
              <a:cxn ang="0">
                <a:pos x="connsiteX1" y="connsiteY1"/>
              </a:cxn>
              <a:cxn ang="0">
                <a:pos x="connsiteX2" y="connsiteY2"/>
              </a:cxn>
              <a:cxn ang="0">
                <a:pos x="connsiteX3" y="connsiteY3"/>
              </a:cxn>
            </a:cxnLst>
            <a:rect l="l" t="t" r="r" b="b"/>
            <a:pathLst>
              <a:path w="457329" h="65332">
                <a:moveTo>
                  <a:pt x="457330" y="65333"/>
                </a:moveTo>
                <a:lnTo>
                  <a:pt x="51831"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 name="任意多边形: 形状 28"/>
          <p:cNvSpPr/>
          <p:nvPr>
            <p:custDataLst>
              <p:tags r:id="rId18"/>
            </p:custDataLst>
          </p:nvPr>
        </p:nvSpPr>
        <p:spPr>
          <a:xfrm>
            <a:off x="7738640" y="3944108"/>
            <a:ext cx="500014" cy="71430"/>
          </a:xfrm>
          <a:custGeom>
            <a:avLst/>
            <a:gdLst>
              <a:gd name="connsiteX0" fmla="*/ 500014 w 500014"/>
              <a:gd name="connsiteY0" fmla="*/ 71430 h 71430"/>
              <a:gd name="connsiteX1" fmla="*/ 75351 w 500014"/>
              <a:gd name="connsiteY1" fmla="*/ 71430 h 71430"/>
              <a:gd name="connsiteX2" fmla="*/ 0 w 500014"/>
              <a:gd name="connsiteY2" fmla="*/ 0 h 71430"/>
              <a:gd name="connsiteX3" fmla="*/ 405500 w 500014"/>
              <a:gd name="connsiteY3" fmla="*/ 0 h 71430"/>
            </a:gdLst>
            <a:ahLst/>
            <a:cxnLst>
              <a:cxn ang="0">
                <a:pos x="connsiteX0" y="connsiteY0"/>
              </a:cxn>
              <a:cxn ang="0">
                <a:pos x="connsiteX1" y="connsiteY1"/>
              </a:cxn>
              <a:cxn ang="0">
                <a:pos x="connsiteX2" y="connsiteY2"/>
              </a:cxn>
              <a:cxn ang="0">
                <a:pos x="connsiteX3" y="connsiteY3"/>
              </a:cxn>
            </a:cxnLst>
            <a:rect l="l" t="t" r="r" b="b"/>
            <a:pathLst>
              <a:path w="500014" h="71430">
                <a:moveTo>
                  <a:pt x="500014" y="71430"/>
                </a:moveTo>
                <a:lnTo>
                  <a:pt x="75351" y="71430"/>
                </a:lnTo>
                <a:lnTo>
                  <a:pt x="0" y="0"/>
                </a:lnTo>
                <a:lnTo>
                  <a:pt x="40550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 name="任意多边形: 形状 29"/>
          <p:cNvSpPr/>
          <p:nvPr>
            <p:custDataLst>
              <p:tags r:id="rId19"/>
            </p:custDataLst>
          </p:nvPr>
        </p:nvSpPr>
        <p:spPr>
          <a:xfrm>
            <a:off x="8058337" y="3878776"/>
            <a:ext cx="491737" cy="65332"/>
          </a:xfrm>
          <a:custGeom>
            <a:avLst/>
            <a:gdLst>
              <a:gd name="connsiteX0" fmla="*/ 491738 w 491737"/>
              <a:gd name="connsiteY0" fmla="*/ 65333 h 65332"/>
              <a:gd name="connsiteX1" fmla="*/ 86238 w 491737"/>
              <a:gd name="connsiteY1" fmla="*/ 65333 h 65332"/>
              <a:gd name="connsiteX2" fmla="*/ 0 w 491737"/>
              <a:gd name="connsiteY2" fmla="*/ 0 h 65332"/>
              <a:gd name="connsiteX3" fmla="*/ 388076 w 491737"/>
              <a:gd name="connsiteY3" fmla="*/ 0 h 65332"/>
            </a:gdLst>
            <a:ahLst/>
            <a:cxnLst>
              <a:cxn ang="0">
                <a:pos x="connsiteX0" y="connsiteY0"/>
              </a:cxn>
              <a:cxn ang="0">
                <a:pos x="connsiteX1" y="connsiteY1"/>
              </a:cxn>
              <a:cxn ang="0">
                <a:pos x="connsiteX2" y="connsiteY2"/>
              </a:cxn>
              <a:cxn ang="0">
                <a:pos x="connsiteX3" y="connsiteY3"/>
              </a:cxn>
            </a:cxnLst>
            <a:rect l="l" t="t" r="r" b="b"/>
            <a:pathLst>
              <a:path w="491737" h="65332">
                <a:moveTo>
                  <a:pt x="491738" y="65333"/>
                </a:moveTo>
                <a:lnTo>
                  <a:pt x="86238" y="65333"/>
                </a:lnTo>
                <a:lnTo>
                  <a:pt x="0" y="0"/>
                </a:lnTo>
                <a:lnTo>
                  <a:pt x="38807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 name="任意多边形: 形状 30"/>
          <p:cNvSpPr/>
          <p:nvPr>
            <p:custDataLst>
              <p:tags r:id="rId20"/>
            </p:custDataLst>
          </p:nvPr>
        </p:nvSpPr>
        <p:spPr>
          <a:xfrm>
            <a:off x="8550074" y="3944108"/>
            <a:ext cx="537907" cy="71866"/>
          </a:xfrm>
          <a:custGeom>
            <a:avLst/>
            <a:gdLst>
              <a:gd name="connsiteX0" fmla="*/ 537907 w 537907"/>
              <a:gd name="connsiteY0" fmla="*/ 71866 h 71866"/>
              <a:gd name="connsiteX1" fmla="*/ 113680 w 537907"/>
              <a:gd name="connsiteY1" fmla="*/ 71866 h 71866"/>
              <a:gd name="connsiteX2" fmla="*/ 0 w 537907"/>
              <a:gd name="connsiteY2" fmla="*/ 0 h 71866"/>
              <a:gd name="connsiteX3" fmla="*/ 405935 w 537907"/>
              <a:gd name="connsiteY3" fmla="*/ 0 h 71866"/>
            </a:gdLst>
            <a:ahLst/>
            <a:cxnLst>
              <a:cxn ang="0">
                <a:pos x="connsiteX0" y="connsiteY0"/>
              </a:cxn>
              <a:cxn ang="0">
                <a:pos x="connsiteX1" y="connsiteY1"/>
              </a:cxn>
              <a:cxn ang="0">
                <a:pos x="connsiteX2" y="connsiteY2"/>
              </a:cxn>
              <a:cxn ang="0">
                <a:pos x="connsiteX3" y="connsiteY3"/>
              </a:cxn>
            </a:cxnLst>
            <a:rect l="l" t="t" r="r" b="b"/>
            <a:pathLst>
              <a:path w="537907" h="71866">
                <a:moveTo>
                  <a:pt x="537907" y="71866"/>
                </a:moveTo>
                <a:lnTo>
                  <a:pt x="11368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 name="任意多边形: 形状 31"/>
          <p:cNvSpPr/>
          <p:nvPr>
            <p:custDataLst>
              <p:tags r:id="rId21"/>
            </p:custDataLst>
          </p:nvPr>
        </p:nvSpPr>
        <p:spPr>
          <a:xfrm>
            <a:off x="8834926" y="3878776"/>
            <a:ext cx="526582" cy="65332"/>
          </a:xfrm>
          <a:custGeom>
            <a:avLst/>
            <a:gdLst>
              <a:gd name="connsiteX0" fmla="*/ 526583 w 526582"/>
              <a:gd name="connsiteY0" fmla="*/ 65333 h 65332"/>
              <a:gd name="connsiteX1" fmla="*/ 121083 w 526582"/>
              <a:gd name="connsiteY1" fmla="*/ 65333 h 65332"/>
              <a:gd name="connsiteX2" fmla="*/ 0 w 526582"/>
              <a:gd name="connsiteY2" fmla="*/ 0 h 65332"/>
              <a:gd name="connsiteX3" fmla="*/ 388513 w 526582"/>
              <a:gd name="connsiteY3" fmla="*/ 0 h 65332"/>
            </a:gdLst>
            <a:ahLst/>
            <a:cxnLst>
              <a:cxn ang="0">
                <a:pos x="connsiteX0" y="connsiteY0"/>
              </a:cxn>
              <a:cxn ang="0">
                <a:pos x="connsiteX1" y="connsiteY1"/>
              </a:cxn>
              <a:cxn ang="0">
                <a:pos x="connsiteX2" y="connsiteY2"/>
              </a:cxn>
              <a:cxn ang="0">
                <a:pos x="connsiteX3" y="connsiteY3"/>
              </a:cxn>
            </a:cxnLst>
            <a:rect l="l" t="t" r="r" b="b"/>
            <a:pathLst>
              <a:path w="526582" h="65332">
                <a:moveTo>
                  <a:pt x="526583" y="65333"/>
                </a:moveTo>
                <a:lnTo>
                  <a:pt x="121083" y="65333"/>
                </a:lnTo>
                <a:lnTo>
                  <a:pt x="0" y="0"/>
                </a:lnTo>
                <a:lnTo>
                  <a:pt x="3885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 name="任意多边形: 形状 32"/>
          <p:cNvSpPr/>
          <p:nvPr>
            <p:custDataLst>
              <p:tags r:id="rId22"/>
            </p:custDataLst>
          </p:nvPr>
        </p:nvSpPr>
        <p:spPr>
          <a:xfrm>
            <a:off x="9361508" y="3944108"/>
            <a:ext cx="575800" cy="71866"/>
          </a:xfrm>
          <a:custGeom>
            <a:avLst/>
            <a:gdLst>
              <a:gd name="connsiteX0" fmla="*/ 575800 w 575800"/>
              <a:gd name="connsiteY0" fmla="*/ 71866 h 71866"/>
              <a:gd name="connsiteX1" fmla="*/ 151137 w 575800"/>
              <a:gd name="connsiteY1" fmla="*/ 71866 h 71866"/>
              <a:gd name="connsiteX2" fmla="*/ 0 w 575800"/>
              <a:gd name="connsiteY2" fmla="*/ 0 h 71866"/>
              <a:gd name="connsiteX3" fmla="*/ 405935 w 575800"/>
              <a:gd name="connsiteY3" fmla="*/ 0 h 71866"/>
            </a:gdLst>
            <a:ahLst/>
            <a:cxnLst>
              <a:cxn ang="0">
                <a:pos x="connsiteX0" y="connsiteY0"/>
              </a:cxn>
              <a:cxn ang="0">
                <a:pos x="connsiteX1" y="connsiteY1"/>
              </a:cxn>
              <a:cxn ang="0">
                <a:pos x="connsiteX2" y="connsiteY2"/>
              </a:cxn>
              <a:cxn ang="0">
                <a:pos x="connsiteX3" y="connsiteY3"/>
              </a:cxn>
            </a:cxnLst>
            <a:rect l="l" t="t" r="r" b="b"/>
            <a:pathLst>
              <a:path w="575800" h="71866">
                <a:moveTo>
                  <a:pt x="575800" y="71866"/>
                </a:moveTo>
                <a:lnTo>
                  <a:pt x="151137"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 name="任意多边形: 形状 33"/>
          <p:cNvSpPr/>
          <p:nvPr>
            <p:custDataLst>
              <p:tags r:id="rId23"/>
            </p:custDataLst>
          </p:nvPr>
        </p:nvSpPr>
        <p:spPr>
          <a:xfrm>
            <a:off x="9611951" y="3878776"/>
            <a:ext cx="560991" cy="65332"/>
          </a:xfrm>
          <a:custGeom>
            <a:avLst/>
            <a:gdLst>
              <a:gd name="connsiteX0" fmla="*/ 560992 w 560991"/>
              <a:gd name="connsiteY0" fmla="*/ 65333 h 65332"/>
              <a:gd name="connsiteX1" fmla="*/ 155492 w 560991"/>
              <a:gd name="connsiteY1" fmla="*/ 65333 h 65332"/>
              <a:gd name="connsiteX2" fmla="*/ 0 w 560991"/>
              <a:gd name="connsiteY2" fmla="*/ 0 h 65332"/>
              <a:gd name="connsiteX3" fmla="*/ 388077 w 560991"/>
              <a:gd name="connsiteY3" fmla="*/ 0 h 65332"/>
            </a:gdLst>
            <a:ahLst/>
            <a:cxnLst>
              <a:cxn ang="0">
                <a:pos x="connsiteX0" y="connsiteY0"/>
              </a:cxn>
              <a:cxn ang="0">
                <a:pos x="connsiteX1" y="connsiteY1"/>
              </a:cxn>
              <a:cxn ang="0">
                <a:pos x="connsiteX2" y="connsiteY2"/>
              </a:cxn>
              <a:cxn ang="0">
                <a:pos x="connsiteX3" y="connsiteY3"/>
              </a:cxn>
            </a:cxnLst>
            <a:rect l="l" t="t" r="r" b="b"/>
            <a:pathLst>
              <a:path w="560991" h="65332">
                <a:moveTo>
                  <a:pt x="560992" y="65333"/>
                </a:moveTo>
                <a:lnTo>
                  <a:pt x="155492" y="65333"/>
                </a:lnTo>
                <a:lnTo>
                  <a:pt x="0" y="0"/>
                </a:lnTo>
                <a:lnTo>
                  <a:pt x="38807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5" name="任意多边形: 形状 34"/>
          <p:cNvSpPr/>
          <p:nvPr>
            <p:custDataLst>
              <p:tags r:id="rId24"/>
            </p:custDataLst>
          </p:nvPr>
        </p:nvSpPr>
        <p:spPr>
          <a:xfrm>
            <a:off x="10172942" y="3944108"/>
            <a:ext cx="613692" cy="71866"/>
          </a:xfrm>
          <a:custGeom>
            <a:avLst/>
            <a:gdLst>
              <a:gd name="connsiteX0" fmla="*/ 613693 w 613692"/>
              <a:gd name="connsiteY0" fmla="*/ 71866 h 71866"/>
              <a:gd name="connsiteX1" fmla="*/ 189030 w 613692"/>
              <a:gd name="connsiteY1" fmla="*/ 71866 h 71866"/>
              <a:gd name="connsiteX2" fmla="*/ 0 w 613692"/>
              <a:gd name="connsiteY2" fmla="*/ 0 h 71866"/>
              <a:gd name="connsiteX3" fmla="*/ 405935 w 613692"/>
              <a:gd name="connsiteY3" fmla="*/ 0 h 71866"/>
            </a:gdLst>
            <a:ahLst/>
            <a:cxnLst>
              <a:cxn ang="0">
                <a:pos x="connsiteX0" y="connsiteY0"/>
              </a:cxn>
              <a:cxn ang="0">
                <a:pos x="connsiteX1" y="connsiteY1"/>
              </a:cxn>
              <a:cxn ang="0">
                <a:pos x="connsiteX2" y="connsiteY2"/>
              </a:cxn>
              <a:cxn ang="0">
                <a:pos x="connsiteX3" y="connsiteY3"/>
              </a:cxn>
            </a:cxnLst>
            <a:rect l="l" t="t" r="r" b="b"/>
            <a:pathLst>
              <a:path w="613692" h="71866">
                <a:moveTo>
                  <a:pt x="613693" y="71866"/>
                </a:moveTo>
                <a:lnTo>
                  <a:pt x="189030" y="71866"/>
                </a:lnTo>
                <a:lnTo>
                  <a:pt x="0" y="0"/>
                </a:lnTo>
                <a:lnTo>
                  <a:pt x="4059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6" name="任意多边形: 形状 35"/>
          <p:cNvSpPr/>
          <p:nvPr>
            <p:custDataLst>
              <p:tags r:id="rId25"/>
            </p:custDataLst>
          </p:nvPr>
        </p:nvSpPr>
        <p:spPr>
          <a:xfrm>
            <a:off x="1219295" y="4015974"/>
            <a:ext cx="652457" cy="78399"/>
          </a:xfrm>
          <a:custGeom>
            <a:avLst/>
            <a:gdLst>
              <a:gd name="connsiteX0" fmla="*/ 445134 w 652457"/>
              <a:gd name="connsiteY0" fmla="*/ 78399 h 78399"/>
              <a:gd name="connsiteX1" fmla="*/ 0 w 652457"/>
              <a:gd name="connsiteY1" fmla="*/ 78399 h 78399"/>
              <a:gd name="connsiteX2" fmla="*/ 227794 w 652457"/>
              <a:gd name="connsiteY2" fmla="*/ 0 h 78399"/>
              <a:gd name="connsiteX3" fmla="*/ 652458 w 652457"/>
              <a:gd name="connsiteY3" fmla="*/ 0 h 78399"/>
            </a:gdLst>
            <a:ahLst/>
            <a:cxnLst>
              <a:cxn ang="0">
                <a:pos x="connsiteX0" y="connsiteY0"/>
              </a:cxn>
              <a:cxn ang="0">
                <a:pos x="connsiteX1" y="connsiteY1"/>
              </a:cxn>
              <a:cxn ang="0">
                <a:pos x="connsiteX2" y="connsiteY2"/>
              </a:cxn>
              <a:cxn ang="0">
                <a:pos x="connsiteX3" y="connsiteY3"/>
              </a:cxn>
            </a:cxnLst>
            <a:rect l="l" t="t" r="r" b="b"/>
            <a:pathLst>
              <a:path w="652457" h="78399">
                <a:moveTo>
                  <a:pt x="445134" y="78399"/>
                </a:moveTo>
                <a:lnTo>
                  <a:pt x="0" y="78399"/>
                </a:lnTo>
                <a:lnTo>
                  <a:pt x="227794" y="0"/>
                </a:lnTo>
                <a:lnTo>
                  <a:pt x="6524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7" name="任意多边形: 形状 36"/>
          <p:cNvSpPr/>
          <p:nvPr>
            <p:custDataLst>
              <p:tags r:id="rId26"/>
            </p:custDataLst>
          </p:nvPr>
        </p:nvSpPr>
        <p:spPr>
          <a:xfrm>
            <a:off x="1435764" y="4094374"/>
            <a:ext cx="674235" cy="86674"/>
          </a:xfrm>
          <a:custGeom>
            <a:avLst/>
            <a:gdLst>
              <a:gd name="connsiteX0" fmla="*/ 468219 w 674235"/>
              <a:gd name="connsiteY0" fmla="*/ 86675 h 86674"/>
              <a:gd name="connsiteX1" fmla="*/ 0 w 674235"/>
              <a:gd name="connsiteY1" fmla="*/ 86675 h 86674"/>
              <a:gd name="connsiteX2" fmla="*/ 228665 w 674235"/>
              <a:gd name="connsiteY2" fmla="*/ 0 h 86674"/>
              <a:gd name="connsiteX3" fmla="*/ 674235 w 674235"/>
              <a:gd name="connsiteY3" fmla="*/ 0 h 86674"/>
            </a:gdLst>
            <a:ahLst/>
            <a:cxnLst>
              <a:cxn ang="0">
                <a:pos x="connsiteX0" y="connsiteY0"/>
              </a:cxn>
              <a:cxn ang="0">
                <a:pos x="connsiteX1" y="connsiteY1"/>
              </a:cxn>
              <a:cxn ang="0">
                <a:pos x="connsiteX2" y="connsiteY2"/>
              </a:cxn>
              <a:cxn ang="0">
                <a:pos x="connsiteX3" y="connsiteY3"/>
              </a:cxn>
            </a:cxnLst>
            <a:rect l="l" t="t" r="r" b="b"/>
            <a:pathLst>
              <a:path w="674235" h="86674">
                <a:moveTo>
                  <a:pt x="468219" y="86675"/>
                </a:moveTo>
                <a:lnTo>
                  <a:pt x="0" y="86675"/>
                </a:lnTo>
                <a:lnTo>
                  <a:pt x="228665" y="0"/>
                </a:lnTo>
                <a:lnTo>
                  <a:pt x="6742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8" name="任意多边形: 形状 37"/>
          <p:cNvSpPr/>
          <p:nvPr>
            <p:custDataLst>
              <p:tags r:id="rId27"/>
            </p:custDataLst>
          </p:nvPr>
        </p:nvSpPr>
        <p:spPr>
          <a:xfrm>
            <a:off x="2110000" y="4015974"/>
            <a:ext cx="611079" cy="78399"/>
          </a:xfrm>
          <a:custGeom>
            <a:avLst/>
            <a:gdLst>
              <a:gd name="connsiteX0" fmla="*/ 445134 w 611079"/>
              <a:gd name="connsiteY0" fmla="*/ 78399 h 78399"/>
              <a:gd name="connsiteX1" fmla="*/ 0 w 611079"/>
              <a:gd name="connsiteY1" fmla="*/ 78399 h 78399"/>
              <a:gd name="connsiteX2" fmla="*/ 186416 w 611079"/>
              <a:gd name="connsiteY2" fmla="*/ 0 h 78399"/>
              <a:gd name="connsiteX3" fmla="*/ 611080 w 611079"/>
              <a:gd name="connsiteY3" fmla="*/ 0 h 78399"/>
            </a:gdLst>
            <a:ahLst/>
            <a:cxnLst>
              <a:cxn ang="0">
                <a:pos x="connsiteX0" y="connsiteY0"/>
              </a:cxn>
              <a:cxn ang="0">
                <a:pos x="connsiteX1" y="connsiteY1"/>
              </a:cxn>
              <a:cxn ang="0">
                <a:pos x="connsiteX2" y="connsiteY2"/>
              </a:cxn>
              <a:cxn ang="0">
                <a:pos x="connsiteX3" y="connsiteY3"/>
              </a:cxn>
            </a:cxnLst>
            <a:rect l="l" t="t" r="r" b="b"/>
            <a:pathLst>
              <a:path w="611079" h="78399">
                <a:moveTo>
                  <a:pt x="445134" y="78399"/>
                </a:moveTo>
                <a:lnTo>
                  <a:pt x="0" y="78399"/>
                </a:lnTo>
                <a:lnTo>
                  <a:pt x="186416" y="0"/>
                </a:lnTo>
                <a:lnTo>
                  <a:pt x="6110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9" name="任意多边形: 形状 38"/>
          <p:cNvSpPr/>
          <p:nvPr>
            <p:custDataLst>
              <p:tags r:id="rId28"/>
            </p:custDataLst>
          </p:nvPr>
        </p:nvSpPr>
        <p:spPr>
          <a:xfrm>
            <a:off x="2372202" y="4094374"/>
            <a:ext cx="628502" cy="86674"/>
          </a:xfrm>
          <a:custGeom>
            <a:avLst/>
            <a:gdLst>
              <a:gd name="connsiteX0" fmla="*/ 468219 w 628502"/>
              <a:gd name="connsiteY0" fmla="*/ 86675 h 86674"/>
              <a:gd name="connsiteX1" fmla="*/ 0 w 628502"/>
              <a:gd name="connsiteY1" fmla="*/ 86675 h 86674"/>
              <a:gd name="connsiteX2" fmla="*/ 182932 w 628502"/>
              <a:gd name="connsiteY2" fmla="*/ 0 h 86674"/>
              <a:gd name="connsiteX3" fmla="*/ 628502 w 628502"/>
              <a:gd name="connsiteY3" fmla="*/ 0 h 86674"/>
            </a:gdLst>
            <a:ahLst/>
            <a:cxnLst>
              <a:cxn ang="0">
                <a:pos x="connsiteX0" y="connsiteY0"/>
              </a:cxn>
              <a:cxn ang="0">
                <a:pos x="connsiteX1" y="connsiteY1"/>
              </a:cxn>
              <a:cxn ang="0">
                <a:pos x="connsiteX2" y="connsiteY2"/>
              </a:cxn>
              <a:cxn ang="0">
                <a:pos x="connsiteX3" y="connsiteY3"/>
              </a:cxn>
            </a:cxnLst>
            <a:rect l="l" t="t" r="r" b="b"/>
            <a:pathLst>
              <a:path w="628502" h="86674">
                <a:moveTo>
                  <a:pt x="468219" y="86675"/>
                </a:moveTo>
                <a:lnTo>
                  <a:pt x="0" y="86675"/>
                </a:lnTo>
                <a:lnTo>
                  <a:pt x="182932" y="0"/>
                </a:lnTo>
                <a:lnTo>
                  <a:pt x="6285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0" name="任意多边形: 形状 39"/>
          <p:cNvSpPr/>
          <p:nvPr>
            <p:custDataLst>
              <p:tags r:id="rId29"/>
            </p:custDataLst>
          </p:nvPr>
        </p:nvSpPr>
        <p:spPr>
          <a:xfrm>
            <a:off x="3000704" y="4015974"/>
            <a:ext cx="569702" cy="78399"/>
          </a:xfrm>
          <a:custGeom>
            <a:avLst/>
            <a:gdLst>
              <a:gd name="connsiteX0" fmla="*/ 445134 w 569702"/>
              <a:gd name="connsiteY0" fmla="*/ 78399 h 78399"/>
              <a:gd name="connsiteX1" fmla="*/ 0 w 569702"/>
              <a:gd name="connsiteY1" fmla="*/ 78399 h 78399"/>
              <a:gd name="connsiteX2" fmla="*/ 145039 w 569702"/>
              <a:gd name="connsiteY2" fmla="*/ 0 h 78399"/>
              <a:gd name="connsiteX3" fmla="*/ 569702 w 569702"/>
              <a:gd name="connsiteY3" fmla="*/ 0 h 78399"/>
            </a:gdLst>
            <a:ahLst/>
            <a:cxnLst>
              <a:cxn ang="0">
                <a:pos x="connsiteX0" y="connsiteY0"/>
              </a:cxn>
              <a:cxn ang="0">
                <a:pos x="connsiteX1" y="connsiteY1"/>
              </a:cxn>
              <a:cxn ang="0">
                <a:pos x="connsiteX2" y="connsiteY2"/>
              </a:cxn>
              <a:cxn ang="0">
                <a:pos x="connsiteX3" y="connsiteY3"/>
              </a:cxn>
            </a:cxnLst>
            <a:rect l="l" t="t" r="r" b="b"/>
            <a:pathLst>
              <a:path w="569702" h="78399">
                <a:moveTo>
                  <a:pt x="445134" y="78399"/>
                </a:moveTo>
                <a:lnTo>
                  <a:pt x="0" y="78399"/>
                </a:lnTo>
                <a:lnTo>
                  <a:pt x="145039" y="0"/>
                </a:lnTo>
                <a:lnTo>
                  <a:pt x="5697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1" name="任意多边形: 形状 40"/>
          <p:cNvSpPr/>
          <p:nvPr>
            <p:custDataLst>
              <p:tags r:id="rId30"/>
            </p:custDataLst>
          </p:nvPr>
        </p:nvSpPr>
        <p:spPr>
          <a:xfrm>
            <a:off x="3308639" y="4094374"/>
            <a:ext cx="582333" cy="86674"/>
          </a:xfrm>
          <a:custGeom>
            <a:avLst/>
            <a:gdLst>
              <a:gd name="connsiteX0" fmla="*/ 468219 w 582333"/>
              <a:gd name="connsiteY0" fmla="*/ 86675 h 86674"/>
              <a:gd name="connsiteX1" fmla="*/ 0 w 582333"/>
              <a:gd name="connsiteY1" fmla="*/ 86675 h 86674"/>
              <a:gd name="connsiteX2" fmla="*/ 137199 w 582333"/>
              <a:gd name="connsiteY2" fmla="*/ 0 h 86674"/>
              <a:gd name="connsiteX3" fmla="*/ 582333 w 582333"/>
              <a:gd name="connsiteY3" fmla="*/ 0 h 86674"/>
            </a:gdLst>
            <a:ahLst/>
            <a:cxnLst>
              <a:cxn ang="0">
                <a:pos x="connsiteX0" y="connsiteY0"/>
              </a:cxn>
              <a:cxn ang="0">
                <a:pos x="connsiteX1" y="connsiteY1"/>
              </a:cxn>
              <a:cxn ang="0">
                <a:pos x="connsiteX2" y="connsiteY2"/>
              </a:cxn>
              <a:cxn ang="0">
                <a:pos x="connsiteX3" y="connsiteY3"/>
              </a:cxn>
            </a:cxnLst>
            <a:rect l="l" t="t" r="r" b="b"/>
            <a:pathLst>
              <a:path w="582333" h="86674">
                <a:moveTo>
                  <a:pt x="468219" y="86675"/>
                </a:moveTo>
                <a:lnTo>
                  <a:pt x="0" y="86675"/>
                </a:lnTo>
                <a:lnTo>
                  <a:pt x="137199" y="0"/>
                </a:lnTo>
                <a:lnTo>
                  <a:pt x="5823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 name="任意多边形: 形状 41"/>
          <p:cNvSpPr/>
          <p:nvPr>
            <p:custDataLst>
              <p:tags r:id="rId31"/>
            </p:custDataLst>
          </p:nvPr>
        </p:nvSpPr>
        <p:spPr>
          <a:xfrm>
            <a:off x="3890972" y="4015974"/>
            <a:ext cx="528325" cy="78399"/>
          </a:xfrm>
          <a:custGeom>
            <a:avLst/>
            <a:gdLst>
              <a:gd name="connsiteX0" fmla="*/ 445570 w 528325"/>
              <a:gd name="connsiteY0" fmla="*/ 78399 h 78399"/>
              <a:gd name="connsiteX1" fmla="*/ 0 w 528325"/>
              <a:gd name="connsiteY1" fmla="*/ 78399 h 78399"/>
              <a:gd name="connsiteX2" fmla="*/ 103662 w 528325"/>
              <a:gd name="connsiteY2" fmla="*/ 0 h 78399"/>
              <a:gd name="connsiteX3" fmla="*/ 528325 w 528325"/>
              <a:gd name="connsiteY3" fmla="*/ 0 h 78399"/>
            </a:gdLst>
            <a:ahLst/>
            <a:cxnLst>
              <a:cxn ang="0">
                <a:pos x="connsiteX0" y="connsiteY0"/>
              </a:cxn>
              <a:cxn ang="0">
                <a:pos x="connsiteX1" y="connsiteY1"/>
              </a:cxn>
              <a:cxn ang="0">
                <a:pos x="connsiteX2" y="connsiteY2"/>
              </a:cxn>
              <a:cxn ang="0">
                <a:pos x="connsiteX3" y="connsiteY3"/>
              </a:cxn>
            </a:cxnLst>
            <a:rect l="l" t="t" r="r" b="b"/>
            <a:pathLst>
              <a:path w="528325" h="78399">
                <a:moveTo>
                  <a:pt x="445570" y="78399"/>
                </a:moveTo>
                <a:lnTo>
                  <a:pt x="0" y="78399"/>
                </a:lnTo>
                <a:lnTo>
                  <a:pt x="103662" y="0"/>
                </a:lnTo>
                <a:lnTo>
                  <a:pt x="52832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 name="任意多边形: 形状 42"/>
          <p:cNvSpPr/>
          <p:nvPr>
            <p:custDataLst>
              <p:tags r:id="rId32"/>
            </p:custDataLst>
          </p:nvPr>
        </p:nvSpPr>
        <p:spPr>
          <a:xfrm>
            <a:off x="4245076" y="4094374"/>
            <a:ext cx="536600" cy="86674"/>
          </a:xfrm>
          <a:custGeom>
            <a:avLst/>
            <a:gdLst>
              <a:gd name="connsiteX0" fmla="*/ 468219 w 536600"/>
              <a:gd name="connsiteY0" fmla="*/ 86675 h 86674"/>
              <a:gd name="connsiteX1" fmla="*/ 0 w 536600"/>
              <a:gd name="connsiteY1" fmla="*/ 86675 h 86674"/>
              <a:gd name="connsiteX2" fmla="*/ 91466 w 536600"/>
              <a:gd name="connsiteY2" fmla="*/ 0 h 86674"/>
              <a:gd name="connsiteX3" fmla="*/ 536601 w 536600"/>
              <a:gd name="connsiteY3" fmla="*/ 0 h 86674"/>
            </a:gdLst>
            <a:ahLst/>
            <a:cxnLst>
              <a:cxn ang="0">
                <a:pos x="connsiteX0" y="connsiteY0"/>
              </a:cxn>
              <a:cxn ang="0">
                <a:pos x="connsiteX1" y="connsiteY1"/>
              </a:cxn>
              <a:cxn ang="0">
                <a:pos x="connsiteX2" y="connsiteY2"/>
              </a:cxn>
              <a:cxn ang="0">
                <a:pos x="connsiteX3" y="connsiteY3"/>
              </a:cxn>
            </a:cxnLst>
            <a:rect l="l" t="t" r="r" b="b"/>
            <a:pathLst>
              <a:path w="536600" h="86674">
                <a:moveTo>
                  <a:pt x="468219" y="86675"/>
                </a:moveTo>
                <a:lnTo>
                  <a:pt x="0" y="86675"/>
                </a:lnTo>
                <a:lnTo>
                  <a:pt x="91466" y="0"/>
                </a:lnTo>
                <a:lnTo>
                  <a:pt x="53660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 name="任意多边形: 形状 43"/>
          <p:cNvSpPr/>
          <p:nvPr>
            <p:custDataLst>
              <p:tags r:id="rId33"/>
            </p:custDataLst>
          </p:nvPr>
        </p:nvSpPr>
        <p:spPr>
          <a:xfrm>
            <a:off x="4781677" y="4015974"/>
            <a:ext cx="486947" cy="78399"/>
          </a:xfrm>
          <a:custGeom>
            <a:avLst/>
            <a:gdLst>
              <a:gd name="connsiteX0" fmla="*/ 445570 w 486947"/>
              <a:gd name="connsiteY0" fmla="*/ 78399 h 78399"/>
              <a:gd name="connsiteX1" fmla="*/ 0 w 486947"/>
              <a:gd name="connsiteY1" fmla="*/ 78399 h 78399"/>
              <a:gd name="connsiteX2" fmla="*/ 62284 w 486947"/>
              <a:gd name="connsiteY2" fmla="*/ 0 h 78399"/>
              <a:gd name="connsiteX3" fmla="*/ 486947 w 486947"/>
              <a:gd name="connsiteY3" fmla="*/ 0 h 78399"/>
            </a:gdLst>
            <a:ahLst/>
            <a:cxnLst>
              <a:cxn ang="0">
                <a:pos x="connsiteX0" y="connsiteY0"/>
              </a:cxn>
              <a:cxn ang="0">
                <a:pos x="connsiteX1" y="connsiteY1"/>
              </a:cxn>
              <a:cxn ang="0">
                <a:pos x="connsiteX2" y="connsiteY2"/>
              </a:cxn>
              <a:cxn ang="0">
                <a:pos x="connsiteX3" y="connsiteY3"/>
              </a:cxn>
            </a:cxnLst>
            <a:rect l="l" t="t" r="r" b="b"/>
            <a:pathLst>
              <a:path w="486947" h="78399">
                <a:moveTo>
                  <a:pt x="445570" y="78399"/>
                </a:moveTo>
                <a:lnTo>
                  <a:pt x="0" y="78399"/>
                </a:lnTo>
                <a:lnTo>
                  <a:pt x="62284" y="0"/>
                </a:lnTo>
                <a:lnTo>
                  <a:pt x="4869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5" name="任意多边形: 形状 44"/>
          <p:cNvSpPr/>
          <p:nvPr>
            <p:custDataLst>
              <p:tags r:id="rId34"/>
            </p:custDataLst>
          </p:nvPr>
        </p:nvSpPr>
        <p:spPr>
          <a:xfrm>
            <a:off x="5181513" y="4094374"/>
            <a:ext cx="490868" cy="86674"/>
          </a:xfrm>
          <a:custGeom>
            <a:avLst/>
            <a:gdLst>
              <a:gd name="connsiteX0" fmla="*/ 468219 w 490868"/>
              <a:gd name="connsiteY0" fmla="*/ 86675 h 86674"/>
              <a:gd name="connsiteX1" fmla="*/ 0 w 490868"/>
              <a:gd name="connsiteY1" fmla="*/ 86675 h 86674"/>
              <a:gd name="connsiteX2" fmla="*/ 45734 w 490868"/>
              <a:gd name="connsiteY2" fmla="*/ 0 h 86674"/>
              <a:gd name="connsiteX3" fmla="*/ 490868 w 490868"/>
              <a:gd name="connsiteY3" fmla="*/ 0 h 86674"/>
            </a:gdLst>
            <a:ahLst/>
            <a:cxnLst>
              <a:cxn ang="0">
                <a:pos x="connsiteX0" y="connsiteY0"/>
              </a:cxn>
              <a:cxn ang="0">
                <a:pos x="connsiteX1" y="connsiteY1"/>
              </a:cxn>
              <a:cxn ang="0">
                <a:pos x="connsiteX2" y="connsiteY2"/>
              </a:cxn>
              <a:cxn ang="0">
                <a:pos x="connsiteX3" y="connsiteY3"/>
              </a:cxn>
            </a:cxnLst>
            <a:rect l="l" t="t" r="r" b="b"/>
            <a:pathLst>
              <a:path w="490868" h="86674">
                <a:moveTo>
                  <a:pt x="468219" y="86675"/>
                </a:moveTo>
                <a:lnTo>
                  <a:pt x="0" y="86675"/>
                </a:lnTo>
                <a:lnTo>
                  <a:pt x="45734" y="0"/>
                </a:lnTo>
                <a:lnTo>
                  <a:pt x="49086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6" name="任意多边形: 形状 45"/>
          <p:cNvSpPr/>
          <p:nvPr>
            <p:custDataLst>
              <p:tags r:id="rId35"/>
            </p:custDataLst>
          </p:nvPr>
        </p:nvSpPr>
        <p:spPr>
          <a:xfrm>
            <a:off x="5672382" y="4015974"/>
            <a:ext cx="445569" cy="78399"/>
          </a:xfrm>
          <a:custGeom>
            <a:avLst/>
            <a:gdLst>
              <a:gd name="connsiteX0" fmla="*/ 445569 w 445569"/>
              <a:gd name="connsiteY0" fmla="*/ 78399 h 78399"/>
              <a:gd name="connsiteX1" fmla="*/ 0 w 445569"/>
              <a:gd name="connsiteY1" fmla="*/ 78399 h 78399"/>
              <a:gd name="connsiteX2" fmla="*/ 20906 w 445569"/>
              <a:gd name="connsiteY2" fmla="*/ 0 h 78399"/>
              <a:gd name="connsiteX3" fmla="*/ 445569 w 445569"/>
              <a:gd name="connsiteY3" fmla="*/ 0 h 78399"/>
            </a:gdLst>
            <a:ahLst/>
            <a:cxnLst>
              <a:cxn ang="0">
                <a:pos x="connsiteX0" y="connsiteY0"/>
              </a:cxn>
              <a:cxn ang="0">
                <a:pos x="connsiteX1" y="connsiteY1"/>
              </a:cxn>
              <a:cxn ang="0">
                <a:pos x="connsiteX2" y="connsiteY2"/>
              </a:cxn>
              <a:cxn ang="0">
                <a:pos x="connsiteX3" y="connsiteY3"/>
              </a:cxn>
            </a:cxnLst>
            <a:rect l="l" t="t" r="r" b="b"/>
            <a:pathLst>
              <a:path w="445569" h="78399">
                <a:moveTo>
                  <a:pt x="445569" y="78399"/>
                </a:moveTo>
                <a:lnTo>
                  <a:pt x="0" y="78399"/>
                </a:lnTo>
                <a:lnTo>
                  <a:pt x="20906" y="0"/>
                </a:lnTo>
                <a:lnTo>
                  <a:pt x="445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7" name="任意多边形: 形状 46"/>
          <p:cNvSpPr/>
          <p:nvPr>
            <p:custDataLst>
              <p:tags r:id="rId36"/>
            </p:custDataLst>
          </p:nvPr>
        </p:nvSpPr>
        <p:spPr>
          <a:xfrm>
            <a:off x="6117951" y="4094374"/>
            <a:ext cx="468218" cy="86674"/>
          </a:xfrm>
          <a:custGeom>
            <a:avLst/>
            <a:gdLst>
              <a:gd name="connsiteX0" fmla="*/ 468219 w 468218"/>
              <a:gd name="connsiteY0" fmla="*/ 86675 h 86674"/>
              <a:gd name="connsiteX1" fmla="*/ 0 w 468218"/>
              <a:gd name="connsiteY1" fmla="*/ 86675 h 86674"/>
              <a:gd name="connsiteX2" fmla="*/ 0 w 468218"/>
              <a:gd name="connsiteY2" fmla="*/ 0 h 86674"/>
              <a:gd name="connsiteX3" fmla="*/ 445134 w 468218"/>
              <a:gd name="connsiteY3" fmla="*/ 0 h 86674"/>
            </a:gdLst>
            <a:ahLst/>
            <a:cxnLst>
              <a:cxn ang="0">
                <a:pos x="connsiteX0" y="connsiteY0"/>
              </a:cxn>
              <a:cxn ang="0">
                <a:pos x="connsiteX1" y="connsiteY1"/>
              </a:cxn>
              <a:cxn ang="0">
                <a:pos x="connsiteX2" y="connsiteY2"/>
              </a:cxn>
              <a:cxn ang="0">
                <a:pos x="connsiteX3" y="connsiteY3"/>
              </a:cxn>
            </a:cxnLst>
            <a:rect l="l" t="t" r="r" b="b"/>
            <a:pathLst>
              <a:path w="468218" h="86674">
                <a:moveTo>
                  <a:pt x="468219" y="86675"/>
                </a:moveTo>
                <a:lnTo>
                  <a:pt x="0"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 name="任意多边形: 形状 47"/>
          <p:cNvSpPr/>
          <p:nvPr>
            <p:custDataLst>
              <p:tags r:id="rId37"/>
            </p:custDataLst>
          </p:nvPr>
        </p:nvSpPr>
        <p:spPr>
          <a:xfrm>
            <a:off x="6542179" y="4015974"/>
            <a:ext cx="466476" cy="78399"/>
          </a:xfrm>
          <a:custGeom>
            <a:avLst/>
            <a:gdLst>
              <a:gd name="connsiteX0" fmla="*/ 466476 w 466476"/>
              <a:gd name="connsiteY0" fmla="*/ 78399 h 78399"/>
              <a:gd name="connsiteX1" fmla="*/ 20906 w 466476"/>
              <a:gd name="connsiteY1" fmla="*/ 78399 h 78399"/>
              <a:gd name="connsiteX2" fmla="*/ 0 w 466476"/>
              <a:gd name="connsiteY2" fmla="*/ 0 h 78399"/>
              <a:gd name="connsiteX3" fmla="*/ 424663 w 466476"/>
              <a:gd name="connsiteY3" fmla="*/ 0 h 78399"/>
            </a:gdLst>
            <a:ahLst/>
            <a:cxnLst>
              <a:cxn ang="0">
                <a:pos x="connsiteX0" y="connsiteY0"/>
              </a:cxn>
              <a:cxn ang="0">
                <a:pos x="connsiteX1" y="connsiteY1"/>
              </a:cxn>
              <a:cxn ang="0">
                <a:pos x="connsiteX2" y="connsiteY2"/>
              </a:cxn>
              <a:cxn ang="0">
                <a:pos x="connsiteX3" y="connsiteY3"/>
              </a:cxn>
            </a:cxnLst>
            <a:rect l="l" t="t" r="r" b="b"/>
            <a:pathLst>
              <a:path w="466476" h="78399">
                <a:moveTo>
                  <a:pt x="466476" y="78399"/>
                </a:moveTo>
                <a:lnTo>
                  <a:pt x="2090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9" name="任意多边形: 形状 48"/>
          <p:cNvSpPr/>
          <p:nvPr>
            <p:custDataLst>
              <p:tags r:id="rId38"/>
            </p:custDataLst>
          </p:nvPr>
        </p:nvSpPr>
        <p:spPr>
          <a:xfrm>
            <a:off x="7008656" y="4094374"/>
            <a:ext cx="513951" cy="86674"/>
          </a:xfrm>
          <a:custGeom>
            <a:avLst/>
            <a:gdLst>
              <a:gd name="connsiteX0" fmla="*/ 513951 w 513951"/>
              <a:gd name="connsiteY0" fmla="*/ 86675 h 86674"/>
              <a:gd name="connsiteX1" fmla="*/ 45732 w 513951"/>
              <a:gd name="connsiteY1" fmla="*/ 86675 h 86674"/>
              <a:gd name="connsiteX2" fmla="*/ 0 w 513951"/>
              <a:gd name="connsiteY2" fmla="*/ 0 h 86674"/>
              <a:gd name="connsiteX3" fmla="*/ 445134 w 513951"/>
              <a:gd name="connsiteY3" fmla="*/ 0 h 86674"/>
            </a:gdLst>
            <a:ahLst/>
            <a:cxnLst>
              <a:cxn ang="0">
                <a:pos x="connsiteX0" y="connsiteY0"/>
              </a:cxn>
              <a:cxn ang="0">
                <a:pos x="connsiteX1" y="connsiteY1"/>
              </a:cxn>
              <a:cxn ang="0">
                <a:pos x="connsiteX2" y="connsiteY2"/>
              </a:cxn>
              <a:cxn ang="0">
                <a:pos x="connsiteX3" y="connsiteY3"/>
              </a:cxn>
            </a:cxnLst>
            <a:rect l="l" t="t" r="r" b="b"/>
            <a:pathLst>
              <a:path w="513951" h="86674">
                <a:moveTo>
                  <a:pt x="513951" y="86675"/>
                </a:moveTo>
                <a:lnTo>
                  <a:pt x="457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0" name="任意多边形: 形状 49"/>
          <p:cNvSpPr/>
          <p:nvPr>
            <p:custDataLst>
              <p:tags r:id="rId39"/>
            </p:custDataLst>
          </p:nvPr>
        </p:nvSpPr>
        <p:spPr>
          <a:xfrm>
            <a:off x="7391506" y="4015974"/>
            <a:ext cx="507418" cy="78399"/>
          </a:xfrm>
          <a:custGeom>
            <a:avLst/>
            <a:gdLst>
              <a:gd name="connsiteX0" fmla="*/ 507418 w 507418"/>
              <a:gd name="connsiteY0" fmla="*/ 78399 h 78399"/>
              <a:gd name="connsiteX1" fmla="*/ 62284 w 507418"/>
              <a:gd name="connsiteY1" fmla="*/ 78399 h 78399"/>
              <a:gd name="connsiteX2" fmla="*/ 0 w 507418"/>
              <a:gd name="connsiteY2" fmla="*/ 0 h 78399"/>
              <a:gd name="connsiteX3" fmla="*/ 424663 w 507418"/>
              <a:gd name="connsiteY3" fmla="*/ 0 h 78399"/>
            </a:gdLst>
            <a:ahLst/>
            <a:cxnLst>
              <a:cxn ang="0">
                <a:pos x="connsiteX0" y="connsiteY0"/>
              </a:cxn>
              <a:cxn ang="0">
                <a:pos x="connsiteX1" y="connsiteY1"/>
              </a:cxn>
              <a:cxn ang="0">
                <a:pos x="connsiteX2" y="connsiteY2"/>
              </a:cxn>
              <a:cxn ang="0">
                <a:pos x="connsiteX3" y="connsiteY3"/>
              </a:cxn>
            </a:cxnLst>
            <a:rect l="l" t="t" r="r" b="b"/>
            <a:pathLst>
              <a:path w="507418" h="78399">
                <a:moveTo>
                  <a:pt x="507418" y="78399"/>
                </a:moveTo>
                <a:lnTo>
                  <a:pt x="62284"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1" name="任意多边形: 形状 50"/>
          <p:cNvSpPr/>
          <p:nvPr>
            <p:custDataLst>
              <p:tags r:id="rId40"/>
            </p:custDataLst>
          </p:nvPr>
        </p:nvSpPr>
        <p:spPr>
          <a:xfrm>
            <a:off x="7896746" y="4093938"/>
            <a:ext cx="559684" cy="87110"/>
          </a:xfrm>
          <a:custGeom>
            <a:avLst/>
            <a:gdLst>
              <a:gd name="connsiteX0" fmla="*/ 559685 w 559684"/>
              <a:gd name="connsiteY0" fmla="*/ 87110 h 87110"/>
              <a:gd name="connsiteX1" fmla="*/ 91466 w 559684"/>
              <a:gd name="connsiteY1" fmla="*/ 87110 h 87110"/>
              <a:gd name="connsiteX2" fmla="*/ 0 w 559684"/>
              <a:gd name="connsiteY2" fmla="*/ 0 h 87110"/>
              <a:gd name="connsiteX3" fmla="*/ 445570 w 559684"/>
              <a:gd name="connsiteY3" fmla="*/ 0 h 87110"/>
            </a:gdLst>
            <a:ahLst/>
            <a:cxnLst>
              <a:cxn ang="0">
                <a:pos x="connsiteX0" y="connsiteY0"/>
              </a:cxn>
              <a:cxn ang="0">
                <a:pos x="connsiteX1" y="connsiteY1"/>
              </a:cxn>
              <a:cxn ang="0">
                <a:pos x="connsiteX2" y="connsiteY2"/>
              </a:cxn>
              <a:cxn ang="0">
                <a:pos x="connsiteX3" y="connsiteY3"/>
              </a:cxn>
            </a:cxnLst>
            <a:rect l="l" t="t" r="r" b="b"/>
            <a:pathLst>
              <a:path w="559684" h="87110">
                <a:moveTo>
                  <a:pt x="559685" y="87110"/>
                </a:moveTo>
                <a:lnTo>
                  <a:pt x="91466" y="87110"/>
                </a:lnTo>
                <a:lnTo>
                  <a:pt x="0" y="0"/>
                </a:lnTo>
                <a:lnTo>
                  <a:pt x="44557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2" name="任意多边形: 形状 51"/>
          <p:cNvSpPr/>
          <p:nvPr>
            <p:custDataLst>
              <p:tags r:id="rId41"/>
            </p:custDataLst>
          </p:nvPr>
        </p:nvSpPr>
        <p:spPr>
          <a:xfrm>
            <a:off x="8239091" y="4015974"/>
            <a:ext cx="548796" cy="78399"/>
          </a:xfrm>
          <a:custGeom>
            <a:avLst/>
            <a:gdLst>
              <a:gd name="connsiteX0" fmla="*/ 548796 w 548796"/>
              <a:gd name="connsiteY0" fmla="*/ 78399 h 78399"/>
              <a:gd name="connsiteX1" fmla="*/ 103662 w 548796"/>
              <a:gd name="connsiteY1" fmla="*/ 78399 h 78399"/>
              <a:gd name="connsiteX2" fmla="*/ 0 w 548796"/>
              <a:gd name="connsiteY2" fmla="*/ 0 h 78399"/>
              <a:gd name="connsiteX3" fmla="*/ 424227 w 548796"/>
              <a:gd name="connsiteY3" fmla="*/ 0 h 78399"/>
            </a:gdLst>
            <a:ahLst/>
            <a:cxnLst>
              <a:cxn ang="0">
                <a:pos x="connsiteX0" y="connsiteY0"/>
              </a:cxn>
              <a:cxn ang="0">
                <a:pos x="connsiteX1" y="connsiteY1"/>
              </a:cxn>
              <a:cxn ang="0">
                <a:pos x="connsiteX2" y="connsiteY2"/>
              </a:cxn>
              <a:cxn ang="0">
                <a:pos x="connsiteX3" y="connsiteY3"/>
              </a:cxn>
            </a:cxnLst>
            <a:rect l="l" t="t" r="r" b="b"/>
            <a:pathLst>
              <a:path w="548796" h="78399">
                <a:moveTo>
                  <a:pt x="548796" y="78399"/>
                </a:moveTo>
                <a:lnTo>
                  <a:pt x="103662" y="78399"/>
                </a:lnTo>
                <a:lnTo>
                  <a:pt x="0" y="0"/>
                </a:lnTo>
                <a:lnTo>
                  <a:pt x="42422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3" name="任意多边形: 形状 52"/>
          <p:cNvSpPr/>
          <p:nvPr>
            <p:custDataLst>
              <p:tags r:id="rId42"/>
            </p:custDataLst>
          </p:nvPr>
        </p:nvSpPr>
        <p:spPr>
          <a:xfrm>
            <a:off x="8787887" y="4094374"/>
            <a:ext cx="605417" cy="86674"/>
          </a:xfrm>
          <a:custGeom>
            <a:avLst/>
            <a:gdLst>
              <a:gd name="connsiteX0" fmla="*/ 605417 w 605417"/>
              <a:gd name="connsiteY0" fmla="*/ 86675 h 86674"/>
              <a:gd name="connsiteX1" fmla="*/ 137199 w 605417"/>
              <a:gd name="connsiteY1" fmla="*/ 86675 h 86674"/>
              <a:gd name="connsiteX2" fmla="*/ 0 w 605417"/>
              <a:gd name="connsiteY2" fmla="*/ 0 h 86674"/>
              <a:gd name="connsiteX3" fmla="*/ 445134 w 605417"/>
              <a:gd name="connsiteY3" fmla="*/ 0 h 86674"/>
            </a:gdLst>
            <a:ahLst/>
            <a:cxnLst>
              <a:cxn ang="0">
                <a:pos x="connsiteX0" y="connsiteY0"/>
              </a:cxn>
              <a:cxn ang="0">
                <a:pos x="connsiteX1" y="connsiteY1"/>
              </a:cxn>
              <a:cxn ang="0">
                <a:pos x="connsiteX2" y="connsiteY2"/>
              </a:cxn>
              <a:cxn ang="0">
                <a:pos x="connsiteX3" y="connsiteY3"/>
              </a:cxn>
            </a:cxnLst>
            <a:rect l="l" t="t" r="r" b="b"/>
            <a:pathLst>
              <a:path w="605417" h="86674">
                <a:moveTo>
                  <a:pt x="605417" y="86675"/>
                </a:moveTo>
                <a:lnTo>
                  <a:pt x="137199"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4" name="任意多边形: 形状 53"/>
          <p:cNvSpPr/>
          <p:nvPr>
            <p:custDataLst>
              <p:tags r:id="rId43"/>
            </p:custDataLst>
          </p:nvPr>
        </p:nvSpPr>
        <p:spPr>
          <a:xfrm>
            <a:off x="9087981" y="4015974"/>
            <a:ext cx="590608" cy="78399"/>
          </a:xfrm>
          <a:custGeom>
            <a:avLst/>
            <a:gdLst>
              <a:gd name="connsiteX0" fmla="*/ 590609 w 590608"/>
              <a:gd name="connsiteY0" fmla="*/ 78399 h 78399"/>
              <a:gd name="connsiteX1" fmla="*/ 145040 w 590608"/>
              <a:gd name="connsiteY1" fmla="*/ 78399 h 78399"/>
              <a:gd name="connsiteX2" fmla="*/ 0 w 590608"/>
              <a:gd name="connsiteY2" fmla="*/ 0 h 78399"/>
              <a:gd name="connsiteX3" fmla="*/ 424663 w 590608"/>
              <a:gd name="connsiteY3" fmla="*/ 0 h 78399"/>
            </a:gdLst>
            <a:ahLst/>
            <a:cxnLst>
              <a:cxn ang="0">
                <a:pos x="connsiteX0" y="connsiteY0"/>
              </a:cxn>
              <a:cxn ang="0">
                <a:pos x="connsiteX1" y="connsiteY1"/>
              </a:cxn>
              <a:cxn ang="0">
                <a:pos x="connsiteX2" y="connsiteY2"/>
              </a:cxn>
              <a:cxn ang="0">
                <a:pos x="connsiteX3" y="connsiteY3"/>
              </a:cxn>
            </a:cxnLst>
            <a:rect l="l" t="t" r="r" b="b"/>
            <a:pathLst>
              <a:path w="590608" h="78399">
                <a:moveTo>
                  <a:pt x="590609" y="78399"/>
                </a:moveTo>
                <a:lnTo>
                  <a:pt x="145040"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5" name="任意多边形: 形状 54"/>
          <p:cNvSpPr/>
          <p:nvPr>
            <p:custDataLst>
              <p:tags r:id="rId44"/>
            </p:custDataLst>
          </p:nvPr>
        </p:nvSpPr>
        <p:spPr>
          <a:xfrm>
            <a:off x="9678590" y="4094374"/>
            <a:ext cx="651151" cy="86674"/>
          </a:xfrm>
          <a:custGeom>
            <a:avLst/>
            <a:gdLst>
              <a:gd name="connsiteX0" fmla="*/ 651151 w 651151"/>
              <a:gd name="connsiteY0" fmla="*/ 86675 h 86674"/>
              <a:gd name="connsiteX1" fmla="*/ 182932 w 651151"/>
              <a:gd name="connsiteY1" fmla="*/ 86675 h 86674"/>
              <a:gd name="connsiteX2" fmla="*/ 0 w 651151"/>
              <a:gd name="connsiteY2" fmla="*/ 0 h 86674"/>
              <a:gd name="connsiteX3" fmla="*/ 445134 w 651151"/>
              <a:gd name="connsiteY3" fmla="*/ 0 h 86674"/>
            </a:gdLst>
            <a:ahLst/>
            <a:cxnLst>
              <a:cxn ang="0">
                <a:pos x="connsiteX0" y="connsiteY0"/>
              </a:cxn>
              <a:cxn ang="0">
                <a:pos x="connsiteX1" y="connsiteY1"/>
              </a:cxn>
              <a:cxn ang="0">
                <a:pos x="connsiteX2" y="connsiteY2"/>
              </a:cxn>
              <a:cxn ang="0">
                <a:pos x="connsiteX3" y="connsiteY3"/>
              </a:cxn>
            </a:cxnLst>
            <a:rect l="l" t="t" r="r" b="b"/>
            <a:pathLst>
              <a:path w="651151" h="86674">
                <a:moveTo>
                  <a:pt x="651151" y="86675"/>
                </a:moveTo>
                <a:lnTo>
                  <a:pt x="182932"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6" name="任意多边形: 形状 55"/>
          <p:cNvSpPr/>
          <p:nvPr>
            <p:custDataLst>
              <p:tags r:id="rId45"/>
            </p:custDataLst>
          </p:nvPr>
        </p:nvSpPr>
        <p:spPr>
          <a:xfrm>
            <a:off x="9937308" y="4015974"/>
            <a:ext cx="631986" cy="78399"/>
          </a:xfrm>
          <a:custGeom>
            <a:avLst/>
            <a:gdLst>
              <a:gd name="connsiteX0" fmla="*/ 631987 w 631986"/>
              <a:gd name="connsiteY0" fmla="*/ 78399 h 78399"/>
              <a:gd name="connsiteX1" fmla="*/ 186416 w 631986"/>
              <a:gd name="connsiteY1" fmla="*/ 78399 h 78399"/>
              <a:gd name="connsiteX2" fmla="*/ 0 w 631986"/>
              <a:gd name="connsiteY2" fmla="*/ 0 h 78399"/>
              <a:gd name="connsiteX3" fmla="*/ 424663 w 631986"/>
              <a:gd name="connsiteY3" fmla="*/ 0 h 78399"/>
            </a:gdLst>
            <a:ahLst/>
            <a:cxnLst>
              <a:cxn ang="0">
                <a:pos x="connsiteX0" y="connsiteY0"/>
              </a:cxn>
              <a:cxn ang="0">
                <a:pos x="connsiteX1" y="connsiteY1"/>
              </a:cxn>
              <a:cxn ang="0">
                <a:pos x="connsiteX2" y="connsiteY2"/>
              </a:cxn>
              <a:cxn ang="0">
                <a:pos x="connsiteX3" y="connsiteY3"/>
              </a:cxn>
            </a:cxnLst>
            <a:rect l="l" t="t" r="r" b="b"/>
            <a:pathLst>
              <a:path w="631986" h="78399">
                <a:moveTo>
                  <a:pt x="631987" y="78399"/>
                </a:moveTo>
                <a:lnTo>
                  <a:pt x="186416" y="78399"/>
                </a:lnTo>
                <a:lnTo>
                  <a:pt x="0" y="0"/>
                </a:lnTo>
                <a:lnTo>
                  <a:pt x="42466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7" name="任意多边形: 形状 56"/>
          <p:cNvSpPr/>
          <p:nvPr>
            <p:custDataLst>
              <p:tags r:id="rId46"/>
            </p:custDataLst>
          </p:nvPr>
        </p:nvSpPr>
        <p:spPr>
          <a:xfrm>
            <a:off x="10569295" y="4094374"/>
            <a:ext cx="696883" cy="86674"/>
          </a:xfrm>
          <a:custGeom>
            <a:avLst/>
            <a:gdLst>
              <a:gd name="connsiteX0" fmla="*/ 696884 w 696883"/>
              <a:gd name="connsiteY0" fmla="*/ 86675 h 86674"/>
              <a:gd name="connsiteX1" fmla="*/ 228665 w 696883"/>
              <a:gd name="connsiteY1" fmla="*/ 86675 h 86674"/>
              <a:gd name="connsiteX2" fmla="*/ 0 w 696883"/>
              <a:gd name="connsiteY2" fmla="*/ 0 h 86674"/>
              <a:gd name="connsiteX3" fmla="*/ 445134 w 696883"/>
              <a:gd name="connsiteY3" fmla="*/ 0 h 86674"/>
            </a:gdLst>
            <a:ahLst/>
            <a:cxnLst>
              <a:cxn ang="0">
                <a:pos x="connsiteX0" y="connsiteY0"/>
              </a:cxn>
              <a:cxn ang="0">
                <a:pos x="connsiteX1" y="connsiteY1"/>
              </a:cxn>
              <a:cxn ang="0">
                <a:pos x="connsiteX2" y="connsiteY2"/>
              </a:cxn>
              <a:cxn ang="0">
                <a:pos x="connsiteX3" y="connsiteY3"/>
              </a:cxn>
            </a:cxnLst>
            <a:rect l="l" t="t" r="r" b="b"/>
            <a:pathLst>
              <a:path w="696883" h="86674">
                <a:moveTo>
                  <a:pt x="696884" y="86675"/>
                </a:moveTo>
                <a:lnTo>
                  <a:pt x="228665" y="86675"/>
                </a:lnTo>
                <a:lnTo>
                  <a:pt x="0" y="0"/>
                </a:lnTo>
                <a:lnTo>
                  <a:pt x="4451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8" name="任意多边形: 形状 57"/>
          <p:cNvSpPr/>
          <p:nvPr>
            <p:custDataLst>
              <p:tags r:id="rId47"/>
            </p:custDataLst>
          </p:nvPr>
        </p:nvSpPr>
        <p:spPr>
          <a:xfrm>
            <a:off x="688793" y="4181048"/>
            <a:ext cx="746971" cy="96257"/>
          </a:xfrm>
          <a:custGeom>
            <a:avLst/>
            <a:gdLst>
              <a:gd name="connsiteX0" fmla="*/ 493481 w 746971"/>
              <a:gd name="connsiteY0" fmla="*/ 96257 h 96257"/>
              <a:gd name="connsiteX1" fmla="*/ 0 w 746971"/>
              <a:gd name="connsiteY1" fmla="*/ 96257 h 96257"/>
              <a:gd name="connsiteX2" fmla="*/ 278753 w 746971"/>
              <a:gd name="connsiteY2" fmla="*/ 0 h 96257"/>
              <a:gd name="connsiteX3" fmla="*/ 746972 w 746971"/>
              <a:gd name="connsiteY3" fmla="*/ 0 h 96257"/>
            </a:gdLst>
            <a:ahLst/>
            <a:cxnLst>
              <a:cxn ang="0">
                <a:pos x="connsiteX0" y="connsiteY0"/>
              </a:cxn>
              <a:cxn ang="0">
                <a:pos x="connsiteX1" y="connsiteY1"/>
              </a:cxn>
              <a:cxn ang="0">
                <a:pos x="connsiteX2" y="connsiteY2"/>
              </a:cxn>
              <a:cxn ang="0">
                <a:pos x="connsiteX3" y="connsiteY3"/>
              </a:cxn>
            </a:cxnLst>
            <a:rect l="l" t="t" r="r" b="b"/>
            <a:pathLst>
              <a:path w="746971" h="96257">
                <a:moveTo>
                  <a:pt x="493481" y="96257"/>
                </a:moveTo>
                <a:lnTo>
                  <a:pt x="0" y="96257"/>
                </a:lnTo>
                <a:lnTo>
                  <a:pt x="278753" y="0"/>
                </a:lnTo>
                <a:lnTo>
                  <a:pt x="74697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59" name="任意多边形: 形状 58"/>
          <p:cNvSpPr/>
          <p:nvPr>
            <p:custDataLst>
              <p:tags r:id="rId48"/>
            </p:custDataLst>
          </p:nvPr>
        </p:nvSpPr>
        <p:spPr>
          <a:xfrm>
            <a:off x="900036" y="4277306"/>
            <a:ext cx="776153" cy="107145"/>
          </a:xfrm>
          <a:custGeom>
            <a:avLst/>
            <a:gdLst>
              <a:gd name="connsiteX0" fmla="*/ 521791 w 776153"/>
              <a:gd name="connsiteY0" fmla="*/ 107146 h 107145"/>
              <a:gd name="connsiteX1" fmla="*/ 0 w 776153"/>
              <a:gd name="connsiteY1" fmla="*/ 107146 h 107145"/>
              <a:gd name="connsiteX2" fmla="*/ 282238 w 776153"/>
              <a:gd name="connsiteY2" fmla="*/ 0 h 107145"/>
              <a:gd name="connsiteX3" fmla="*/ 776154 w 776153"/>
              <a:gd name="connsiteY3" fmla="*/ 0 h 107145"/>
            </a:gdLst>
            <a:ahLst/>
            <a:cxnLst>
              <a:cxn ang="0">
                <a:pos x="connsiteX0" y="connsiteY0"/>
              </a:cxn>
              <a:cxn ang="0">
                <a:pos x="connsiteX1" y="connsiteY1"/>
              </a:cxn>
              <a:cxn ang="0">
                <a:pos x="connsiteX2" y="connsiteY2"/>
              </a:cxn>
              <a:cxn ang="0">
                <a:pos x="connsiteX3" y="connsiteY3"/>
              </a:cxn>
            </a:cxnLst>
            <a:rect l="l" t="t" r="r" b="b"/>
            <a:pathLst>
              <a:path w="776153" h="107145">
                <a:moveTo>
                  <a:pt x="521791" y="107146"/>
                </a:moveTo>
                <a:lnTo>
                  <a:pt x="0" y="107146"/>
                </a:lnTo>
                <a:lnTo>
                  <a:pt x="282238" y="0"/>
                </a:lnTo>
                <a:lnTo>
                  <a:pt x="776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0" name="任意多边形: 形状 59"/>
          <p:cNvSpPr/>
          <p:nvPr>
            <p:custDataLst>
              <p:tags r:id="rId49"/>
            </p:custDataLst>
          </p:nvPr>
        </p:nvSpPr>
        <p:spPr>
          <a:xfrm>
            <a:off x="1676189" y="4181048"/>
            <a:ext cx="696012" cy="96257"/>
          </a:xfrm>
          <a:custGeom>
            <a:avLst/>
            <a:gdLst>
              <a:gd name="connsiteX0" fmla="*/ 493481 w 696012"/>
              <a:gd name="connsiteY0" fmla="*/ 96257 h 96257"/>
              <a:gd name="connsiteX1" fmla="*/ 0 w 696012"/>
              <a:gd name="connsiteY1" fmla="*/ 96257 h 96257"/>
              <a:gd name="connsiteX2" fmla="*/ 227794 w 696012"/>
              <a:gd name="connsiteY2" fmla="*/ 0 h 96257"/>
              <a:gd name="connsiteX3" fmla="*/ 696012 w 696012"/>
              <a:gd name="connsiteY3" fmla="*/ 0 h 96257"/>
            </a:gdLst>
            <a:ahLst/>
            <a:cxnLst>
              <a:cxn ang="0">
                <a:pos x="connsiteX0" y="connsiteY0"/>
              </a:cxn>
              <a:cxn ang="0">
                <a:pos x="connsiteX1" y="connsiteY1"/>
              </a:cxn>
              <a:cxn ang="0">
                <a:pos x="connsiteX2" y="connsiteY2"/>
              </a:cxn>
              <a:cxn ang="0">
                <a:pos x="connsiteX3" y="connsiteY3"/>
              </a:cxn>
            </a:cxnLst>
            <a:rect l="l" t="t" r="r" b="b"/>
            <a:pathLst>
              <a:path w="696012" h="96257">
                <a:moveTo>
                  <a:pt x="493481" y="96257"/>
                </a:moveTo>
                <a:lnTo>
                  <a:pt x="0" y="96257"/>
                </a:lnTo>
                <a:lnTo>
                  <a:pt x="227794" y="0"/>
                </a:lnTo>
                <a:lnTo>
                  <a:pt x="69601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1" name="任意多边形: 形状 60"/>
          <p:cNvSpPr/>
          <p:nvPr>
            <p:custDataLst>
              <p:tags r:id="rId50"/>
            </p:custDataLst>
          </p:nvPr>
        </p:nvSpPr>
        <p:spPr>
          <a:xfrm>
            <a:off x="1943618" y="4277306"/>
            <a:ext cx="719532" cy="107145"/>
          </a:xfrm>
          <a:custGeom>
            <a:avLst/>
            <a:gdLst>
              <a:gd name="connsiteX0" fmla="*/ 521791 w 719532"/>
              <a:gd name="connsiteY0" fmla="*/ 107146 h 107145"/>
              <a:gd name="connsiteX1" fmla="*/ 0 w 719532"/>
              <a:gd name="connsiteY1" fmla="*/ 107146 h 107145"/>
              <a:gd name="connsiteX2" fmla="*/ 226052 w 719532"/>
              <a:gd name="connsiteY2" fmla="*/ 0 h 107145"/>
              <a:gd name="connsiteX3" fmla="*/ 719532 w 719532"/>
              <a:gd name="connsiteY3" fmla="*/ 0 h 107145"/>
            </a:gdLst>
            <a:ahLst/>
            <a:cxnLst>
              <a:cxn ang="0">
                <a:pos x="connsiteX0" y="connsiteY0"/>
              </a:cxn>
              <a:cxn ang="0">
                <a:pos x="connsiteX1" y="connsiteY1"/>
              </a:cxn>
              <a:cxn ang="0">
                <a:pos x="connsiteX2" y="connsiteY2"/>
              </a:cxn>
              <a:cxn ang="0">
                <a:pos x="connsiteX3" y="connsiteY3"/>
              </a:cxn>
            </a:cxnLst>
            <a:rect l="l" t="t" r="r" b="b"/>
            <a:pathLst>
              <a:path w="719532" h="107145">
                <a:moveTo>
                  <a:pt x="521791" y="107146"/>
                </a:moveTo>
                <a:lnTo>
                  <a:pt x="0" y="107146"/>
                </a:lnTo>
                <a:lnTo>
                  <a:pt x="226052" y="0"/>
                </a:lnTo>
                <a:lnTo>
                  <a:pt x="71953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2" name="任意多边形: 形状 61"/>
          <p:cNvSpPr/>
          <p:nvPr>
            <p:custDataLst>
              <p:tags r:id="rId51"/>
            </p:custDataLst>
          </p:nvPr>
        </p:nvSpPr>
        <p:spPr>
          <a:xfrm>
            <a:off x="2663151" y="4181048"/>
            <a:ext cx="645488" cy="96257"/>
          </a:xfrm>
          <a:custGeom>
            <a:avLst/>
            <a:gdLst>
              <a:gd name="connsiteX0" fmla="*/ 493481 w 645488"/>
              <a:gd name="connsiteY0" fmla="*/ 96257 h 96257"/>
              <a:gd name="connsiteX1" fmla="*/ 0 w 645488"/>
              <a:gd name="connsiteY1" fmla="*/ 96257 h 96257"/>
              <a:gd name="connsiteX2" fmla="*/ 177269 w 645488"/>
              <a:gd name="connsiteY2" fmla="*/ 0 h 96257"/>
              <a:gd name="connsiteX3" fmla="*/ 645488 w 645488"/>
              <a:gd name="connsiteY3" fmla="*/ 0 h 96257"/>
            </a:gdLst>
            <a:ahLst/>
            <a:cxnLst>
              <a:cxn ang="0">
                <a:pos x="connsiteX0" y="connsiteY0"/>
              </a:cxn>
              <a:cxn ang="0">
                <a:pos x="connsiteX1" y="connsiteY1"/>
              </a:cxn>
              <a:cxn ang="0">
                <a:pos x="connsiteX2" y="connsiteY2"/>
              </a:cxn>
              <a:cxn ang="0">
                <a:pos x="connsiteX3" y="connsiteY3"/>
              </a:cxn>
            </a:cxnLst>
            <a:rect l="l" t="t" r="r" b="b"/>
            <a:pathLst>
              <a:path w="645488" h="96257">
                <a:moveTo>
                  <a:pt x="493481" y="96257"/>
                </a:moveTo>
                <a:lnTo>
                  <a:pt x="0" y="96257"/>
                </a:lnTo>
                <a:lnTo>
                  <a:pt x="177269" y="0"/>
                </a:lnTo>
                <a:lnTo>
                  <a:pt x="645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3" name="任意多边形: 形状 62"/>
          <p:cNvSpPr/>
          <p:nvPr>
            <p:custDataLst>
              <p:tags r:id="rId52"/>
            </p:custDataLst>
          </p:nvPr>
        </p:nvSpPr>
        <p:spPr>
          <a:xfrm>
            <a:off x="2987202" y="4277306"/>
            <a:ext cx="662910" cy="107145"/>
          </a:xfrm>
          <a:custGeom>
            <a:avLst/>
            <a:gdLst>
              <a:gd name="connsiteX0" fmla="*/ 521791 w 662910"/>
              <a:gd name="connsiteY0" fmla="*/ 107146 h 107145"/>
              <a:gd name="connsiteX1" fmla="*/ 0 w 662910"/>
              <a:gd name="connsiteY1" fmla="*/ 107146 h 107145"/>
              <a:gd name="connsiteX2" fmla="*/ 169430 w 662910"/>
              <a:gd name="connsiteY2" fmla="*/ 0 h 107145"/>
              <a:gd name="connsiteX3" fmla="*/ 662911 w 662910"/>
              <a:gd name="connsiteY3" fmla="*/ 0 h 107145"/>
            </a:gdLst>
            <a:ahLst/>
            <a:cxnLst>
              <a:cxn ang="0">
                <a:pos x="connsiteX0" y="connsiteY0"/>
              </a:cxn>
              <a:cxn ang="0">
                <a:pos x="connsiteX1" y="connsiteY1"/>
              </a:cxn>
              <a:cxn ang="0">
                <a:pos x="connsiteX2" y="connsiteY2"/>
              </a:cxn>
              <a:cxn ang="0">
                <a:pos x="connsiteX3" y="connsiteY3"/>
              </a:cxn>
            </a:cxnLst>
            <a:rect l="l" t="t" r="r" b="b"/>
            <a:pathLst>
              <a:path w="662910" h="107145">
                <a:moveTo>
                  <a:pt x="521791" y="107146"/>
                </a:moveTo>
                <a:lnTo>
                  <a:pt x="0" y="107146"/>
                </a:lnTo>
                <a:lnTo>
                  <a:pt x="169430" y="0"/>
                </a:lnTo>
                <a:lnTo>
                  <a:pt x="66291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4" name="任意多边形: 形状 63"/>
          <p:cNvSpPr/>
          <p:nvPr>
            <p:custDataLst>
              <p:tags r:id="rId53"/>
            </p:custDataLst>
          </p:nvPr>
        </p:nvSpPr>
        <p:spPr>
          <a:xfrm>
            <a:off x="3650112" y="4181048"/>
            <a:ext cx="594963" cy="96257"/>
          </a:xfrm>
          <a:custGeom>
            <a:avLst/>
            <a:gdLst>
              <a:gd name="connsiteX0" fmla="*/ 493481 w 594963"/>
              <a:gd name="connsiteY0" fmla="*/ 96257 h 96257"/>
              <a:gd name="connsiteX1" fmla="*/ 0 w 594963"/>
              <a:gd name="connsiteY1" fmla="*/ 96257 h 96257"/>
              <a:gd name="connsiteX2" fmla="*/ 126745 w 594963"/>
              <a:gd name="connsiteY2" fmla="*/ 0 h 96257"/>
              <a:gd name="connsiteX3" fmla="*/ 594964 w 594963"/>
              <a:gd name="connsiteY3" fmla="*/ 0 h 96257"/>
            </a:gdLst>
            <a:ahLst/>
            <a:cxnLst>
              <a:cxn ang="0">
                <a:pos x="connsiteX0" y="connsiteY0"/>
              </a:cxn>
              <a:cxn ang="0">
                <a:pos x="connsiteX1" y="connsiteY1"/>
              </a:cxn>
              <a:cxn ang="0">
                <a:pos x="connsiteX2" y="connsiteY2"/>
              </a:cxn>
              <a:cxn ang="0">
                <a:pos x="connsiteX3" y="connsiteY3"/>
              </a:cxn>
            </a:cxnLst>
            <a:rect l="l" t="t" r="r" b="b"/>
            <a:pathLst>
              <a:path w="594963" h="96257">
                <a:moveTo>
                  <a:pt x="493481" y="96257"/>
                </a:moveTo>
                <a:lnTo>
                  <a:pt x="0" y="96257"/>
                </a:lnTo>
                <a:lnTo>
                  <a:pt x="126745" y="0"/>
                </a:lnTo>
                <a:lnTo>
                  <a:pt x="59496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5" name="任意多边形: 形状 64"/>
          <p:cNvSpPr/>
          <p:nvPr>
            <p:custDataLst>
              <p:tags r:id="rId54"/>
            </p:custDataLst>
          </p:nvPr>
        </p:nvSpPr>
        <p:spPr>
          <a:xfrm>
            <a:off x="4030785" y="4277306"/>
            <a:ext cx="606287" cy="107145"/>
          </a:xfrm>
          <a:custGeom>
            <a:avLst/>
            <a:gdLst>
              <a:gd name="connsiteX0" fmla="*/ 521791 w 606287"/>
              <a:gd name="connsiteY0" fmla="*/ 107146 h 107145"/>
              <a:gd name="connsiteX1" fmla="*/ 0 w 606287"/>
              <a:gd name="connsiteY1" fmla="*/ 107146 h 107145"/>
              <a:gd name="connsiteX2" fmla="*/ 112808 w 606287"/>
              <a:gd name="connsiteY2" fmla="*/ 0 h 107145"/>
              <a:gd name="connsiteX3" fmla="*/ 606288 w 606287"/>
              <a:gd name="connsiteY3" fmla="*/ 0 h 107145"/>
            </a:gdLst>
            <a:ahLst/>
            <a:cxnLst>
              <a:cxn ang="0">
                <a:pos x="connsiteX0" y="connsiteY0"/>
              </a:cxn>
              <a:cxn ang="0">
                <a:pos x="connsiteX1" y="connsiteY1"/>
              </a:cxn>
              <a:cxn ang="0">
                <a:pos x="connsiteX2" y="connsiteY2"/>
              </a:cxn>
              <a:cxn ang="0">
                <a:pos x="connsiteX3" y="connsiteY3"/>
              </a:cxn>
            </a:cxnLst>
            <a:rect l="l" t="t" r="r" b="b"/>
            <a:pathLst>
              <a:path w="606287" h="107145">
                <a:moveTo>
                  <a:pt x="521791" y="107146"/>
                </a:moveTo>
                <a:lnTo>
                  <a:pt x="0" y="107146"/>
                </a:lnTo>
                <a:lnTo>
                  <a:pt x="112808" y="0"/>
                </a:lnTo>
                <a:lnTo>
                  <a:pt x="6062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6" name="任意多边形: 形状 65"/>
          <p:cNvSpPr/>
          <p:nvPr>
            <p:custDataLst>
              <p:tags r:id="rId55"/>
            </p:custDataLst>
          </p:nvPr>
        </p:nvSpPr>
        <p:spPr>
          <a:xfrm>
            <a:off x="4637073" y="4181048"/>
            <a:ext cx="544440" cy="96257"/>
          </a:xfrm>
          <a:custGeom>
            <a:avLst/>
            <a:gdLst>
              <a:gd name="connsiteX0" fmla="*/ 493916 w 544440"/>
              <a:gd name="connsiteY0" fmla="*/ 96257 h 96257"/>
              <a:gd name="connsiteX1" fmla="*/ 0 w 544440"/>
              <a:gd name="connsiteY1" fmla="*/ 96257 h 96257"/>
              <a:gd name="connsiteX2" fmla="*/ 76222 w 544440"/>
              <a:gd name="connsiteY2" fmla="*/ 0 h 96257"/>
              <a:gd name="connsiteX3" fmla="*/ 544440 w 544440"/>
              <a:gd name="connsiteY3" fmla="*/ 0 h 96257"/>
            </a:gdLst>
            <a:ahLst/>
            <a:cxnLst>
              <a:cxn ang="0">
                <a:pos x="connsiteX0" y="connsiteY0"/>
              </a:cxn>
              <a:cxn ang="0">
                <a:pos x="connsiteX1" y="connsiteY1"/>
              </a:cxn>
              <a:cxn ang="0">
                <a:pos x="connsiteX2" y="connsiteY2"/>
              </a:cxn>
              <a:cxn ang="0">
                <a:pos x="connsiteX3" y="connsiteY3"/>
              </a:cxn>
            </a:cxnLst>
            <a:rect l="l" t="t" r="r" b="b"/>
            <a:pathLst>
              <a:path w="544440" h="96257">
                <a:moveTo>
                  <a:pt x="493916" y="96257"/>
                </a:moveTo>
                <a:lnTo>
                  <a:pt x="0" y="96257"/>
                </a:lnTo>
                <a:lnTo>
                  <a:pt x="76222" y="0"/>
                </a:lnTo>
                <a:lnTo>
                  <a:pt x="5444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7" name="任意多边形: 形状 66"/>
          <p:cNvSpPr/>
          <p:nvPr>
            <p:custDataLst>
              <p:tags r:id="rId56"/>
            </p:custDataLst>
          </p:nvPr>
        </p:nvSpPr>
        <p:spPr>
          <a:xfrm>
            <a:off x="5074368" y="4277306"/>
            <a:ext cx="550102" cy="107145"/>
          </a:xfrm>
          <a:custGeom>
            <a:avLst/>
            <a:gdLst>
              <a:gd name="connsiteX0" fmla="*/ 521792 w 550102"/>
              <a:gd name="connsiteY0" fmla="*/ 107146 h 107145"/>
              <a:gd name="connsiteX1" fmla="*/ 0 w 550102"/>
              <a:gd name="connsiteY1" fmla="*/ 107146 h 107145"/>
              <a:gd name="connsiteX2" fmla="*/ 56621 w 550102"/>
              <a:gd name="connsiteY2" fmla="*/ 0 h 107145"/>
              <a:gd name="connsiteX3" fmla="*/ 550103 w 550102"/>
              <a:gd name="connsiteY3" fmla="*/ 0 h 107145"/>
            </a:gdLst>
            <a:ahLst/>
            <a:cxnLst>
              <a:cxn ang="0">
                <a:pos x="connsiteX0" y="connsiteY0"/>
              </a:cxn>
              <a:cxn ang="0">
                <a:pos x="connsiteX1" y="connsiteY1"/>
              </a:cxn>
              <a:cxn ang="0">
                <a:pos x="connsiteX2" y="connsiteY2"/>
              </a:cxn>
              <a:cxn ang="0">
                <a:pos x="connsiteX3" y="connsiteY3"/>
              </a:cxn>
            </a:cxnLst>
            <a:rect l="l" t="t" r="r" b="b"/>
            <a:pathLst>
              <a:path w="550102" h="107145">
                <a:moveTo>
                  <a:pt x="521792" y="107146"/>
                </a:moveTo>
                <a:lnTo>
                  <a:pt x="0" y="107146"/>
                </a:lnTo>
                <a:lnTo>
                  <a:pt x="56621" y="0"/>
                </a:lnTo>
                <a:lnTo>
                  <a:pt x="55010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8" name="任意多边形: 形状 67"/>
          <p:cNvSpPr/>
          <p:nvPr>
            <p:custDataLst>
              <p:tags r:id="rId57"/>
            </p:custDataLst>
          </p:nvPr>
        </p:nvSpPr>
        <p:spPr>
          <a:xfrm>
            <a:off x="5624471" y="4181048"/>
            <a:ext cx="493480" cy="96257"/>
          </a:xfrm>
          <a:custGeom>
            <a:avLst/>
            <a:gdLst>
              <a:gd name="connsiteX0" fmla="*/ 493480 w 493480"/>
              <a:gd name="connsiteY0" fmla="*/ 96257 h 96257"/>
              <a:gd name="connsiteX1" fmla="*/ 0 w 493480"/>
              <a:gd name="connsiteY1" fmla="*/ 96257 h 96257"/>
              <a:gd name="connsiteX2" fmla="*/ 25261 w 493480"/>
              <a:gd name="connsiteY2" fmla="*/ 0 h 96257"/>
              <a:gd name="connsiteX3" fmla="*/ 493480 w 493480"/>
              <a:gd name="connsiteY3" fmla="*/ 0 h 96257"/>
            </a:gdLst>
            <a:ahLst/>
            <a:cxnLst>
              <a:cxn ang="0">
                <a:pos x="connsiteX0" y="connsiteY0"/>
              </a:cxn>
              <a:cxn ang="0">
                <a:pos x="connsiteX1" y="connsiteY1"/>
              </a:cxn>
              <a:cxn ang="0">
                <a:pos x="connsiteX2" y="connsiteY2"/>
              </a:cxn>
              <a:cxn ang="0">
                <a:pos x="connsiteX3" y="connsiteY3"/>
              </a:cxn>
            </a:cxnLst>
            <a:rect l="l" t="t" r="r" b="b"/>
            <a:pathLst>
              <a:path w="493480" h="96257">
                <a:moveTo>
                  <a:pt x="493480" y="96257"/>
                </a:moveTo>
                <a:lnTo>
                  <a:pt x="0" y="96257"/>
                </a:lnTo>
                <a:lnTo>
                  <a:pt x="25261"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69" name="任意多边形: 形状 68"/>
          <p:cNvSpPr/>
          <p:nvPr>
            <p:custDataLst>
              <p:tags r:id="rId58"/>
            </p:custDataLst>
          </p:nvPr>
        </p:nvSpPr>
        <p:spPr>
          <a:xfrm>
            <a:off x="6117951" y="4277306"/>
            <a:ext cx="521792" cy="107145"/>
          </a:xfrm>
          <a:custGeom>
            <a:avLst/>
            <a:gdLst>
              <a:gd name="connsiteX0" fmla="*/ 521792 w 521792"/>
              <a:gd name="connsiteY0" fmla="*/ 107146 h 107145"/>
              <a:gd name="connsiteX1" fmla="*/ 0 w 521792"/>
              <a:gd name="connsiteY1" fmla="*/ 107146 h 107145"/>
              <a:gd name="connsiteX2" fmla="*/ 0 w 521792"/>
              <a:gd name="connsiteY2" fmla="*/ 0 h 107145"/>
              <a:gd name="connsiteX3" fmla="*/ 493481 w 521792"/>
              <a:gd name="connsiteY3" fmla="*/ 0 h 107145"/>
            </a:gdLst>
            <a:ahLst/>
            <a:cxnLst>
              <a:cxn ang="0">
                <a:pos x="connsiteX0" y="connsiteY0"/>
              </a:cxn>
              <a:cxn ang="0">
                <a:pos x="connsiteX1" y="connsiteY1"/>
              </a:cxn>
              <a:cxn ang="0">
                <a:pos x="connsiteX2" y="connsiteY2"/>
              </a:cxn>
              <a:cxn ang="0">
                <a:pos x="connsiteX3" y="connsiteY3"/>
              </a:cxn>
            </a:cxnLst>
            <a:rect l="l" t="t" r="r" b="b"/>
            <a:pathLst>
              <a:path w="521792" h="107145">
                <a:moveTo>
                  <a:pt x="521792" y="107146"/>
                </a:moveTo>
                <a:lnTo>
                  <a:pt x="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0" name="任意多边形: 形状 69"/>
          <p:cNvSpPr/>
          <p:nvPr>
            <p:custDataLst>
              <p:tags r:id="rId59"/>
            </p:custDataLst>
          </p:nvPr>
        </p:nvSpPr>
        <p:spPr>
          <a:xfrm>
            <a:off x="6586169" y="4181048"/>
            <a:ext cx="518742" cy="96257"/>
          </a:xfrm>
          <a:custGeom>
            <a:avLst/>
            <a:gdLst>
              <a:gd name="connsiteX0" fmla="*/ 518743 w 518742"/>
              <a:gd name="connsiteY0" fmla="*/ 96257 h 96257"/>
              <a:gd name="connsiteX1" fmla="*/ 25263 w 518742"/>
              <a:gd name="connsiteY1" fmla="*/ 96257 h 96257"/>
              <a:gd name="connsiteX2" fmla="*/ 0 w 518742"/>
              <a:gd name="connsiteY2" fmla="*/ 0 h 96257"/>
              <a:gd name="connsiteX3" fmla="*/ 468219 w 518742"/>
              <a:gd name="connsiteY3" fmla="*/ 0 h 96257"/>
            </a:gdLst>
            <a:ahLst/>
            <a:cxnLst>
              <a:cxn ang="0">
                <a:pos x="connsiteX0" y="connsiteY0"/>
              </a:cxn>
              <a:cxn ang="0">
                <a:pos x="connsiteX1" y="connsiteY1"/>
              </a:cxn>
              <a:cxn ang="0">
                <a:pos x="connsiteX2" y="connsiteY2"/>
              </a:cxn>
              <a:cxn ang="0">
                <a:pos x="connsiteX3" y="connsiteY3"/>
              </a:cxn>
            </a:cxnLst>
            <a:rect l="l" t="t" r="r" b="b"/>
            <a:pathLst>
              <a:path w="518742" h="96257">
                <a:moveTo>
                  <a:pt x="518743" y="96257"/>
                </a:moveTo>
                <a:lnTo>
                  <a:pt x="2526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1" name="任意多边形: 形状 70"/>
          <p:cNvSpPr/>
          <p:nvPr>
            <p:custDataLst>
              <p:tags r:id="rId60"/>
            </p:custDataLst>
          </p:nvPr>
        </p:nvSpPr>
        <p:spPr>
          <a:xfrm>
            <a:off x="7104912" y="4277306"/>
            <a:ext cx="578413" cy="107145"/>
          </a:xfrm>
          <a:custGeom>
            <a:avLst/>
            <a:gdLst>
              <a:gd name="connsiteX0" fmla="*/ 578413 w 578413"/>
              <a:gd name="connsiteY0" fmla="*/ 107146 h 107145"/>
              <a:gd name="connsiteX1" fmla="*/ 56621 w 578413"/>
              <a:gd name="connsiteY1" fmla="*/ 107146 h 107145"/>
              <a:gd name="connsiteX2" fmla="*/ 0 w 578413"/>
              <a:gd name="connsiteY2" fmla="*/ 0 h 107145"/>
              <a:gd name="connsiteX3" fmla="*/ 493481 w 578413"/>
              <a:gd name="connsiteY3" fmla="*/ 0 h 107145"/>
            </a:gdLst>
            <a:ahLst/>
            <a:cxnLst>
              <a:cxn ang="0">
                <a:pos x="connsiteX0" y="connsiteY0"/>
              </a:cxn>
              <a:cxn ang="0">
                <a:pos x="connsiteX1" y="connsiteY1"/>
              </a:cxn>
              <a:cxn ang="0">
                <a:pos x="connsiteX2" y="connsiteY2"/>
              </a:cxn>
              <a:cxn ang="0">
                <a:pos x="connsiteX3" y="connsiteY3"/>
              </a:cxn>
            </a:cxnLst>
            <a:rect l="l" t="t" r="r" b="b"/>
            <a:pathLst>
              <a:path w="578413" h="107145">
                <a:moveTo>
                  <a:pt x="578413" y="107146"/>
                </a:moveTo>
                <a:lnTo>
                  <a:pt x="56621"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2" name="任意多边形: 形状 71"/>
          <p:cNvSpPr/>
          <p:nvPr>
            <p:custDataLst>
              <p:tags r:id="rId61"/>
            </p:custDataLst>
          </p:nvPr>
        </p:nvSpPr>
        <p:spPr>
          <a:xfrm>
            <a:off x="7522607" y="4181048"/>
            <a:ext cx="569267" cy="96257"/>
          </a:xfrm>
          <a:custGeom>
            <a:avLst/>
            <a:gdLst>
              <a:gd name="connsiteX0" fmla="*/ 569267 w 569267"/>
              <a:gd name="connsiteY0" fmla="*/ 96257 h 96257"/>
              <a:gd name="connsiteX1" fmla="*/ 75787 w 569267"/>
              <a:gd name="connsiteY1" fmla="*/ 96257 h 96257"/>
              <a:gd name="connsiteX2" fmla="*/ 0 w 569267"/>
              <a:gd name="connsiteY2" fmla="*/ 0 h 96257"/>
              <a:gd name="connsiteX3" fmla="*/ 468219 w 569267"/>
              <a:gd name="connsiteY3" fmla="*/ 0 h 96257"/>
            </a:gdLst>
            <a:ahLst/>
            <a:cxnLst>
              <a:cxn ang="0">
                <a:pos x="connsiteX0" y="connsiteY0"/>
              </a:cxn>
              <a:cxn ang="0">
                <a:pos x="connsiteX1" y="connsiteY1"/>
              </a:cxn>
              <a:cxn ang="0">
                <a:pos x="connsiteX2" y="connsiteY2"/>
              </a:cxn>
              <a:cxn ang="0">
                <a:pos x="connsiteX3" y="connsiteY3"/>
              </a:cxn>
            </a:cxnLst>
            <a:rect l="l" t="t" r="r" b="b"/>
            <a:pathLst>
              <a:path w="569267" h="96257">
                <a:moveTo>
                  <a:pt x="569267" y="96257"/>
                </a:moveTo>
                <a:lnTo>
                  <a:pt x="75787"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3" name="任意多边形: 形状 72"/>
          <p:cNvSpPr/>
          <p:nvPr>
            <p:custDataLst>
              <p:tags r:id="rId62"/>
            </p:custDataLst>
          </p:nvPr>
        </p:nvSpPr>
        <p:spPr>
          <a:xfrm>
            <a:off x="8089696" y="4276870"/>
            <a:ext cx="634598" cy="107145"/>
          </a:xfrm>
          <a:custGeom>
            <a:avLst/>
            <a:gdLst>
              <a:gd name="connsiteX0" fmla="*/ 634599 w 634598"/>
              <a:gd name="connsiteY0" fmla="*/ 107146 h 107145"/>
              <a:gd name="connsiteX1" fmla="*/ 112808 w 634598"/>
              <a:gd name="connsiteY1" fmla="*/ 107146 h 107145"/>
              <a:gd name="connsiteX2" fmla="*/ 0 w 634598"/>
              <a:gd name="connsiteY2" fmla="*/ 0 h 107145"/>
              <a:gd name="connsiteX3" fmla="*/ 493480 w 634598"/>
              <a:gd name="connsiteY3" fmla="*/ 0 h 107145"/>
            </a:gdLst>
            <a:ahLst/>
            <a:cxnLst>
              <a:cxn ang="0">
                <a:pos x="connsiteX0" y="connsiteY0"/>
              </a:cxn>
              <a:cxn ang="0">
                <a:pos x="connsiteX1" y="connsiteY1"/>
              </a:cxn>
              <a:cxn ang="0">
                <a:pos x="connsiteX2" y="connsiteY2"/>
              </a:cxn>
              <a:cxn ang="0">
                <a:pos x="connsiteX3" y="connsiteY3"/>
              </a:cxn>
            </a:cxnLst>
            <a:rect l="l" t="t" r="r" b="b"/>
            <a:pathLst>
              <a:path w="634598" h="107145">
                <a:moveTo>
                  <a:pt x="634599" y="107146"/>
                </a:moveTo>
                <a:lnTo>
                  <a:pt x="112808"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4" name="任意多边形: 形状 73"/>
          <p:cNvSpPr/>
          <p:nvPr>
            <p:custDataLst>
              <p:tags r:id="rId63"/>
            </p:custDataLst>
          </p:nvPr>
        </p:nvSpPr>
        <p:spPr>
          <a:xfrm>
            <a:off x="8456867" y="4181048"/>
            <a:ext cx="620225" cy="96257"/>
          </a:xfrm>
          <a:custGeom>
            <a:avLst/>
            <a:gdLst>
              <a:gd name="connsiteX0" fmla="*/ 620226 w 620225"/>
              <a:gd name="connsiteY0" fmla="*/ 96257 h 96257"/>
              <a:gd name="connsiteX1" fmla="*/ 126746 w 620225"/>
              <a:gd name="connsiteY1" fmla="*/ 96257 h 96257"/>
              <a:gd name="connsiteX2" fmla="*/ 0 w 620225"/>
              <a:gd name="connsiteY2" fmla="*/ 0 h 96257"/>
              <a:gd name="connsiteX3" fmla="*/ 468219 w 620225"/>
              <a:gd name="connsiteY3" fmla="*/ 0 h 96257"/>
            </a:gdLst>
            <a:ahLst/>
            <a:cxnLst>
              <a:cxn ang="0">
                <a:pos x="connsiteX0" y="connsiteY0"/>
              </a:cxn>
              <a:cxn ang="0">
                <a:pos x="connsiteX1" y="connsiteY1"/>
              </a:cxn>
              <a:cxn ang="0">
                <a:pos x="connsiteX2" y="connsiteY2"/>
              </a:cxn>
              <a:cxn ang="0">
                <a:pos x="connsiteX3" y="connsiteY3"/>
              </a:cxn>
            </a:cxnLst>
            <a:rect l="l" t="t" r="r" b="b"/>
            <a:pathLst>
              <a:path w="620225" h="96257">
                <a:moveTo>
                  <a:pt x="620226" y="96257"/>
                </a:moveTo>
                <a:lnTo>
                  <a:pt x="126746"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5" name="任意多边形: 形状 74"/>
          <p:cNvSpPr/>
          <p:nvPr>
            <p:custDataLst>
              <p:tags r:id="rId64"/>
            </p:custDataLst>
          </p:nvPr>
        </p:nvSpPr>
        <p:spPr>
          <a:xfrm>
            <a:off x="9077093" y="4277306"/>
            <a:ext cx="691221" cy="107145"/>
          </a:xfrm>
          <a:custGeom>
            <a:avLst/>
            <a:gdLst>
              <a:gd name="connsiteX0" fmla="*/ 691221 w 691221"/>
              <a:gd name="connsiteY0" fmla="*/ 107146 h 107145"/>
              <a:gd name="connsiteX1" fmla="*/ 169430 w 691221"/>
              <a:gd name="connsiteY1" fmla="*/ 107146 h 107145"/>
              <a:gd name="connsiteX2" fmla="*/ 0 w 691221"/>
              <a:gd name="connsiteY2" fmla="*/ 0 h 107145"/>
              <a:gd name="connsiteX3" fmla="*/ 493481 w 691221"/>
              <a:gd name="connsiteY3" fmla="*/ 0 h 107145"/>
            </a:gdLst>
            <a:ahLst/>
            <a:cxnLst>
              <a:cxn ang="0">
                <a:pos x="connsiteX0" y="connsiteY0"/>
              </a:cxn>
              <a:cxn ang="0">
                <a:pos x="connsiteX1" y="connsiteY1"/>
              </a:cxn>
              <a:cxn ang="0">
                <a:pos x="connsiteX2" y="connsiteY2"/>
              </a:cxn>
              <a:cxn ang="0">
                <a:pos x="connsiteX3" y="connsiteY3"/>
              </a:cxn>
            </a:cxnLst>
            <a:rect l="l" t="t" r="r" b="b"/>
            <a:pathLst>
              <a:path w="691221" h="107145">
                <a:moveTo>
                  <a:pt x="691221" y="107146"/>
                </a:moveTo>
                <a:lnTo>
                  <a:pt x="169430" y="107146"/>
                </a:lnTo>
                <a:lnTo>
                  <a:pt x="0" y="0"/>
                </a:lnTo>
                <a:lnTo>
                  <a:pt x="49348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6" name="任意多边形: 形状 75"/>
          <p:cNvSpPr/>
          <p:nvPr>
            <p:custDataLst>
              <p:tags r:id="rId65"/>
            </p:custDataLst>
          </p:nvPr>
        </p:nvSpPr>
        <p:spPr>
          <a:xfrm>
            <a:off x="9393304" y="4181048"/>
            <a:ext cx="670750" cy="96257"/>
          </a:xfrm>
          <a:custGeom>
            <a:avLst/>
            <a:gdLst>
              <a:gd name="connsiteX0" fmla="*/ 670750 w 670750"/>
              <a:gd name="connsiteY0" fmla="*/ 96257 h 96257"/>
              <a:gd name="connsiteX1" fmla="*/ 177270 w 670750"/>
              <a:gd name="connsiteY1" fmla="*/ 96257 h 96257"/>
              <a:gd name="connsiteX2" fmla="*/ 0 w 670750"/>
              <a:gd name="connsiteY2" fmla="*/ 0 h 96257"/>
              <a:gd name="connsiteX3" fmla="*/ 468219 w 670750"/>
              <a:gd name="connsiteY3" fmla="*/ 0 h 96257"/>
            </a:gdLst>
            <a:ahLst/>
            <a:cxnLst>
              <a:cxn ang="0">
                <a:pos x="connsiteX0" y="connsiteY0"/>
              </a:cxn>
              <a:cxn ang="0">
                <a:pos x="connsiteX1" y="connsiteY1"/>
              </a:cxn>
              <a:cxn ang="0">
                <a:pos x="connsiteX2" y="connsiteY2"/>
              </a:cxn>
              <a:cxn ang="0">
                <a:pos x="connsiteX3" y="connsiteY3"/>
              </a:cxn>
            </a:cxnLst>
            <a:rect l="l" t="t" r="r" b="b"/>
            <a:pathLst>
              <a:path w="670750" h="96257">
                <a:moveTo>
                  <a:pt x="670750" y="96257"/>
                </a:moveTo>
                <a:lnTo>
                  <a:pt x="177270"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7" name="任意多边形: 形状 76"/>
          <p:cNvSpPr/>
          <p:nvPr>
            <p:custDataLst>
              <p:tags r:id="rId66"/>
            </p:custDataLst>
          </p:nvPr>
        </p:nvSpPr>
        <p:spPr>
          <a:xfrm>
            <a:off x="10064054" y="4277306"/>
            <a:ext cx="747843" cy="107145"/>
          </a:xfrm>
          <a:custGeom>
            <a:avLst/>
            <a:gdLst>
              <a:gd name="connsiteX0" fmla="*/ 747844 w 747843"/>
              <a:gd name="connsiteY0" fmla="*/ 107146 h 107145"/>
              <a:gd name="connsiteX1" fmla="*/ 226052 w 747843"/>
              <a:gd name="connsiteY1" fmla="*/ 107146 h 107145"/>
              <a:gd name="connsiteX2" fmla="*/ 0 w 747843"/>
              <a:gd name="connsiteY2" fmla="*/ 0 h 107145"/>
              <a:gd name="connsiteX3" fmla="*/ 493480 w 747843"/>
              <a:gd name="connsiteY3" fmla="*/ 0 h 107145"/>
            </a:gdLst>
            <a:ahLst/>
            <a:cxnLst>
              <a:cxn ang="0">
                <a:pos x="connsiteX0" y="connsiteY0"/>
              </a:cxn>
              <a:cxn ang="0">
                <a:pos x="connsiteX1" y="connsiteY1"/>
              </a:cxn>
              <a:cxn ang="0">
                <a:pos x="connsiteX2" y="connsiteY2"/>
              </a:cxn>
              <a:cxn ang="0">
                <a:pos x="connsiteX3" y="connsiteY3"/>
              </a:cxn>
            </a:cxnLst>
            <a:rect l="l" t="t" r="r" b="b"/>
            <a:pathLst>
              <a:path w="747843" h="107145">
                <a:moveTo>
                  <a:pt x="747844" y="107146"/>
                </a:moveTo>
                <a:lnTo>
                  <a:pt x="226052"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8" name="任意多边形: 形状 77"/>
          <p:cNvSpPr/>
          <p:nvPr>
            <p:custDataLst>
              <p:tags r:id="rId67"/>
            </p:custDataLst>
          </p:nvPr>
        </p:nvSpPr>
        <p:spPr>
          <a:xfrm>
            <a:off x="10329741" y="4181048"/>
            <a:ext cx="721710" cy="96257"/>
          </a:xfrm>
          <a:custGeom>
            <a:avLst/>
            <a:gdLst>
              <a:gd name="connsiteX0" fmla="*/ 721710 w 721710"/>
              <a:gd name="connsiteY0" fmla="*/ 96257 h 96257"/>
              <a:gd name="connsiteX1" fmla="*/ 227793 w 721710"/>
              <a:gd name="connsiteY1" fmla="*/ 96257 h 96257"/>
              <a:gd name="connsiteX2" fmla="*/ 0 w 721710"/>
              <a:gd name="connsiteY2" fmla="*/ 0 h 96257"/>
              <a:gd name="connsiteX3" fmla="*/ 468219 w 721710"/>
              <a:gd name="connsiteY3" fmla="*/ 0 h 96257"/>
            </a:gdLst>
            <a:ahLst/>
            <a:cxnLst>
              <a:cxn ang="0">
                <a:pos x="connsiteX0" y="connsiteY0"/>
              </a:cxn>
              <a:cxn ang="0">
                <a:pos x="connsiteX1" y="connsiteY1"/>
              </a:cxn>
              <a:cxn ang="0">
                <a:pos x="connsiteX2" y="connsiteY2"/>
              </a:cxn>
              <a:cxn ang="0">
                <a:pos x="connsiteX3" y="connsiteY3"/>
              </a:cxn>
            </a:cxnLst>
            <a:rect l="l" t="t" r="r" b="b"/>
            <a:pathLst>
              <a:path w="721710" h="96257">
                <a:moveTo>
                  <a:pt x="721710" y="96257"/>
                </a:moveTo>
                <a:lnTo>
                  <a:pt x="227793" y="96257"/>
                </a:lnTo>
                <a:lnTo>
                  <a:pt x="0" y="0"/>
                </a:lnTo>
                <a:lnTo>
                  <a:pt x="46821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79" name="任意多边形: 形状 78"/>
          <p:cNvSpPr/>
          <p:nvPr>
            <p:custDataLst>
              <p:tags r:id="rId68"/>
            </p:custDataLst>
          </p:nvPr>
        </p:nvSpPr>
        <p:spPr>
          <a:xfrm>
            <a:off x="11051452" y="4277306"/>
            <a:ext cx="804029" cy="107145"/>
          </a:xfrm>
          <a:custGeom>
            <a:avLst/>
            <a:gdLst>
              <a:gd name="connsiteX0" fmla="*/ 804029 w 804029"/>
              <a:gd name="connsiteY0" fmla="*/ 107146 h 107145"/>
              <a:gd name="connsiteX1" fmla="*/ 282237 w 804029"/>
              <a:gd name="connsiteY1" fmla="*/ 107146 h 107145"/>
              <a:gd name="connsiteX2" fmla="*/ 0 w 804029"/>
              <a:gd name="connsiteY2" fmla="*/ 0 h 107145"/>
              <a:gd name="connsiteX3" fmla="*/ 493480 w 804029"/>
              <a:gd name="connsiteY3" fmla="*/ 0 h 107145"/>
            </a:gdLst>
            <a:ahLst/>
            <a:cxnLst>
              <a:cxn ang="0">
                <a:pos x="connsiteX0" y="connsiteY0"/>
              </a:cxn>
              <a:cxn ang="0">
                <a:pos x="connsiteX1" y="connsiteY1"/>
              </a:cxn>
              <a:cxn ang="0">
                <a:pos x="connsiteX2" y="connsiteY2"/>
              </a:cxn>
              <a:cxn ang="0">
                <a:pos x="connsiteX3" y="connsiteY3"/>
              </a:cxn>
            </a:cxnLst>
            <a:rect l="l" t="t" r="r" b="b"/>
            <a:pathLst>
              <a:path w="804029" h="107145">
                <a:moveTo>
                  <a:pt x="804029" y="107146"/>
                </a:moveTo>
                <a:lnTo>
                  <a:pt x="282237" y="107146"/>
                </a:lnTo>
                <a:lnTo>
                  <a:pt x="0" y="0"/>
                </a:lnTo>
                <a:lnTo>
                  <a:pt x="49348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0" name="任意多边形: 形状 79"/>
          <p:cNvSpPr/>
          <p:nvPr>
            <p:custDataLst>
              <p:tags r:id="rId69"/>
            </p:custDataLst>
          </p:nvPr>
        </p:nvSpPr>
        <p:spPr>
          <a:xfrm>
            <a:off x="29802" y="4384451"/>
            <a:ext cx="870233" cy="120212"/>
          </a:xfrm>
          <a:custGeom>
            <a:avLst/>
            <a:gdLst>
              <a:gd name="connsiteX0" fmla="*/ 553587 w 870233"/>
              <a:gd name="connsiteY0" fmla="*/ 120212 h 120212"/>
              <a:gd name="connsiteX1" fmla="*/ 0 w 870233"/>
              <a:gd name="connsiteY1" fmla="*/ 120212 h 120212"/>
              <a:gd name="connsiteX2" fmla="*/ 348442 w 870233"/>
              <a:gd name="connsiteY2" fmla="*/ 0 h 120212"/>
              <a:gd name="connsiteX3" fmla="*/ 870234 w 870233"/>
              <a:gd name="connsiteY3" fmla="*/ 0 h 120212"/>
            </a:gdLst>
            <a:ahLst/>
            <a:cxnLst>
              <a:cxn ang="0">
                <a:pos x="connsiteX0" y="connsiteY0"/>
              </a:cxn>
              <a:cxn ang="0">
                <a:pos x="connsiteX1" y="connsiteY1"/>
              </a:cxn>
              <a:cxn ang="0">
                <a:pos x="connsiteX2" y="connsiteY2"/>
              </a:cxn>
              <a:cxn ang="0">
                <a:pos x="connsiteX3" y="connsiteY3"/>
              </a:cxn>
            </a:cxnLst>
            <a:rect l="l" t="t" r="r" b="b"/>
            <a:pathLst>
              <a:path w="870233" h="120212">
                <a:moveTo>
                  <a:pt x="553587" y="120212"/>
                </a:moveTo>
                <a:lnTo>
                  <a:pt x="0" y="120212"/>
                </a:lnTo>
                <a:lnTo>
                  <a:pt x="348442"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1" name="任意多边形: 形状 80"/>
          <p:cNvSpPr/>
          <p:nvPr>
            <p:custDataLst>
              <p:tags r:id="rId70"/>
            </p:custDataLst>
          </p:nvPr>
        </p:nvSpPr>
        <p:spPr>
          <a:xfrm>
            <a:off x="225800" y="4504663"/>
            <a:ext cx="911175" cy="135456"/>
          </a:xfrm>
          <a:custGeom>
            <a:avLst/>
            <a:gdLst>
              <a:gd name="connsiteX0" fmla="*/ 589302 w 911175"/>
              <a:gd name="connsiteY0" fmla="*/ 135457 h 135456"/>
              <a:gd name="connsiteX1" fmla="*/ 0 w 911175"/>
              <a:gd name="connsiteY1" fmla="*/ 135457 h 135456"/>
              <a:gd name="connsiteX2" fmla="*/ 357589 w 911175"/>
              <a:gd name="connsiteY2" fmla="*/ 0 h 135456"/>
              <a:gd name="connsiteX3" fmla="*/ 911175 w 911175"/>
              <a:gd name="connsiteY3" fmla="*/ 0 h 135456"/>
            </a:gdLst>
            <a:ahLst/>
            <a:cxnLst>
              <a:cxn ang="0">
                <a:pos x="connsiteX0" y="connsiteY0"/>
              </a:cxn>
              <a:cxn ang="0">
                <a:pos x="connsiteX1" y="connsiteY1"/>
              </a:cxn>
              <a:cxn ang="0">
                <a:pos x="connsiteX2" y="connsiteY2"/>
              </a:cxn>
              <a:cxn ang="0">
                <a:pos x="connsiteX3" y="connsiteY3"/>
              </a:cxn>
            </a:cxnLst>
            <a:rect l="l" t="t" r="r" b="b"/>
            <a:pathLst>
              <a:path w="911175" h="135456">
                <a:moveTo>
                  <a:pt x="589302" y="135457"/>
                </a:moveTo>
                <a:lnTo>
                  <a:pt x="0" y="135457"/>
                </a:lnTo>
                <a:lnTo>
                  <a:pt x="357589" y="0"/>
                </a:lnTo>
                <a:lnTo>
                  <a:pt x="91117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2" name="任意多边形: 形状 81"/>
          <p:cNvSpPr/>
          <p:nvPr>
            <p:custDataLst>
              <p:tags r:id="rId71"/>
            </p:custDataLst>
          </p:nvPr>
        </p:nvSpPr>
        <p:spPr>
          <a:xfrm>
            <a:off x="1136975" y="4384451"/>
            <a:ext cx="806642" cy="120212"/>
          </a:xfrm>
          <a:custGeom>
            <a:avLst/>
            <a:gdLst>
              <a:gd name="connsiteX0" fmla="*/ 553587 w 806642"/>
              <a:gd name="connsiteY0" fmla="*/ 120212 h 120212"/>
              <a:gd name="connsiteX1" fmla="*/ 0 w 806642"/>
              <a:gd name="connsiteY1" fmla="*/ 120212 h 120212"/>
              <a:gd name="connsiteX2" fmla="*/ 284852 w 806642"/>
              <a:gd name="connsiteY2" fmla="*/ 0 h 120212"/>
              <a:gd name="connsiteX3" fmla="*/ 806643 w 806642"/>
              <a:gd name="connsiteY3" fmla="*/ 0 h 120212"/>
            </a:gdLst>
            <a:ahLst/>
            <a:cxnLst>
              <a:cxn ang="0">
                <a:pos x="connsiteX0" y="connsiteY0"/>
              </a:cxn>
              <a:cxn ang="0">
                <a:pos x="connsiteX1" y="connsiteY1"/>
              </a:cxn>
              <a:cxn ang="0">
                <a:pos x="connsiteX2" y="connsiteY2"/>
              </a:cxn>
              <a:cxn ang="0">
                <a:pos x="connsiteX3" y="connsiteY3"/>
              </a:cxn>
            </a:cxnLst>
            <a:rect l="l" t="t" r="r" b="b"/>
            <a:pathLst>
              <a:path w="806642" h="120212">
                <a:moveTo>
                  <a:pt x="553587" y="120212"/>
                </a:moveTo>
                <a:lnTo>
                  <a:pt x="0" y="120212"/>
                </a:lnTo>
                <a:lnTo>
                  <a:pt x="284852" y="0"/>
                </a:lnTo>
                <a:lnTo>
                  <a:pt x="80664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3" name="任意多边形: 形状 82"/>
          <p:cNvSpPr/>
          <p:nvPr>
            <p:custDataLst>
              <p:tags r:id="rId72"/>
            </p:custDataLst>
          </p:nvPr>
        </p:nvSpPr>
        <p:spPr>
          <a:xfrm>
            <a:off x="1404405" y="4504663"/>
            <a:ext cx="839309" cy="135456"/>
          </a:xfrm>
          <a:custGeom>
            <a:avLst/>
            <a:gdLst>
              <a:gd name="connsiteX0" fmla="*/ 589303 w 839309"/>
              <a:gd name="connsiteY0" fmla="*/ 135457 h 135456"/>
              <a:gd name="connsiteX1" fmla="*/ 0 w 839309"/>
              <a:gd name="connsiteY1" fmla="*/ 135457 h 135456"/>
              <a:gd name="connsiteX2" fmla="*/ 286158 w 839309"/>
              <a:gd name="connsiteY2" fmla="*/ 0 h 135456"/>
              <a:gd name="connsiteX3" fmla="*/ 839309 w 839309"/>
              <a:gd name="connsiteY3" fmla="*/ 0 h 135456"/>
            </a:gdLst>
            <a:ahLst/>
            <a:cxnLst>
              <a:cxn ang="0">
                <a:pos x="connsiteX0" y="connsiteY0"/>
              </a:cxn>
              <a:cxn ang="0">
                <a:pos x="connsiteX1" y="connsiteY1"/>
              </a:cxn>
              <a:cxn ang="0">
                <a:pos x="connsiteX2" y="connsiteY2"/>
              </a:cxn>
              <a:cxn ang="0">
                <a:pos x="connsiteX3" y="connsiteY3"/>
              </a:cxn>
            </a:cxnLst>
            <a:rect l="l" t="t" r="r" b="b"/>
            <a:pathLst>
              <a:path w="839309" h="135456">
                <a:moveTo>
                  <a:pt x="589303" y="135457"/>
                </a:moveTo>
                <a:lnTo>
                  <a:pt x="0" y="135457"/>
                </a:lnTo>
                <a:lnTo>
                  <a:pt x="286158"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4" name="任意多边形: 形状 83"/>
          <p:cNvSpPr/>
          <p:nvPr>
            <p:custDataLst>
              <p:tags r:id="rId73"/>
            </p:custDataLst>
          </p:nvPr>
        </p:nvSpPr>
        <p:spPr>
          <a:xfrm>
            <a:off x="2243714" y="4384451"/>
            <a:ext cx="743487" cy="120212"/>
          </a:xfrm>
          <a:custGeom>
            <a:avLst/>
            <a:gdLst>
              <a:gd name="connsiteX0" fmla="*/ 553587 w 743487"/>
              <a:gd name="connsiteY0" fmla="*/ 120212 h 120212"/>
              <a:gd name="connsiteX1" fmla="*/ 0 w 743487"/>
              <a:gd name="connsiteY1" fmla="*/ 120212 h 120212"/>
              <a:gd name="connsiteX2" fmla="*/ 221696 w 743487"/>
              <a:gd name="connsiteY2" fmla="*/ 0 h 120212"/>
              <a:gd name="connsiteX3" fmla="*/ 743488 w 743487"/>
              <a:gd name="connsiteY3" fmla="*/ 0 h 120212"/>
            </a:gdLst>
            <a:ahLst/>
            <a:cxnLst>
              <a:cxn ang="0">
                <a:pos x="connsiteX0" y="connsiteY0"/>
              </a:cxn>
              <a:cxn ang="0">
                <a:pos x="connsiteX1" y="connsiteY1"/>
              </a:cxn>
              <a:cxn ang="0">
                <a:pos x="connsiteX2" y="connsiteY2"/>
              </a:cxn>
              <a:cxn ang="0">
                <a:pos x="connsiteX3" y="connsiteY3"/>
              </a:cxn>
            </a:cxnLst>
            <a:rect l="l" t="t" r="r" b="b"/>
            <a:pathLst>
              <a:path w="743487" h="120212">
                <a:moveTo>
                  <a:pt x="553587" y="120212"/>
                </a:moveTo>
                <a:lnTo>
                  <a:pt x="0" y="120212"/>
                </a:lnTo>
                <a:lnTo>
                  <a:pt x="221696" y="0"/>
                </a:lnTo>
                <a:lnTo>
                  <a:pt x="74348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5" name="任意多边形: 形状 84"/>
          <p:cNvSpPr/>
          <p:nvPr>
            <p:custDataLst>
              <p:tags r:id="rId74"/>
            </p:custDataLst>
          </p:nvPr>
        </p:nvSpPr>
        <p:spPr>
          <a:xfrm>
            <a:off x="2582573" y="4504663"/>
            <a:ext cx="768314" cy="135456"/>
          </a:xfrm>
          <a:custGeom>
            <a:avLst/>
            <a:gdLst>
              <a:gd name="connsiteX0" fmla="*/ 589302 w 768314"/>
              <a:gd name="connsiteY0" fmla="*/ 135457 h 135456"/>
              <a:gd name="connsiteX1" fmla="*/ 0 w 768314"/>
              <a:gd name="connsiteY1" fmla="*/ 135457 h 135456"/>
              <a:gd name="connsiteX2" fmla="*/ 214728 w 768314"/>
              <a:gd name="connsiteY2" fmla="*/ 0 h 135456"/>
              <a:gd name="connsiteX3" fmla="*/ 768314 w 768314"/>
              <a:gd name="connsiteY3" fmla="*/ 0 h 135456"/>
            </a:gdLst>
            <a:ahLst/>
            <a:cxnLst>
              <a:cxn ang="0">
                <a:pos x="connsiteX0" y="connsiteY0"/>
              </a:cxn>
              <a:cxn ang="0">
                <a:pos x="connsiteX1" y="connsiteY1"/>
              </a:cxn>
              <a:cxn ang="0">
                <a:pos x="connsiteX2" y="connsiteY2"/>
              </a:cxn>
              <a:cxn ang="0">
                <a:pos x="connsiteX3" y="connsiteY3"/>
              </a:cxn>
            </a:cxnLst>
            <a:rect l="l" t="t" r="r" b="b"/>
            <a:pathLst>
              <a:path w="768314" h="135456">
                <a:moveTo>
                  <a:pt x="589302" y="135457"/>
                </a:moveTo>
                <a:lnTo>
                  <a:pt x="0" y="135457"/>
                </a:lnTo>
                <a:lnTo>
                  <a:pt x="214728" y="0"/>
                </a:lnTo>
                <a:lnTo>
                  <a:pt x="7683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6" name="任意多边形: 形状 85"/>
          <p:cNvSpPr/>
          <p:nvPr>
            <p:custDataLst>
              <p:tags r:id="rId75"/>
            </p:custDataLst>
          </p:nvPr>
        </p:nvSpPr>
        <p:spPr>
          <a:xfrm>
            <a:off x="3350888" y="4384451"/>
            <a:ext cx="679897" cy="120212"/>
          </a:xfrm>
          <a:custGeom>
            <a:avLst/>
            <a:gdLst>
              <a:gd name="connsiteX0" fmla="*/ 553152 w 679897"/>
              <a:gd name="connsiteY0" fmla="*/ 120212 h 120212"/>
              <a:gd name="connsiteX1" fmla="*/ 0 w 679897"/>
              <a:gd name="connsiteY1" fmla="*/ 120212 h 120212"/>
              <a:gd name="connsiteX2" fmla="*/ 158106 w 679897"/>
              <a:gd name="connsiteY2" fmla="*/ 0 h 120212"/>
              <a:gd name="connsiteX3" fmla="*/ 679898 w 679897"/>
              <a:gd name="connsiteY3" fmla="*/ 0 h 120212"/>
            </a:gdLst>
            <a:ahLst/>
            <a:cxnLst>
              <a:cxn ang="0">
                <a:pos x="connsiteX0" y="connsiteY0"/>
              </a:cxn>
              <a:cxn ang="0">
                <a:pos x="connsiteX1" y="connsiteY1"/>
              </a:cxn>
              <a:cxn ang="0">
                <a:pos x="connsiteX2" y="connsiteY2"/>
              </a:cxn>
              <a:cxn ang="0">
                <a:pos x="connsiteX3" y="connsiteY3"/>
              </a:cxn>
            </a:cxnLst>
            <a:rect l="l" t="t" r="r" b="b"/>
            <a:pathLst>
              <a:path w="679897" h="120212">
                <a:moveTo>
                  <a:pt x="553152" y="120212"/>
                </a:moveTo>
                <a:lnTo>
                  <a:pt x="0" y="120212"/>
                </a:lnTo>
                <a:lnTo>
                  <a:pt x="158106" y="0"/>
                </a:lnTo>
                <a:lnTo>
                  <a:pt x="67989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7" name="任意多边形: 形状 86"/>
          <p:cNvSpPr/>
          <p:nvPr>
            <p:custDataLst>
              <p:tags r:id="rId76"/>
            </p:custDataLst>
          </p:nvPr>
        </p:nvSpPr>
        <p:spPr>
          <a:xfrm>
            <a:off x="3761178" y="4504663"/>
            <a:ext cx="696448" cy="135456"/>
          </a:xfrm>
          <a:custGeom>
            <a:avLst/>
            <a:gdLst>
              <a:gd name="connsiteX0" fmla="*/ 589303 w 696448"/>
              <a:gd name="connsiteY0" fmla="*/ 135457 h 135456"/>
              <a:gd name="connsiteX1" fmla="*/ 0 w 696448"/>
              <a:gd name="connsiteY1" fmla="*/ 135457 h 135456"/>
              <a:gd name="connsiteX2" fmla="*/ 142862 w 696448"/>
              <a:gd name="connsiteY2" fmla="*/ 0 h 135456"/>
              <a:gd name="connsiteX3" fmla="*/ 696448 w 696448"/>
              <a:gd name="connsiteY3" fmla="*/ 0 h 135456"/>
            </a:gdLst>
            <a:ahLst/>
            <a:cxnLst>
              <a:cxn ang="0">
                <a:pos x="connsiteX0" y="connsiteY0"/>
              </a:cxn>
              <a:cxn ang="0">
                <a:pos x="connsiteX1" y="connsiteY1"/>
              </a:cxn>
              <a:cxn ang="0">
                <a:pos x="connsiteX2" y="connsiteY2"/>
              </a:cxn>
              <a:cxn ang="0">
                <a:pos x="connsiteX3" y="connsiteY3"/>
              </a:cxn>
            </a:cxnLst>
            <a:rect l="l" t="t" r="r" b="b"/>
            <a:pathLst>
              <a:path w="696448" h="135456">
                <a:moveTo>
                  <a:pt x="589303" y="135457"/>
                </a:moveTo>
                <a:lnTo>
                  <a:pt x="0" y="135457"/>
                </a:lnTo>
                <a:lnTo>
                  <a:pt x="142862" y="0"/>
                </a:lnTo>
                <a:lnTo>
                  <a:pt x="696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8" name="任意多边形: 形状 87"/>
          <p:cNvSpPr/>
          <p:nvPr>
            <p:custDataLst>
              <p:tags r:id="rId77"/>
            </p:custDataLst>
          </p:nvPr>
        </p:nvSpPr>
        <p:spPr>
          <a:xfrm>
            <a:off x="4457626" y="4384451"/>
            <a:ext cx="616742" cy="120212"/>
          </a:xfrm>
          <a:custGeom>
            <a:avLst/>
            <a:gdLst>
              <a:gd name="connsiteX0" fmla="*/ 553587 w 616742"/>
              <a:gd name="connsiteY0" fmla="*/ 120212 h 120212"/>
              <a:gd name="connsiteX1" fmla="*/ 0 w 616742"/>
              <a:gd name="connsiteY1" fmla="*/ 120212 h 120212"/>
              <a:gd name="connsiteX2" fmla="*/ 94950 w 616742"/>
              <a:gd name="connsiteY2" fmla="*/ 0 h 120212"/>
              <a:gd name="connsiteX3" fmla="*/ 616742 w 616742"/>
              <a:gd name="connsiteY3" fmla="*/ 0 h 120212"/>
            </a:gdLst>
            <a:ahLst/>
            <a:cxnLst>
              <a:cxn ang="0">
                <a:pos x="connsiteX0" y="connsiteY0"/>
              </a:cxn>
              <a:cxn ang="0">
                <a:pos x="connsiteX1" y="connsiteY1"/>
              </a:cxn>
              <a:cxn ang="0">
                <a:pos x="connsiteX2" y="connsiteY2"/>
              </a:cxn>
              <a:cxn ang="0">
                <a:pos x="connsiteX3" y="connsiteY3"/>
              </a:cxn>
            </a:cxnLst>
            <a:rect l="l" t="t" r="r" b="b"/>
            <a:pathLst>
              <a:path w="616742" h="120212">
                <a:moveTo>
                  <a:pt x="553587" y="120212"/>
                </a:moveTo>
                <a:lnTo>
                  <a:pt x="0" y="120212"/>
                </a:lnTo>
                <a:lnTo>
                  <a:pt x="94950" y="0"/>
                </a:lnTo>
                <a:lnTo>
                  <a:pt x="61674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89" name="任意多边形: 形状 88"/>
          <p:cNvSpPr/>
          <p:nvPr>
            <p:custDataLst>
              <p:tags r:id="rId78"/>
            </p:custDataLst>
          </p:nvPr>
        </p:nvSpPr>
        <p:spPr>
          <a:xfrm>
            <a:off x="4939782" y="4504663"/>
            <a:ext cx="624581" cy="135456"/>
          </a:xfrm>
          <a:custGeom>
            <a:avLst/>
            <a:gdLst>
              <a:gd name="connsiteX0" fmla="*/ 589302 w 624581"/>
              <a:gd name="connsiteY0" fmla="*/ 135457 h 135456"/>
              <a:gd name="connsiteX1" fmla="*/ 0 w 624581"/>
              <a:gd name="connsiteY1" fmla="*/ 135457 h 135456"/>
              <a:gd name="connsiteX2" fmla="*/ 71430 w 624581"/>
              <a:gd name="connsiteY2" fmla="*/ 0 h 135456"/>
              <a:gd name="connsiteX3" fmla="*/ 624582 w 624581"/>
              <a:gd name="connsiteY3" fmla="*/ 0 h 135456"/>
            </a:gdLst>
            <a:ahLst/>
            <a:cxnLst>
              <a:cxn ang="0">
                <a:pos x="connsiteX0" y="connsiteY0"/>
              </a:cxn>
              <a:cxn ang="0">
                <a:pos x="connsiteX1" y="connsiteY1"/>
              </a:cxn>
              <a:cxn ang="0">
                <a:pos x="connsiteX2" y="connsiteY2"/>
              </a:cxn>
              <a:cxn ang="0">
                <a:pos x="connsiteX3" y="connsiteY3"/>
              </a:cxn>
            </a:cxnLst>
            <a:rect l="l" t="t" r="r" b="b"/>
            <a:pathLst>
              <a:path w="624581" h="135456">
                <a:moveTo>
                  <a:pt x="589302" y="135457"/>
                </a:moveTo>
                <a:lnTo>
                  <a:pt x="0" y="135457"/>
                </a:lnTo>
                <a:lnTo>
                  <a:pt x="71430" y="0"/>
                </a:lnTo>
                <a:lnTo>
                  <a:pt x="62458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0" name="任意多边形: 形状 89"/>
          <p:cNvSpPr/>
          <p:nvPr>
            <p:custDataLst>
              <p:tags r:id="rId79"/>
            </p:custDataLst>
          </p:nvPr>
        </p:nvSpPr>
        <p:spPr>
          <a:xfrm>
            <a:off x="5564364" y="4384451"/>
            <a:ext cx="553586" cy="120212"/>
          </a:xfrm>
          <a:custGeom>
            <a:avLst/>
            <a:gdLst>
              <a:gd name="connsiteX0" fmla="*/ 553587 w 553586"/>
              <a:gd name="connsiteY0" fmla="*/ 120212 h 120212"/>
              <a:gd name="connsiteX1" fmla="*/ 0 w 553586"/>
              <a:gd name="connsiteY1" fmla="*/ 120212 h 120212"/>
              <a:gd name="connsiteX2" fmla="*/ 31796 w 553586"/>
              <a:gd name="connsiteY2" fmla="*/ 0 h 120212"/>
              <a:gd name="connsiteX3" fmla="*/ 553587 w 553586"/>
              <a:gd name="connsiteY3" fmla="*/ 0 h 120212"/>
            </a:gdLst>
            <a:ahLst/>
            <a:cxnLst>
              <a:cxn ang="0">
                <a:pos x="connsiteX0" y="connsiteY0"/>
              </a:cxn>
              <a:cxn ang="0">
                <a:pos x="connsiteX1" y="connsiteY1"/>
              </a:cxn>
              <a:cxn ang="0">
                <a:pos x="connsiteX2" y="connsiteY2"/>
              </a:cxn>
              <a:cxn ang="0">
                <a:pos x="connsiteX3" y="connsiteY3"/>
              </a:cxn>
            </a:cxnLst>
            <a:rect l="l" t="t" r="r" b="b"/>
            <a:pathLst>
              <a:path w="553586" h="120212">
                <a:moveTo>
                  <a:pt x="553587" y="120212"/>
                </a:moveTo>
                <a:lnTo>
                  <a:pt x="0" y="120212"/>
                </a:lnTo>
                <a:lnTo>
                  <a:pt x="31796"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1" name="任意多边形: 形状 90"/>
          <p:cNvSpPr/>
          <p:nvPr>
            <p:custDataLst>
              <p:tags r:id="rId80"/>
            </p:custDataLst>
          </p:nvPr>
        </p:nvSpPr>
        <p:spPr>
          <a:xfrm>
            <a:off x="6117951" y="4504663"/>
            <a:ext cx="589302" cy="135456"/>
          </a:xfrm>
          <a:custGeom>
            <a:avLst/>
            <a:gdLst>
              <a:gd name="connsiteX0" fmla="*/ 589302 w 589302"/>
              <a:gd name="connsiteY0" fmla="*/ 135457 h 135456"/>
              <a:gd name="connsiteX1" fmla="*/ 0 w 589302"/>
              <a:gd name="connsiteY1" fmla="*/ 135457 h 135456"/>
              <a:gd name="connsiteX2" fmla="*/ 0 w 589302"/>
              <a:gd name="connsiteY2" fmla="*/ 0 h 135456"/>
              <a:gd name="connsiteX3" fmla="*/ 553587 w 589302"/>
              <a:gd name="connsiteY3" fmla="*/ 0 h 135456"/>
            </a:gdLst>
            <a:ahLst/>
            <a:cxnLst>
              <a:cxn ang="0">
                <a:pos x="connsiteX0" y="connsiteY0"/>
              </a:cxn>
              <a:cxn ang="0">
                <a:pos x="connsiteX1" y="connsiteY1"/>
              </a:cxn>
              <a:cxn ang="0">
                <a:pos x="connsiteX2" y="connsiteY2"/>
              </a:cxn>
              <a:cxn ang="0">
                <a:pos x="connsiteX3" y="connsiteY3"/>
              </a:cxn>
            </a:cxnLst>
            <a:rect l="l" t="t" r="r" b="b"/>
            <a:pathLst>
              <a:path w="589302" h="135456">
                <a:moveTo>
                  <a:pt x="589302" y="135457"/>
                </a:moveTo>
                <a:lnTo>
                  <a:pt x="0"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2" name="任意多边形: 形状 91"/>
          <p:cNvSpPr/>
          <p:nvPr>
            <p:custDataLst>
              <p:tags r:id="rId81"/>
            </p:custDataLst>
          </p:nvPr>
        </p:nvSpPr>
        <p:spPr>
          <a:xfrm>
            <a:off x="6639743" y="4384451"/>
            <a:ext cx="585382" cy="120212"/>
          </a:xfrm>
          <a:custGeom>
            <a:avLst/>
            <a:gdLst>
              <a:gd name="connsiteX0" fmla="*/ 585382 w 585382"/>
              <a:gd name="connsiteY0" fmla="*/ 120212 h 120212"/>
              <a:gd name="connsiteX1" fmla="*/ 31794 w 585382"/>
              <a:gd name="connsiteY1" fmla="*/ 120212 h 120212"/>
              <a:gd name="connsiteX2" fmla="*/ 0 w 585382"/>
              <a:gd name="connsiteY2" fmla="*/ 0 h 120212"/>
              <a:gd name="connsiteX3" fmla="*/ 521791 w 585382"/>
              <a:gd name="connsiteY3" fmla="*/ 0 h 120212"/>
            </a:gdLst>
            <a:ahLst/>
            <a:cxnLst>
              <a:cxn ang="0">
                <a:pos x="connsiteX0" y="connsiteY0"/>
              </a:cxn>
              <a:cxn ang="0">
                <a:pos x="connsiteX1" y="connsiteY1"/>
              </a:cxn>
              <a:cxn ang="0">
                <a:pos x="connsiteX2" y="connsiteY2"/>
              </a:cxn>
              <a:cxn ang="0">
                <a:pos x="connsiteX3" y="connsiteY3"/>
              </a:cxn>
            </a:cxnLst>
            <a:rect l="l" t="t" r="r" b="b"/>
            <a:pathLst>
              <a:path w="585382" h="120212">
                <a:moveTo>
                  <a:pt x="585382" y="120212"/>
                </a:moveTo>
                <a:lnTo>
                  <a:pt x="31794"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3" name="任意多边形: 形状 92"/>
          <p:cNvSpPr/>
          <p:nvPr>
            <p:custDataLst>
              <p:tags r:id="rId82"/>
            </p:custDataLst>
          </p:nvPr>
        </p:nvSpPr>
        <p:spPr>
          <a:xfrm>
            <a:off x="7225125" y="4504663"/>
            <a:ext cx="660731" cy="135456"/>
          </a:xfrm>
          <a:custGeom>
            <a:avLst/>
            <a:gdLst>
              <a:gd name="connsiteX0" fmla="*/ 660732 w 660731"/>
              <a:gd name="connsiteY0" fmla="*/ 135457 h 135456"/>
              <a:gd name="connsiteX1" fmla="*/ 71430 w 660731"/>
              <a:gd name="connsiteY1" fmla="*/ 135457 h 135456"/>
              <a:gd name="connsiteX2" fmla="*/ 0 w 660731"/>
              <a:gd name="connsiteY2" fmla="*/ 0 h 135456"/>
              <a:gd name="connsiteX3" fmla="*/ 553151 w 660731"/>
              <a:gd name="connsiteY3" fmla="*/ 0 h 135456"/>
            </a:gdLst>
            <a:ahLst/>
            <a:cxnLst>
              <a:cxn ang="0">
                <a:pos x="connsiteX0" y="connsiteY0"/>
              </a:cxn>
              <a:cxn ang="0">
                <a:pos x="connsiteX1" y="connsiteY1"/>
              </a:cxn>
              <a:cxn ang="0">
                <a:pos x="connsiteX2" y="connsiteY2"/>
              </a:cxn>
              <a:cxn ang="0">
                <a:pos x="connsiteX3" y="connsiteY3"/>
              </a:cxn>
            </a:cxnLst>
            <a:rect l="l" t="t" r="r" b="b"/>
            <a:pathLst>
              <a:path w="660731" h="135456">
                <a:moveTo>
                  <a:pt x="660732" y="135457"/>
                </a:moveTo>
                <a:lnTo>
                  <a:pt x="71430" y="135457"/>
                </a:lnTo>
                <a:lnTo>
                  <a:pt x="0" y="0"/>
                </a:lnTo>
                <a:lnTo>
                  <a:pt x="55315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4" name="任意多边形: 形状 93"/>
          <p:cNvSpPr/>
          <p:nvPr>
            <p:custDataLst>
              <p:tags r:id="rId83"/>
            </p:custDataLst>
          </p:nvPr>
        </p:nvSpPr>
        <p:spPr>
          <a:xfrm>
            <a:off x="7683325" y="4384451"/>
            <a:ext cx="648537" cy="120212"/>
          </a:xfrm>
          <a:custGeom>
            <a:avLst/>
            <a:gdLst>
              <a:gd name="connsiteX0" fmla="*/ 648538 w 648537"/>
              <a:gd name="connsiteY0" fmla="*/ 120212 h 120212"/>
              <a:gd name="connsiteX1" fmla="*/ 94950 w 648537"/>
              <a:gd name="connsiteY1" fmla="*/ 120212 h 120212"/>
              <a:gd name="connsiteX2" fmla="*/ 0 w 648537"/>
              <a:gd name="connsiteY2" fmla="*/ 0 h 120212"/>
              <a:gd name="connsiteX3" fmla="*/ 521792 w 648537"/>
              <a:gd name="connsiteY3" fmla="*/ 0 h 120212"/>
            </a:gdLst>
            <a:ahLst/>
            <a:cxnLst>
              <a:cxn ang="0">
                <a:pos x="connsiteX0" y="connsiteY0"/>
              </a:cxn>
              <a:cxn ang="0">
                <a:pos x="connsiteX1" y="connsiteY1"/>
              </a:cxn>
              <a:cxn ang="0">
                <a:pos x="connsiteX2" y="connsiteY2"/>
              </a:cxn>
              <a:cxn ang="0">
                <a:pos x="connsiteX3" y="connsiteY3"/>
              </a:cxn>
            </a:cxnLst>
            <a:rect l="l" t="t" r="r" b="b"/>
            <a:pathLst>
              <a:path w="648537" h="120212">
                <a:moveTo>
                  <a:pt x="648538" y="120212"/>
                </a:moveTo>
                <a:lnTo>
                  <a:pt x="94950"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5" name="任意多边形: 形状 94"/>
          <p:cNvSpPr/>
          <p:nvPr>
            <p:custDataLst>
              <p:tags r:id="rId84"/>
            </p:custDataLst>
          </p:nvPr>
        </p:nvSpPr>
        <p:spPr>
          <a:xfrm>
            <a:off x="8328814" y="4504228"/>
            <a:ext cx="732163" cy="135456"/>
          </a:xfrm>
          <a:custGeom>
            <a:avLst/>
            <a:gdLst>
              <a:gd name="connsiteX0" fmla="*/ 732163 w 732163"/>
              <a:gd name="connsiteY0" fmla="*/ 135457 h 135456"/>
              <a:gd name="connsiteX1" fmla="*/ 143297 w 732163"/>
              <a:gd name="connsiteY1" fmla="*/ 135457 h 135456"/>
              <a:gd name="connsiteX2" fmla="*/ 0 w 732163"/>
              <a:gd name="connsiteY2" fmla="*/ 0 h 135456"/>
              <a:gd name="connsiteX3" fmla="*/ 553587 w 732163"/>
              <a:gd name="connsiteY3" fmla="*/ 0 h 135456"/>
            </a:gdLst>
            <a:ahLst/>
            <a:cxnLst>
              <a:cxn ang="0">
                <a:pos x="connsiteX0" y="connsiteY0"/>
              </a:cxn>
              <a:cxn ang="0">
                <a:pos x="connsiteX1" y="connsiteY1"/>
              </a:cxn>
              <a:cxn ang="0">
                <a:pos x="connsiteX2" y="connsiteY2"/>
              </a:cxn>
              <a:cxn ang="0">
                <a:pos x="connsiteX3" y="connsiteY3"/>
              </a:cxn>
            </a:cxnLst>
            <a:rect l="l" t="t" r="r" b="b"/>
            <a:pathLst>
              <a:path w="732163" h="135456">
                <a:moveTo>
                  <a:pt x="732163" y="135457"/>
                </a:moveTo>
                <a:lnTo>
                  <a:pt x="14329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6" name="任意多边形: 形状 95"/>
          <p:cNvSpPr/>
          <p:nvPr>
            <p:custDataLst>
              <p:tags r:id="rId85"/>
            </p:custDataLst>
          </p:nvPr>
        </p:nvSpPr>
        <p:spPr>
          <a:xfrm>
            <a:off x="8724731" y="4384451"/>
            <a:ext cx="711692" cy="120212"/>
          </a:xfrm>
          <a:custGeom>
            <a:avLst/>
            <a:gdLst>
              <a:gd name="connsiteX0" fmla="*/ 711692 w 711692"/>
              <a:gd name="connsiteY0" fmla="*/ 120212 h 120212"/>
              <a:gd name="connsiteX1" fmla="*/ 158106 w 711692"/>
              <a:gd name="connsiteY1" fmla="*/ 120212 h 120212"/>
              <a:gd name="connsiteX2" fmla="*/ 0 w 711692"/>
              <a:gd name="connsiteY2" fmla="*/ 0 h 120212"/>
              <a:gd name="connsiteX3" fmla="*/ 521792 w 711692"/>
              <a:gd name="connsiteY3" fmla="*/ 0 h 120212"/>
            </a:gdLst>
            <a:ahLst/>
            <a:cxnLst>
              <a:cxn ang="0">
                <a:pos x="connsiteX0" y="connsiteY0"/>
              </a:cxn>
              <a:cxn ang="0">
                <a:pos x="connsiteX1" y="connsiteY1"/>
              </a:cxn>
              <a:cxn ang="0">
                <a:pos x="connsiteX2" y="connsiteY2"/>
              </a:cxn>
              <a:cxn ang="0">
                <a:pos x="connsiteX3" y="connsiteY3"/>
              </a:cxn>
            </a:cxnLst>
            <a:rect l="l" t="t" r="r" b="b"/>
            <a:pathLst>
              <a:path w="711692" h="120212">
                <a:moveTo>
                  <a:pt x="711692" y="120212"/>
                </a:moveTo>
                <a:lnTo>
                  <a:pt x="15810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7" name="任意多边形: 形状 96"/>
          <p:cNvSpPr/>
          <p:nvPr>
            <p:custDataLst>
              <p:tags r:id="rId86"/>
            </p:custDataLst>
          </p:nvPr>
        </p:nvSpPr>
        <p:spPr>
          <a:xfrm>
            <a:off x="9436423" y="4504663"/>
            <a:ext cx="803594" cy="135456"/>
          </a:xfrm>
          <a:custGeom>
            <a:avLst/>
            <a:gdLst>
              <a:gd name="connsiteX0" fmla="*/ 803594 w 803594"/>
              <a:gd name="connsiteY0" fmla="*/ 135457 h 135456"/>
              <a:gd name="connsiteX1" fmla="*/ 214727 w 803594"/>
              <a:gd name="connsiteY1" fmla="*/ 135457 h 135456"/>
              <a:gd name="connsiteX2" fmla="*/ 0 w 803594"/>
              <a:gd name="connsiteY2" fmla="*/ 0 h 135456"/>
              <a:gd name="connsiteX3" fmla="*/ 553587 w 803594"/>
              <a:gd name="connsiteY3" fmla="*/ 0 h 135456"/>
            </a:gdLst>
            <a:ahLst/>
            <a:cxnLst>
              <a:cxn ang="0">
                <a:pos x="connsiteX0" y="connsiteY0"/>
              </a:cxn>
              <a:cxn ang="0">
                <a:pos x="connsiteX1" y="connsiteY1"/>
              </a:cxn>
              <a:cxn ang="0">
                <a:pos x="connsiteX2" y="connsiteY2"/>
              </a:cxn>
              <a:cxn ang="0">
                <a:pos x="connsiteX3" y="connsiteY3"/>
              </a:cxn>
            </a:cxnLst>
            <a:rect l="l" t="t" r="r" b="b"/>
            <a:pathLst>
              <a:path w="803594" h="135456">
                <a:moveTo>
                  <a:pt x="803594" y="135457"/>
                </a:moveTo>
                <a:lnTo>
                  <a:pt x="214727"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8" name="任意多边形: 形状 97"/>
          <p:cNvSpPr/>
          <p:nvPr>
            <p:custDataLst>
              <p:tags r:id="rId87"/>
            </p:custDataLst>
          </p:nvPr>
        </p:nvSpPr>
        <p:spPr>
          <a:xfrm>
            <a:off x="9768314" y="4384451"/>
            <a:ext cx="774847" cy="120212"/>
          </a:xfrm>
          <a:custGeom>
            <a:avLst/>
            <a:gdLst>
              <a:gd name="connsiteX0" fmla="*/ 774848 w 774847"/>
              <a:gd name="connsiteY0" fmla="*/ 120212 h 120212"/>
              <a:gd name="connsiteX1" fmla="*/ 221696 w 774847"/>
              <a:gd name="connsiteY1" fmla="*/ 120212 h 120212"/>
              <a:gd name="connsiteX2" fmla="*/ 0 w 774847"/>
              <a:gd name="connsiteY2" fmla="*/ 0 h 120212"/>
              <a:gd name="connsiteX3" fmla="*/ 521792 w 774847"/>
              <a:gd name="connsiteY3" fmla="*/ 0 h 120212"/>
            </a:gdLst>
            <a:ahLst/>
            <a:cxnLst>
              <a:cxn ang="0">
                <a:pos x="connsiteX0" y="connsiteY0"/>
              </a:cxn>
              <a:cxn ang="0">
                <a:pos x="connsiteX1" y="connsiteY1"/>
              </a:cxn>
              <a:cxn ang="0">
                <a:pos x="connsiteX2" y="connsiteY2"/>
              </a:cxn>
              <a:cxn ang="0">
                <a:pos x="connsiteX3" y="connsiteY3"/>
              </a:cxn>
            </a:cxnLst>
            <a:rect l="l" t="t" r="r" b="b"/>
            <a:pathLst>
              <a:path w="774847" h="120212">
                <a:moveTo>
                  <a:pt x="774848" y="120212"/>
                </a:moveTo>
                <a:lnTo>
                  <a:pt x="221696" y="120212"/>
                </a:lnTo>
                <a:lnTo>
                  <a:pt x="0" y="0"/>
                </a:lnTo>
                <a:lnTo>
                  <a:pt x="52179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99" name="任意多边形: 形状 98"/>
          <p:cNvSpPr/>
          <p:nvPr>
            <p:custDataLst>
              <p:tags r:id="rId88"/>
            </p:custDataLst>
          </p:nvPr>
        </p:nvSpPr>
        <p:spPr>
          <a:xfrm>
            <a:off x="10543162" y="4504663"/>
            <a:ext cx="875460" cy="135456"/>
          </a:xfrm>
          <a:custGeom>
            <a:avLst/>
            <a:gdLst>
              <a:gd name="connsiteX0" fmla="*/ 875460 w 875460"/>
              <a:gd name="connsiteY0" fmla="*/ 135457 h 135456"/>
              <a:gd name="connsiteX1" fmla="*/ 286158 w 875460"/>
              <a:gd name="connsiteY1" fmla="*/ 135457 h 135456"/>
              <a:gd name="connsiteX2" fmla="*/ 0 w 875460"/>
              <a:gd name="connsiteY2" fmla="*/ 0 h 135456"/>
              <a:gd name="connsiteX3" fmla="*/ 553587 w 875460"/>
              <a:gd name="connsiteY3" fmla="*/ 0 h 135456"/>
            </a:gdLst>
            <a:ahLst/>
            <a:cxnLst>
              <a:cxn ang="0">
                <a:pos x="connsiteX0" y="connsiteY0"/>
              </a:cxn>
              <a:cxn ang="0">
                <a:pos x="connsiteX1" y="connsiteY1"/>
              </a:cxn>
              <a:cxn ang="0">
                <a:pos x="connsiteX2" y="connsiteY2"/>
              </a:cxn>
              <a:cxn ang="0">
                <a:pos x="connsiteX3" y="connsiteY3"/>
              </a:cxn>
            </a:cxnLst>
            <a:rect l="l" t="t" r="r" b="b"/>
            <a:pathLst>
              <a:path w="875460" h="135456">
                <a:moveTo>
                  <a:pt x="875460" y="135457"/>
                </a:moveTo>
                <a:lnTo>
                  <a:pt x="286158" y="135457"/>
                </a:lnTo>
                <a:lnTo>
                  <a:pt x="0" y="0"/>
                </a:lnTo>
                <a:lnTo>
                  <a:pt x="55358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0" name="任意多边形: 形状 99"/>
          <p:cNvSpPr/>
          <p:nvPr>
            <p:custDataLst>
              <p:tags r:id="rId89"/>
            </p:custDataLst>
          </p:nvPr>
        </p:nvSpPr>
        <p:spPr>
          <a:xfrm>
            <a:off x="10811898" y="4384451"/>
            <a:ext cx="838438" cy="120212"/>
          </a:xfrm>
          <a:custGeom>
            <a:avLst/>
            <a:gdLst>
              <a:gd name="connsiteX0" fmla="*/ 838438 w 838438"/>
              <a:gd name="connsiteY0" fmla="*/ 120212 h 120212"/>
              <a:gd name="connsiteX1" fmla="*/ 284850 w 838438"/>
              <a:gd name="connsiteY1" fmla="*/ 120212 h 120212"/>
              <a:gd name="connsiteX2" fmla="*/ 0 w 838438"/>
              <a:gd name="connsiteY2" fmla="*/ 0 h 120212"/>
              <a:gd name="connsiteX3" fmla="*/ 521791 w 838438"/>
              <a:gd name="connsiteY3" fmla="*/ 0 h 120212"/>
            </a:gdLst>
            <a:ahLst/>
            <a:cxnLst>
              <a:cxn ang="0">
                <a:pos x="connsiteX0" y="connsiteY0"/>
              </a:cxn>
              <a:cxn ang="0">
                <a:pos x="connsiteX1" y="connsiteY1"/>
              </a:cxn>
              <a:cxn ang="0">
                <a:pos x="connsiteX2" y="connsiteY2"/>
              </a:cxn>
              <a:cxn ang="0">
                <a:pos x="connsiteX3" y="connsiteY3"/>
              </a:cxn>
            </a:cxnLst>
            <a:rect l="l" t="t" r="r" b="b"/>
            <a:pathLst>
              <a:path w="838438" h="120212">
                <a:moveTo>
                  <a:pt x="838438" y="120212"/>
                </a:moveTo>
                <a:lnTo>
                  <a:pt x="284850" y="120212"/>
                </a:lnTo>
                <a:lnTo>
                  <a:pt x="0" y="0"/>
                </a:lnTo>
                <a:lnTo>
                  <a:pt x="52179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3" name="任意多边形: 形状 432"/>
          <p:cNvSpPr/>
          <p:nvPr>
            <p:custDataLst>
              <p:tags r:id="rId90"/>
            </p:custDataLst>
          </p:nvPr>
        </p:nvSpPr>
        <p:spPr>
          <a:xfrm>
            <a:off x="11650336" y="4504663"/>
            <a:ext cx="541664" cy="135457"/>
          </a:xfrm>
          <a:custGeom>
            <a:avLst/>
            <a:gdLst>
              <a:gd name="connsiteX0" fmla="*/ 0 w 541664"/>
              <a:gd name="connsiteY0" fmla="*/ 0 h 135457"/>
              <a:gd name="connsiteX1" fmla="*/ 541664 w 541664"/>
              <a:gd name="connsiteY1" fmla="*/ 0 h 135457"/>
              <a:gd name="connsiteX2" fmla="*/ 541664 w 541664"/>
              <a:gd name="connsiteY2" fmla="*/ 135457 h 135457"/>
              <a:gd name="connsiteX3" fmla="*/ 357588 w 541664"/>
              <a:gd name="connsiteY3" fmla="*/ 135457 h 135457"/>
              <a:gd name="connsiteX0-1" fmla="*/ 0 w 541664"/>
              <a:gd name="connsiteY0-2" fmla="*/ 0 h 135457"/>
              <a:gd name="connsiteX1-3" fmla="*/ 541664 w 541664"/>
              <a:gd name="connsiteY1-4" fmla="*/ 0 h 135457"/>
              <a:gd name="connsiteX2-5" fmla="*/ 541664 w 541664"/>
              <a:gd name="connsiteY2-6" fmla="*/ 67337 h 135457"/>
              <a:gd name="connsiteX3-7" fmla="*/ 541664 w 541664"/>
              <a:gd name="connsiteY3-8" fmla="*/ 135457 h 135457"/>
              <a:gd name="connsiteX4" fmla="*/ 357588 w 541664"/>
              <a:gd name="connsiteY4" fmla="*/ 135457 h 135457"/>
              <a:gd name="connsiteX5" fmla="*/ 0 w 541664"/>
              <a:gd name="connsiteY5" fmla="*/ 0 h 135457"/>
              <a:gd name="connsiteX0-9" fmla="*/ 541664 w 633104"/>
              <a:gd name="connsiteY0-10" fmla="*/ 67337 h 158777"/>
              <a:gd name="connsiteX1-11" fmla="*/ 541664 w 633104"/>
              <a:gd name="connsiteY1-12" fmla="*/ 135457 h 158777"/>
              <a:gd name="connsiteX2-13" fmla="*/ 357588 w 633104"/>
              <a:gd name="connsiteY2-14" fmla="*/ 135457 h 158777"/>
              <a:gd name="connsiteX3-15" fmla="*/ 0 w 633104"/>
              <a:gd name="connsiteY3-16" fmla="*/ 0 h 158777"/>
              <a:gd name="connsiteX4-17" fmla="*/ 541664 w 633104"/>
              <a:gd name="connsiteY4-18" fmla="*/ 0 h 158777"/>
              <a:gd name="connsiteX5-19" fmla="*/ 633104 w 633104"/>
              <a:gd name="connsiteY5-20" fmla="*/ 158777 h 158777"/>
              <a:gd name="connsiteX0-21" fmla="*/ 541664 w 541664"/>
              <a:gd name="connsiteY0-22" fmla="*/ 67337 h 135457"/>
              <a:gd name="connsiteX1-23" fmla="*/ 541664 w 541664"/>
              <a:gd name="connsiteY1-24" fmla="*/ 135457 h 135457"/>
              <a:gd name="connsiteX2-25" fmla="*/ 357588 w 541664"/>
              <a:gd name="connsiteY2-26" fmla="*/ 135457 h 135457"/>
              <a:gd name="connsiteX3-27" fmla="*/ 0 w 541664"/>
              <a:gd name="connsiteY3-28" fmla="*/ 0 h 135457"/>
              <a:gd name="connsiteX4-29" fmla="*/ 541664 w 541664"/>
              <a:gd name="connsiteY4-30" fmla="*/ 0 h 135457"/>
              <a:gd name="connsiteX0-31" fmla="*/ 541664 w 541664"/>
              <a:gd name="connsiteY0-32" fmla="*/ 135457 h 135457"/>
              <a:gd name="connsiteX1-33" fmla="*/ 357588 w 541664"/>
              <a:gd name="connsiteY1-34" fmla="*/ 135457 h 135457"/>
              <a:gd name="connsiteX2-35" fmla="*/ 0 w 541664"/>
              <a:gd name="connsiteY2-36" fmla="*/ 0 h 135457"/>
              <a:gd name="connsiteX3-37" fmla="*/ 541664 w 541664"/>
              <a:gd name="connsiteY3-38" fmla="*/ 0 h 135457"/>
            </a:gdLst>
            <a:ahLst/>
            <a:cxnLst>
              <a:cxn ang="0">
                <a:pos x="connsiteX0-1" y="connsiteY0-2"/>
              </a:cxn>
              <a:cxn ang="0">
                <a:pos x="connsiteX1-3" y="connsiteY1-4"/>
              </a:cxn>
              <a:cxn ang="0">
                <a:pos x="connsiteX2-5" y="connsiteY2-6"/>
              </a:cxn>
              <a:cxn ang="0">
                <a:pos x="connsiteX3-7" y="connsiteY3-8"/>
              </a:cxn>
            </a:cxnLst>
            <a:rect l="l" t="t" r="r" b="b"/>
            <a:pathLst>
              <a:path w="541664" h="135457">
                <a:moveTo>
                  <a:pt x="541664" y="135457"/>
                </a:moveTo>
                <a:lnTo>
                  <a:pt x="357588" y="135457"/>
                </a:lnTo>
                <a:lnTo>
                  <a:pt x="0" y="0"/>
                </a:lnTo>
                <a:lnTo>
                  <a:pt x="541664"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3" name="任意多边形: 形状 452"/>
          <p:cNvSpPr/>
          <p:nvPr>
            <p:custDataLst>
              <p:tags r:id="rId91"/>
            </p:custDataLst>
          </p:nvPr>
        </p:nvSpPr>
        <p:spPr>
          <a:xfrm>
            <a:off x="0" y="4640120"/>
            <a:ext cx="226577" cy="86027"/>
          </a:xfrm>
          <a:custGeom>
            <a:avLst/>
            <a:gdLst>
              <a:gd name="connsiteX0" fmla="*/ 0 w 226577"/>
              <a:gd name="connsiteY0" fmla="*/ 0 h 86027"/>
              <a:gd name="connsiteX1" fmla="*/ 226577 w 226577"/>
              <a:gd name="connsiteY1" fmla="*/ 0 h 86027"/>
              <a:gd name="connsiteX2" fmla="*/ 0 w 226577"/>
              <a:gd name="connsiteY2" fmla="*/ 86027 h 86027"/>
              <a:gd name="connsiteX0-1" fmla="*/ 0 w 226577"/>
              <a:gd name="connsiteY0-2" fmla="*/ 0 h 86027"/>
              <a:gd name="connsiteX1-3" fmla="*/ 226577 w 226577"/>
              <a:gd name="connsiteY1-4" fmla="*/ 0 h 86027"/>
              <a:gd name="connsiteX2-5" fmla="*/ 0 w 226577"/>
              <a:gd name="connsiteY2-6" fmla="*/ 86027 h 86027"/>
              <a:gd name="connsiteX3" fmla="*/ 339 w 226577"/>
              <a:gd name="connsiteY3" fmla="*/ 48561 h 86027"/>
              <a:gd name="connsiteX4" fmla="*/ 0 w 226577"/>
              <a:gd name="connsiteY4" fmla="*/ 0 h 86027"/>
              <a:gd name="connsiteX0-7" fmla="*/ 339 w 226577"/>
              <a:gd name="connsiteY0-8" fmla="*/ 48561 h 140001"/>
              <a:gd name="connsiteX1-9" fmla="*/ 0 w 226577"/>
              <a:gd name="connsiteY1-10" fmla="*/ 0 h 140001"/>
              <a:gd name="connsiteX2-11" fmla="*/ 226577 w 226577"/>
              <a:gd name="connsiteY2-12" fmla="*/ 0 h 140001"/>
              <a:gd name="connsiteX3-13" fmla="*/ 0 w 226577"/>
              <a:gd name="connsiteY3-14" fmla="*/ 86027 h 140001"/>
              <a:gd name="connsiteX4-15" fmla="*/ 91779 w 226577"/>
              <a:gd name="connsiteY4-16" fmla="*/ 140001 h 140001"/>
              <a:gd name="connsiteX0-17" fmla="*/ 339 w 226577"/>
              <a:gd name="connsiteY0-18" fmla="*/ 48561 h 86027"/>
              <a:gd name="connsiteX1-19" fmla="*/ 0 w 226577"/>
              <a:gd name="connsiteY1-20" fmla="*/ 0 h 86027"/>
              <a:gd name="connsiteX2-21" fmla="*/ 226577 w 226577"/>
              <a:gd name="connsiteY2-22" fmla="*/ 0 h 86027"/>
              <a:gd name="connsiteX3-23" fmla="*/ 0 w 226577"/>
              <a:gd name="connsiteY3-24" fmla="*/ 86027 h 86027"/>
              <a:gd name="connsiteX0-25" fmla="*/ 0 w 226577"/>
              <a:gd name="connsiteY0-26" fmla="*/ 0 h 86027"/>
              <a:gd name="connsiteX1-27" fmla="*/ 226577 w 226577"/>
              <a:gd name="connsiteY1-28" fmla="*/ 0 h 86027"/>
              <a:gd name="connsiteX2-29" fmla="*/ 0 w 226577"/>
              <a:gd name="connsiteY2-30" fmla="*/ 86027 h 86027"/>
            </a:gdLst>
            <a:ahLst/>
            <a:cxnLst>
              <a:cxn ang="0">
                <a:pos x="connsiteX0-1" y="connsiteY0-2"/>
              </a:cxn>
              <a:cxn ang="0">
                <a:pos x="connsiteX1-3" y="connsiteY1-4"/>
              </a:cxn>
              <a:cxn ang="0">
                <a:pos x="connsiteX2-5" y="connsiteY2-6"/>
              </a:cxn>
            </a:cxnLst>
            <a:rect l="l" t="t" r="r" b="b"/>
            <a:pathLst>
              <a:path w="226577" h="86027">
                <a:moveTo>
                  <a:pt x="0" y="0"/>
                </a:moveTo>
                <a:lnTo>
                  <a:pt x="226577" y="0"/>
                </a:lnTo>
                <a:lnTo>
                  <a:pt x="0" y="8602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5" name="任意多边形: 形状 454"/>
          <p:cNvSpPr/>
          <p:nvPr>
            <p:custDataLst>
              <p:tags r:id="rId92"/>
            </p:custDataLst>
          </p:nvPr>
        </p:nvSpPr>
        <p:spPr>
          <a:xfrm>
            <a:off x="0" y="4794740"/>
            <a:ext cx="449579" cy="177270"/>
          </a:xfrm>
          <a:custGeom>
            <a:avLst/>
            <a:gdLst>
              <a:gd name="connsiteX0" fmla="*/ 0 w 449579"/>
              <a:gd name="connsiteY0" fmla="*/ 0 h 177270"/>
              <a:gd name="connsiteX1" fmla="*/ 449579 w 449579"/>
              <a:gd name="connsiteY1" fmla="*/ 0 h 177270"/>
              <a:gd name="connsiteX2" fmla="*/ 28835 w 449579"/>
              <a:gd name="connsiteY2" fmla="*/ 177270 h 177270"/>
              <a:gd name="connsiteX3" fmla="*/ 0 w 449579"/>
              <a:gd name="connsiteY3" fmla="*/ 177270 h 177270"/>
              <a:gd name="connsiteX0-1" fmla="*/ 2042 w 451621"/>
              <a:gd name="connsiteY0-2" fmla="*/ 0 h 177270"/>
              <a:gd name="connsiteX1-3" fmla="*/ 451621 w 451621"/>
              <a:gd name="connsiteY1-4" fmla="*/ 0 h 177270"/>
              <a:gd name="connsiteX2-5" fmla="*/ 30877 w 451621"/>
              <a:gd name="connsiteY2-6" fmla="*/ 177270 h 177270"/>
              <a:gd name="connsiteX3-7" fmla="*/ 2042 w 451621"/>
              <a:gd name="connsiteY3-8" fmla="*/ 177270 h 177270"/>
              <a:gd name="connsiteX4" fmla="*/ 0 w 451621"/>
              <a:gd name="connsiteY4" fmla="*/ 86823 h 177270"/>
              <a:gd name="connsiteX5" fmla="*/ 2042 w 451621"/>
              <a:gd name="connsiteY5" fmla="*/ 0 h 177270"/>
              <a:gd name="connsiteX0-9" fmla="*/ 0 w 451621"/>
              <a:gd name="connsiteY0-10" fmla="*/ 86823 h 178263"/>
              <a:gd name="connsiteX1-11" fmla="*/ 2042 w 451621"/>
              <a:gd name="connsiteY1-12" fmla="*/ 0 h 178263"/>
              <a:gd name="connsiteX2-13" fmla="*/ 451621 w 451621"/>
              <a:gd name="connsiteY2-14" fmla="*/ 0 h 178263"/>
              <a:gd name="connsiteX3-15" fmla="*/ 30877 w 451621"/>
              <a:gd name="connsiteY3-16" fmla="*/ 177270 h 178263"/>
              <a:gd name="connsiteX4-17" fmla="*/ 2042 w 451621"/>
              <a:gd name="connsiteY4-18" fmla="*/ 177270 h 178263"/>
              <a:gd name="connsiteX5-19" fmla="*/ 91440 w 451621"/>
              <a:gd name="connsiteY5-20" fmla="*/ 178263 h 178263"/>
              <a:gd name="connsiteX0-21" fmla="*/ 0 w 451621"/>
              <a:gd name="connsiteY0-22" fmla="*/ 86823 h 177270"/>
              <a:gd name="connsiteX1-23" fmla="*/ 2042 w 451621"/>
              <a:gd name="connsiteY1-24" fmla="*/ 0 h 177270"/>
              <a:gd name="connsiteX2-25" fmla="*/ 451621 w 451621"/>
              <a:gd name="connsiteY2-26" fmla="*/ 0 h 177270"/>
              <a:gd name="connsiteX3-27" fmla="*/ 30877 w 451621"/>
              <a:gd name="connsiteY3-28" fmla="*/ 177270 h 177270"/>
              <a:gd name="connsiteX4-29" fmla="*/ 2042 w 451621"/>
              <a:gd name="connsiteY4-30" fmla="*/ 177270 h 177270"/>
              <a:gd name="connsiteX0-31" fmla="*/ 0 w 449579"/>
              <a:gd name="connsiteY0-32" fmla="*/ 0 h 177270"/>
              <a:gd name="connsiteX1-33" fmla="*/ 449579 w 449579"/>
              <a:gd name="connsiteY1-34" fmla="*/ 0 h 177270"/>
              <a:gd name="connsiteX2-35" fmla="*/ 28835 w 449579"/>
              <a:gd name="connsiteY2-36" fmla="*/ 177270 h 177270"/>
              <a:gd name="connsiteX3-37" fmla="*/ 0 w 449579"/>
              <a:gd name="connsiteY3-38" fmla="*/ 177270 h 177270"/>
            </a:gdLst>
            <a:ahLst/>
            <a:cxnLst>
              <a:cxn ang="0">
                <a:pos x="connsiteX0-1" y="connsiteY0-2"/>
              </a:cxn>
              <a:cxn ang="0">
                <a:pos x="connsiteX1-3" y="connsiteY1-4"/>
              </a:cxn>
              <a:cxn ang="0">
                <a:pos x="connsiteX2-5" y="connsiteY2-6"/>
              </a:cxn>
              <a:cxn ang="0">
                <a:pos x="connsiteX3-7" y="connsiteY3-8"/>
              </a:cxn>
            </a:cxnLst>
            <a:rect l="l" t="t" r="r" b="b"/>
            <a:pathLst>
              <a:path w="449579" h="177270">
                <a:moveTo>
                  <a:pt x="0" y="0"/>
                </a:moveTo>
                <a:lnTo>
                  <a:pt x="449579" y="0"/>
                </a:lnTo>
                <a:lnTo>
                  <a:pt x="28835" y="177270"/>
                </a:lnTo>
                <a:lnTo>
                  <a:pt x="0" y="17727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04" name="任意多边形: 形状 103"/>
          <p:cNvSpPr/>
          <p:nvPr>
            <p:custDataLst>
              <p:tags r:id="rId93"/>
            </p:custDataLst>
          </p:nvPr>
        </p:nvSpPr>
        <p:spPr>
          <a:xfrm>
            <a:off x="449239" y="4640120"/>
            <a:ext cx="955165" cy="154621"/>
          </a:xfrm>
          <a:custGeom>
            <a:avLst/>
            <a:gdLst>
              <a:gd name="connsiteX0" fmla="*/ 629809 w 955165"/>
              <a:gd name="connsiteY0" fmla="*/ 154621 h 154621"/>
              <a:gd name="connsiteX1" fmla="*/ 0 w 955165"/>
              <a:gd name="connsiteY1" fmla="*/ 154621 h 154621"/>
              <a:gd name="connsiteX2" fmla="*/ 366300 w 955165"/>
              <a:gd name="connsiteY2" fmla="*/ 0 h 154621"/>
              <a:gd name="connsiteX3" fmla="*/ 955166 w 955165"/>
              <a:gd name="connsiteY3" fmla="*/ 0 h 154621"/>
            </a:gdLst>
            <a:ahLst/>
            <a:cxnLst>
              <a:cxn ang="0">
                <a:pos x="connsiteX0" y="connsiteY0"/>
              </a:cxn>
              <a:cxn ang="0">
                <a:pos x="connsiteX1" y="connsiteY1"/>
              </a:cxn>
              <a:cxn ang="0">
                <a:pos x="connsiteX2" y="connsiteY2"/>
              </a:cxn>
              <a:cxn ang="0">
                <a:pos x="connsiteX3" y="connsiteY3"/>
              </a:cxn>
            </a:cxnLst>
            <a:rect l="l" t="t" r="r" b="b"/>
            <a:pathLst>
              <a:path w="955165" h="154621">
                <a:moveTo>
                  <a:pt x="629809" y="154621"/>
                </a:moveTo>
                <a:lnTo>
                  <a:pt x="0" y="154621"/>
                </a:lnTo>
                <a:lnTo>
                  <a:pt x="366300" y="0"/>
                </a:lnTo>
                <a:lnTo>
                  <a:pt x="95516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5" name="任意多边形: 形状 104"/>
          <p:cNvSpPr/>
          <p:nvPr>
            <p:custDataLst>
              <p:tags r:id="rId94"/>
            </p:custDataLst>
          </p:nvPr>
        </p:nvSpPr>
        <p:spPr>
          <a:xfrm>
            <a:off x="704908" y="4794741"/>
            <a:ext cx="1003948" cy="177269"/>
          </a:xfrm>
          <a:custGeom>
            <a:avLst/>
            <a:gdLst>
              <a:gd name="connsiteX0" fmla="*/ 676849 w 1003948"/>
              <a:gd name="connsiteY0" fmla="*/ 177270 h 177269"/>
              <a:gd name="connsiteX1" fmla="*/ 0 w 1003948"/>
              <a:gd name="connsiteY1" fmla="*/ 177270 h 177269"/>
              <a:gd name="connsiteX2" fmla="*/ 374140 w 1003948"/>
              <a:gd name="connsiteY2" fmla="*/ 0 h 177269"/>
              <a:gd name="connsiteX3" fmla="*/ 1003948 w 1003948"/>
              <a:gd name="connsiteY3" fmla="*/ 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676849" y="177270"/>
                </a:moveTo>
                <a:lnTo>
                  <a:pt x="0" y="177270"/>
                </a:lnTo>
                <a:lnTo>
                  <a:pt x="374140" y="0"/>
                </a:lnTo>
                <a:lnTo>
                  <a:pt x="10039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6" name="任意多边形: 形状 105"/>
          <p:cNvSpPr/>
          <p:nvPr>
            <p:custDataLst>
              <p:tags r:id="rId95"/>
            </p:custDataLst>
          </p:nvPr>
        </p:nvSpPr>
        <p:spPr>
          <a:xfrm>
            <a:off x="1708856" y="4640120"/>
            <a:ext cx="874153" cy="154621"/>
          </a:xfrm>
          <a:custGeom>
            <a:avLst/>
            <a:gdLst>
              <a:gd name="connsiteX0" fmla="*/ 629809 w 874153"/>
              <a:gd name="connsiteY0" fmla="*/ 154621 h 154621"/>
              <a:gd name="connsiteX1" fmla="*/ 0 w 874153"/>
              <a:gd name="connsiteY1" fmla="*/ 154621 h 154621"/>
              <a:gd name="connsiteX2" fmla="*/ 284852 w 874153"/>
              <a:gd name="connsiteY2" fmla="*/ 0 h 154621"/>
              <a:gd name="connsiteX3" fmla="*/ 874154 w 874153"/>
              <a:gd name="connsiteY3" fmla="*/ 0 h 154621"/>
            </a:gdLst>
            <a:ahLst/>
            <a:cxnLst>
              <a:cxn ang="0">
                <a:pos x="connsiteX0" y="connsiteY0"/>
              </a:cxn>
              <a:cxn ang="0">
                <a:pos x="connsiteX1" y="connsiteY1"/>
              </a:cxn>
              <a:cxn ang="0">
                <a:pos x="connsiteX2" y="connsiteY2"/>
              </a:cxn>
              <a:cxn ang="0">
                <a:pos x="connsiteX3" y="connsiteY3"/>
              </a:cxn>
            </a:cxnLst>
            <a:rect l="l" t="t" r="r" b="b"/>
            <a:pathLst>
              <a:path w="874153" h="154621">
                <a:moveTo>
                  <a:pt x="629809" y="154621"/>
                </a:moveTo>
                <a:lnTo>
                  <a:pt x="0" y="154621"/>
                </a:lnTo>
                <a:lnTo>
                  <a:pt x="284852" y="0"/>
                </a:lnTo>
                <a:lnTo>
                  <a:pt x="87415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7" name="任意多边形: 形状 106"/>
          <p:cNvSpPr/>
          <p:nvPr>
            <p:custDataLst>
              <p:tags r:id="rId96"/>
            </p:custDataLst>
          </p:nvPr>
        </p:nvSpPr>
        <p:spPr>
          <a:xfrm>
            <a:off x="2058169" y="4794741"/>
            <a:ext cx="910303" cy="177269"/>
          </a:xfrm>
          <a:custGeom>
            <a:avLst/>
            <a:gdLst>
              <a:gd name="connsiteX0" fmla="*/ 676848 w 910303"/>
              <a:gd name="connsiteY0" fmla="*/ 177270 h 177269"/>
              <a:gd name="connsiteX1" fmla="*/ 0 w 910303"/>
              <a:gd name="connsiteY1" fmla="*/ 177270 h 177269"/>
              <a:gd name="connsiteX2" fmla="*/ 280496 w 910303"/>
              <a:gd name="connsiteY2" fmla="*/ 0 h 177269"/>
              <a:gd name="connsiteX3" fmla="*/ 910304 w 910303"/>
              <a:gd name="connsiteY3" fmla="*/ 0 h 177269"/>
            </a:gdLst>
            <a:ahLst/>
            <a:cxnLst>
              <a:cxn ang="0">
                <a:pos x="connsiteX0" y="connsiteY0"/>
              </a:cxn>
              <a:cxn ang="0">
                <a:pos x="connsiteX1" y="connsiteY1"/>
              </a:cxn>
              <a:cxn ang="0">
                <a:pos x="connsiteX2" y="connsiteY2"/>
              </a:cxn>
              <a:cxn ang="0">
                <a:pos x="connsiteX3" y="connsiteY3"/>
              </a:cxn>
            </a:cxnLst>
            <a:rect l="l" t="t" r="r" b="b"/>
            <a:pathLst>
              <a:path w="910303" h="177269">
                <a:moveTo>
                  <a:pt x="676848" y="177270"/>
                </a:moveTo>
                <a:lnTo>
                  <a:pt x="0" y="177270"/>
                </a:lnTo>
                <a:lnTo>
                  <a:pt x="280496" y="0"/>
                </a:lnTo>
                <a:lnTo>
                  <a:pt x="91030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8" name="任意多边形: 形状 107"/>
          <p:cNvSpPr/>
          <p:nvPr>
            <p:custDataLst>
              <p:tags r:id="rId97"/>
            </p:custDataLst>
          </p:nvPr>
        </p:nvSpPr>
        <p:spPr>
          <a:xfrm>
            <a:off x="2968473" y="4640120"/>
            <a:ext cx="792704" cy="154621"/>
          </a:xfrm>
          <a:custGeom>
            <a:avLst/>
            <a:gdLst>
              <a:gd name="connsiteX0" fmla="*/ 630244 w 792704"/>
              <a:gd name="connsiteY0" fmla="*/ 154621 h 154621"/>
              <a:gd name="connsiteX1" fmla="*/ 0 w 792704"/>
              <a:gd name="connsiteY1" fmla="*/ 154621 h 154621"/>
              <a:gd name="connsiteX2" fmla="*/ 203839 w 792704"/>
              <a:gd name="connsiteY2" fmla="*/ 0 h 154621"/>
              <a:gd name="connsiteX3" fmla="*/ 792705 w 792704"/>
              <a:gd name="connsiteY3" fmla="*/ 0 h 154621"/>
            </a:gdLst>
            <a:ahLst/>
            <a:cxnLst>
              <a:cxn ang="0">
                <a:pos x="connsiteX0" y="connsiteY0"/>
              </a:cxn>
              <a:cxn ang="0">
                <a:pos x="connsiteX1" y="connsiteY1"/>
              </a:cxn>
              <a:cxn ang="0">
                <a:pos x="connsiteX2" y="connsiteY2"/>
              </a:cxn>
              <a:cxn ang="0">
                <a:pos x="connsiteX3" y="connsiteY3"/>
              </a:cxn>
            </a:cxnLst>
            <a:rect l="l" t="t" r="r" b="b"/>
            <a:pathLst>
              <a:path w="792704" h="154621">
                <a:moveTo>
                  <a:pt x="630244" y="154621"/>
                </a:moveTo>
                <a:lnTo>
                  <a:pt x="0" y="154621"/>
                </a:lnTo>
                <a:lnTo>
                  <a:pt x="203839" y="0"/>
                </a:lnTo>
                <a:lnTo>
                  <a:pt x="79270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09" name="任意多边形: 形状 108"/>
          <p:cNvSpPr/>
          <p:nvPr>
            <p:custDataLst>
              <p:tags r:id="rId98"/>
            </p:custDataLst>
          </p:nvPr>
        </p:nvSpPr>
        <p:spPr>
          <a:xfrm>
            <a:off x="3411865" y="4794741"/>
            <a:ext cx="816659" cy="177269"/>
          </a:xfrm>
          <a:custGeom>
            <a:avLst/>
            <a:gdLst>
              <a:gd name="connsiteX0" fmla="*/ 676412 w 816659"/>
              <a:gd name="connsiteY0" fmla="*/ 177270 h 177269"/>
              <a:gd name="connsiteX1" fmla="*/ 0 w 816659"/>
              <a:gd name="connsiteY1" fmla="*/ 177270 h 177269"/>
              <a:gd name="connsiteX2" fmla="*/ 186852 w 816659"/>
              <a:gd name="connsiteY2" fmla="*/ 0 h 177269"/>
              <a:gd name="connsiteX3" fmla="*/ 816660 w 816659"/>
              <a:gd name="connsiteY3" fmla="*/ 0 h 177269"/>
            </a:gdLst>
            <a:ahLst/>
            <a:cxnLst>
              <a:cxn ang="0">
                <a:pos x="connsiteX0" y="connsiteY0"/>
              </a:cxn>
              <a:cxn ang="0">
                <a:pos x="connsiteX1" y="connsiteY1"/>
              </a:cxn>
              <a:cxn ang="0">
                <a:pos x="connsiteX2" y="connsiteY2"/>
              </a:cxn>
              <a:cxn ang="0">
                <a:pos x="connsiteX3" y="connsiteY3"/>
              </a:cxn>
            </a:cxnLst>
            <a:rect l="l" t="t" r="r" b="b"/>
            <a:pathLst>
              <a:path w="816659" h="177269">
                <a:moveTo>
                  <a:pt x="676412" y="177270"/>
                </a:moveTo>
                <a:lnTo>
                  <a:pt x="0" y="177270"/>
                </a:lnTo>
                <a:lnTo>
                  <a:pt x="186852" y="0"/>
                </a:lnTo>
                <a:lnTo>
                  <a:pt x="81666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0" name="任意多边形: 形状 109"/>
          <p:cNvSpPr/>
          <p:nvPr>
            <p:custDataLst>
              <p:tags r:id="rId99"/>
            </p:custDataLst>
          </p:nvPr>
        </p:nvSpPr>
        <p:spPr>
          <a:xfrm>
            <a:off x="4228525" y="4640120"/>
            <a:ext cx="711257" cy="154621"/>
          </a:xfrm>
          <a:custGeom>
            <a:avLst/>
            <a:gdLst>
              <a:gd name="connsiteX0" fmla="*/ 629809 w 711257"/>
              <a:gd name="connsiteY0" fmla="*/ 154621 h 154621"/>
              <a:gd name="connsiteX1" fmla="*/ 0 w 711257"/>
              <a:gd name="connsiteY1" fmla="*/ 154621 h 154621"/>
              <a:gd name="connsiteX2" fmla="*/ 121955 w 711257"/>
              <a:gd name="connsiteY2" fmla="*/ 0 h 154621"/>
              <a:gd name="connsiteX3" fmla="*/ 711258 w 711257"/>
              <a:gd name="connsiteY3" fmla="*/ 0 h 154621"/>
            </a:gdLst>
            <a:ahLst/>
            <a:cxnLst>
              <a:cxn ang="0">
                <a:pos x="connsiteX0" y="connsiteY0"/>
              </a:cxn>
              <a:cxn ang="0">
                <a:pos x="connsiteX1" y="connsiteY1"/>
              </a:cxn>
              <a:cxn ang="0">
                <a:pos x="connsiteX2" y="connsiteY2"/>
              </a:cxn>
              <a:cxn ang="0">
                <a:pos x="connsiteX3" y="connsiteY3"/>
              </a:cxn>
            </a:cxnLst>
            <a:rect l="l" t="t" r="r" b="b"/>
            <a:pathLst>
              <a:path w="711257" h="154621">
                <a:moveTo>
                  <a:pt x="629809" y="154621"/>
                </a:moveTo>
                <a:lnTo>
                  <a:pt x="0" y="154621"/>
                </a:lnTo>
                <a:lnTo>
                  <a:pt x="121955" y="0"/>
                </a:lnTo>
                <a:lnTo>
                  <a:pt x="71125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1" name="任意多边形: 形状 110"/>
          <p:cNvSpPr/>
          <p:nvPr>
            <p:custDataLst>
              <p:tags r:id="rId100"/>
            </p:custDataLst>
          </p:nvPr>
        </p:nvSpPr>
        <p:spPr>
          <a:xfrm>
            <a:off x="4765126" y="4794741"/>
            <a:ext cx="723016" cy="177269"/>
          </a:xfrm>
          <a:custGeom>
            <a:avLst/>
            <a:gdLst>
              <a:gd name="connsiteX0" fmla="*/ 676413 w 723016"/>
              <a:gd name="connsiteY0" fmla="*/ 177270 h 177269"/>
              <a:gd name="connsiteX1" fmla="*/ 0 w 723016"/>
              <a:gd name="connsiteY1" fmla="*/ 177270 h 177269"/>
              <a:gd name="connsiteX2" fmla="*/ 93209 w 723016"/>
              <a:gd name="connsiteY2" fmla="*/ 0 h 177269"/>
              <a:gd name="connsiteX3" fmla="*/ 723017 w 723016"/>
              <a:gd name="connsiteY3" fmla="*/ 0 h 177269"/>
            </a:gdLst>
            <a:ahLst/>
            <a:cxnLst>
              <a:cxn ang="0">
                <a:pos x="connsiteX0" y="connsiteY0"/>
              </a:cxn>
              <a:cxn ang="0">
                <a:pos x="connsiteX1" y="connsiteY1"/>
              </a:cxn>
              <a:cxn ang="0">
                <a:pos x="connsiteX2" y="connsiteY2"/>
              </a:cxn>
              <a:cxn ang="0">
                <a:pos x="connsiteX3" y="connsiteY3"/>
              </a:cxn>
            </a:cxnLst>
            <a:rect l="l" t="t" r="r" b="b"/>
            <a:pathLst>
              <a:path w="723016" h="177269">
                <a:moveTo>
                  <a:pt x="676413" y="177270"/>
                </a:moveTo>
                <a:lnTo>
                  <a:pt x="0" y="177270"/>
                </a:lnTo>
                <a:lnTo>
                  <a:pt x="93209" y="0"/>
                </a:lnTo>
                <a:lnTo>
                  <a:pt x="72301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2" name="任意多边形: 形状 111"/>
          <p:cNvSpPr/>
          <p:nvPr>
            <p:custDataLst>
              <p:tags r:id="rId101"/>
            </p:custDataLst>
          </p:nvPr>
        </p:nvSpPr>
        <p:spPr>
          <a:xfrm>
            <a:off x="5488143" y="4640120"/>
            <a:ext cx="630244" cy="154621"/>
          </a:xfrm>
          <a:custGeom>
            <a:avLst/>
            <a:gdLst>
              <a:gd name="connsiteX0" fmla="*/ 630244 w 630244"/>
              <a:gd name="connsiteY0" fmla="*/ 154621 h 154621"/>
              <a:gd name="connsiteX1" fmla="*/ 0 w 630244"/>
              <a:gd name="connsiteY1" fmla="*/ 154621 h 154621"/>
              <a:gd name="connsiteX2" fmla="*/ 40942 w 630244"/>
              <a:gd name="connsiteY2" fmla="*/ 0 h 154621"/>
              <a:gd name="connsiteX3" fmla="*/ 629808 w 630244"/>
              <a:gd name="connsiteY3" fmla="*/ 0 h 154621"/>
            </a:gdLst>
            <a:ahLst/>
            <a:cxnLst>
              <a:cxn ang="0">
                <a:pos x="connsiteX0" y="connsiteY0"/>
              </a:cxn>
              <a:cxn ang="0">
                <a:pos x="connsiteX1" y="connsiteY1"/>
              </a:cxn>
              <a:cxn ang="0">
                <a:pos x="connsiteX2" y="connsiteY2"/>
              </a:cxn>
              <a:cxn ang="0">
                <a:pos x="connsiteX3" y="connsiteY3"/>
              </a:cxn>
            </a:cxnLst>
            <a:rect l="l" t="t" r="r" b="b"/>
            <a:pathLst>
              <a:path w="630244" h="154621">
                <a:moveTo>
                  <a:pt x="630244" y="154621"/>
                </a:moveTo>
                <a:lnTo>
                  <a:pt x="0" y="154621"/>
                </a:lnTo>
                <a:lnTo>
                  <a:pt x="40942"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3" name="任意多边形: 形状 112"/>
          <p:cNvSpPr/>
          <p:nvPr>
            <p:custDataLst>
              <p:tags r:id="rId102"/>
            </p:custDataLst>
          </p:nvPr>
        </p:nvSpPr>
        <p:spPr>
          <a:xfrm>
            <a:off x="6118387" y="4794741"/>
            <a:ext cx="676412" cy="177269"/>
          </a:xfrm>
          <a:custGeom>
            <a:avLst/>
            <a:gdLst>
              <a:gd name="connsiteX0" fmla="*/ 676413 w 676412"/>
              <a:gd name="connsiteY0" fmla="*/ 177270 h 177269"/>
              <a:gd name="connsiteX1" fmla="*/ 0 w 676412"/>
              <a:gd name="connsiteY1" fmla="*/ 177270 h 177269"/>
              <a:gd name="connsiteX2" fmla="*/ 0 w 676412"/>
              <a:gd name="connsiteY2" fmla="*/ 0 h 177269"/>
              <a:gd name="connsiteX3" fmla="*/ 629808 w 676412"/>
              <a:gd name="connsiteY3" fmla="*/ 0 h 177269"/>
            </a:gdLst>
            <a:ahLst/>
            <a:cxnLst>
              <a:cxn ang="0">
                <a:pos x="connsiteX0" y="connsiteY0"/>
              </a:cxn>
              <a:cxn ang="0">
                <a:pos x="connsiteX1" y="connsiteY1"/>
              </a:cxn>
              <a:cxn ang="0">
                <a:pos x="connsiteX2" y="connsiteY2"/>
              </a:cxn>
              <a:cxn ang="0">
                <a:pos x="connsiteX3" y="connsiteY3"/>
              </a:cxn>
            </a:cxnLst>
            <a:rect l="l" t="t" r="r" b="b"/>
            <a:pathLst>
              <a:path w="676412" h="177269">
                <a:moveTo>
                  <a:pt x="676413" y="177270"/>
                </a:moveTo>
                <a:lnTo>
                  <a:pt x="0"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4" name="任意多边形: 形状 113"/>
          <p:cNvSpPr/>
          <p:nvPr>
            <p:custDataLst>
              <p:tags r:id="rId103"/>
            </p:custDataLst>
          </p:nvPr>
        </p:nvSpPr>
        <p:spPr>
          <a:xfrm>
            <a:off x="6707253" y="4640120"/>
            <a:ext cx="670750" cy="154621"/>
          </a:xfrm>
          <a:custGeom>
            <a:avLst/>
            <a:gdLst>
              <a:gd name="connsiteX0" fmla="*/ 670750 w 670750"/>
              <a:gd name="connsiteY0" fmla="*/ 154621 h 154621"/>
              <a:gd name="connsiteX1" fmla="*/ 40942 w 670750"/>
              <a:gd name="connsiteY1" fmla="*/ 154621 h 154621"/>
              <a:gd name="connsiteX2" fmla="*/ 0 w 670750"/>
              <a:gd name="connsiteY2" fmla="*/ 0 h 154621"/>
              <a:gd name="connsiteX3" fmla="*/ 589302 w 670750"/>
              <a:gd name="connsiteY3" fmla="*/ 0 h 154621"/>
            </a:gdLst>
            <a:ahLst/>
            <a:cxnLst>
              <a:cxn ang="0">
                <a:pos x="connsiteX0" y="connsiteY0"/>
              </a:cxn>
              <a:cxn ang="0">
                <a:pos x="connsiteX1" y="connsiteY1"/>
              </a:cxn>
              <a:cxn ang="0">
                <a:pos x="connsiteX2" y="connsiteY2"/>
              </a:cxn>
              <a:cxn ang="0">
                <a:pos x="connsiteX3" y="connsiteY3"/>
              </a:cxn>
            </a:cxnLst>
            <a:rect l="l" t="t" r="r" b="b"/>
            <a:pathLst>
              <a:path w="670750" h="154621">
                <a:moveTo>
                  <a:pt x="670750" y="154621"/>
                </a:moveTo>
                <a:lnTo>
                  <a:pt x="40942"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5" name="任意多边形: 形状 114"/>
          <p:cNvSpPr/>
          <p:nvPr>
            <p:custDataLst>
              <p:tags r:id="rId104"/>
            </p:custDataLst>
          </p:nvPr>
        </p:nvSpPr>
        <p:spPr>
          <a:xfrm>
            <a:off x="7378003" y="4794741"/>
            <a:ext cx="770057" cy="177269"/>
          </a:xfrm>
          <a:custGeom>
            <a:avLst/>
            <a:gdLst>
              <a:gd name="connsiteX0" fmla="*/ 770057 w 770057"/>
              <a:gd name="connsiteY0" fmla="*/ 177270 h 177269"/>
              <a:gd name="connsiteX1" fmla="*/ 93645 w 770057"/>
              <a:gd name="connsiteY1" fmla="*/ 177270 h 177269"/>
              <a:gd name="connsiteX2" fmla="*/ 0 w 770057"/>
              <a:gd name="connsiteY2" fmla="*/ 0 h 177269"/>
              <a:gd name="connsiteX3" fmla="*/ 629809 w 770057"/>
              <a:gd name="connsiteY3" fmla="*/ 0 h 177269"/>
            </a:gdLst>
            <a:ahLst/>
            <a:cxnLst>
              <a:cxn ang="0">
                <a:pos x="connsiteX0" y="connsiteY0"/>
              </a:cxn>
              <a:cxn ang="0">
                <a:pos x="connsiteX1" y="connsiteY1"/>
              </a:cxn>
              <a:cxn ang="0">
                <a:pos x="connsiteX2" y="connsiteY2"/>
              </a:cxn>
              <a:cxn ang="0">
                <a:pos x="connsiteX3" y="connsiteY3"/>
              </a:cxn>
            </a:cxnLst>
            <a:rect l="l" t="t" r="r" b="b"/>
            <a:pathLst>
              <a:path w="770057" h="177269">
                <a:moveTo>
                  <a:pt x="770057" y="177270"/>
                </a:moveTo>
                <a:lnTo>
                  <a:pt x="93645" y="177270"/>
                </a:lnTo>
                <a:lnTo>
                  <a:pt x="0" y="0"/>
                </a:lnTo>
                <a:lnTo>
                  <a:pt x="6298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6" name="任意多边形: 形状 115"/>
          <p:cNvSpPr/>
          <p:nvPr>
            <p:custDataLst>
              <p:tags r:id="rId105"/>
            </p:custDataLst>
          </p:nvPr>
        </p:nvSpPr>
        <p:spPr>
          <a:xfrm>
            <a:off x="7885857" y="4640120"/>
            <a:ext cx="751763" cy="154621"/>
          </a:xfrm>
          <a:custGeom>
            <a:avLst/>
            <a:gdLst>
              <a:gd name="connsiteX0" fmla="*/ 751764 w 751763"/>
              <a:gd name="connsiteY0" fmla="*/ 154621 h 154621"/>
              <a:gd name="connsiteX1" fmla="*/ 121955 w 751763"/>
              <a:gd name="connsiteY1" fmla="*/ 154621 h 154621"/>
              <a:gd name="connsiteX2" fmla="*/ 0 w 751763"/>
              <a:gd name="connsiteY2" fmla="*/ 0 h 154621"/>
              <a:gd name="connsiteX3" fmla="*/ 588867 w 751763"/>
              <a:gd name="connsiteY3" fmla="*/ 0 h 154621"/>
            </a:gdLst>
            <a:ahLst/>
            <a:cxnLst>
              <a:cxn ang="0">
                <a:pos x="connsiteX0" y="connsiteY0"/>
              </a:cxn>
              <a:cxn ang="0">
                <a:pos x="connsiteX1" y="connsiteY1"/>
              </a:cxn>
              <a:cxn ang="0">
                <a:pos x="connsiteX2" y="connsiteY2"/>
              </a:cxn>
              <a:cxn ang="0">
                <a:pos x="connsiteX3" y="connsiteY3"/>
              </a:cxn>
            </a:cxnLst>
            <a:rect l="l" t="t" r="r" b="b"/>
            <a:pathLst>
              <a:path w="751763" h="154621">
                <a:moveTo>
                  <a:pt x="751764" y="154621"/>
                </a:moveTo>
                <a:lnTo>
                  <a:pt x="121955" y="154621"/>
                </a:lnTo>
                <a:lnTo>
                  <a:pt x="0" y="0"/>
                </a:lnTo>
                <a:lnTo>
                  <a:pt x="58886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7" name="任意多边形: 形状 116"/>
          <p:cNvSpPr/>
          <p:nvPr>
            <p:custDataLst>
              <p:tags r:id="rId106"/>
            </p:custDataLst>
          </p:nvPr>
        </p:nvSpPr>
        <p:spPr>
          <a:xfrm>
            <a:off x="8634571" y="4793870"/>
            <a:ext cx="863264" cy="177269"/>
          </a:xfrm>
          <a:custGeom>
            <a:avLst/>
            <a:gdLst>
              <a:gd name="connsiteX0" fmla="*/ 863265 w 863264"/>
              <a:gd name="connsiteY0" fmla="*/ 177270 h 177269"/>
              <a:gd name="connsiteX1" fmla="*/ 186852 w 863264"/>
              <a:gd name="connsiteY1" fmla="*/ 177270 h 177269"/>
              <a:gd name="connsiteX2" fmla="*/ 0 w 863264"/>
              <a:gd name="connsiteY2" fmla="*/ 0 h 177269"/>
              <a:gd name="connsiteX3" fmla="*/ 629374 w 863264"/>
              <a:gd name="connsiteY3" fmla="*/ 0 h 177269"/>
            </a:gdLst>
            <a:ahLst/>
            <a:cxnLst>
              <a:cxn ang="0">
                <a:pos x="connsiteX0" y="connsiteY0"/>
              </a:cxn>
              <a:cxn ang="0">
                <a:pos x="connsiteX1" y="connsiteY1"/>
              </a:cxn>
              <a:cxn ang="0">
                <a:pos x="connsiteX2" y="connsiteY2"/>
              </a:cxn>
              <a:cxn ang="0">
                <a:pos x="connsiteX3" y="connsiteY3"/>
              </a:cxn>
            </a:cxnLst>
            <a:rect l="l" t="t" r="r" b="b"/>
            <a:pathLst>
              <a:path w="863264" h="177269">
                <a:moveTo>
                  <a:pt x="863265" y="177270"/>
                </a:moveTo>
                <a:lnTo>
                  <a:pt x="186852" y="177270"/>
                </a:lnTo>
                <a:lnTo>
                  <a:pt x="0" y="0"/>
                </a:lnTo>
                <a:lnTo>
                  <a:pt x="62937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8" name="任意多边形: 形状 117"/>
          <p:cNvSpPr/>
          <p:nvPr>
            <p:custDataLst>
              <p:tags r:id="rId107"/>
            </p:custDataLst>
          </p:nvPr>
        </p:nvSpPr>
        <p:spPr>
          <a:xfrm>
            <a:off x="9061413" y="4640120"/>
            <a:ext cx="833646" cy="154621"/>
          </a:xfrm>
          <a:custGeom>
            <a:avLst/>
            <a:gdLst>
              <a:gd name="connsiteX0" fmla="*/ 833646 w 833646"/>
              <a:gd name="connsiteY0" fmla="*/ 154621 h 154621"/>
              <a:gd name="connsiteX1" fmla="*/ 203838 w 833646"/>
              <a:gd name="connsiteY1" fmla="*/ 154621 h 154621"/>
              <a:gd name="connsiteX2" fmla="*/ 0 w 833646"/>
              <a:gd name="connsiteY2" fmla="*/ 0 h 154621"/>
              <a:gd name="connsiteX3" fmla="*/ 589302 w 833646"/>
              <a:gd name="connsiteY3" fmla="*/ 0 h 154621"/>
            </a:gdLst>
            <a:ahLst/>
            <a:cxnLst>
              <a:cxn ang="0">
                <a:pos x="connsiteX0" y="connsiteY0"/>
              </a:cxn>
              <a:cxn ang="0">
                <a:pos x="connsiteX1" y="connsiteY1"/>
              </a:cxn>
              <a:cxn ang="0">
                <a:pos x="connsiteX2" y="connsiteY2"/>
              </a:cxn>
              <a:cxn ang="0">
                <a:pos x="connsiteX3" y="connsiteY3"/>
              </a:cxn>
            </a:cxnLst>
            <a:rect l="l" t="t" r="r" b="b"/>
            <a:pathLst>
              <a:path w="833646" h="154621">
                <a:moveTo>
                  <a:pt x="833646" y="154621"/>
                </a:moveTo>
                <a:lnTo>
                  <a:pt x="203838"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19" name="任意多边形: 形状 118"/>
          <p:cNvSpPr/>
          <p:nvPr>
            <p:custDataLst>
              <p:tags r:id="rId108"/>
            </p:custDataLst>
          </p:nvPr>
        </p:nvSpPr>
        <p:spPr>
          <a:xfrm>
            <a:off x="9895060" y="4794741"/>
            <a:ext cx="956908" cy="177269"/>
          </a:xfrm>
          <a:custGeom>
            <a:avLst/>
            <a:gdLst>
              <a:gd name="connsiteX0" fmla="*/ 956908 w 956908"/>
              <a:gd name="connsiteY0" fmla="*/ 177270 h 177269"/>
              <a:gd name="connsiteX1" fmla="*/ 280496 w 956908"/>
              <a:gd name="connsiteY1" fmla="*/ 177270 h 177269"/>
              <a:gd name="connsiteX2" fmla="*/ 0 w 956908"/>
              <a:gd name="connsiteY2" fmla="*/ 0 h 177269"/>
              <a:gd name="connsiteX3" fmla="*/ 629808 w 956908"/>
              <a:gd name="connsiteY3" fmla="*/ 0 h 177269"/>
            </a:gdLst>
            <a:ahLst/>
            <a:cxnLst>
              <a:cxn ang="0">
                <a:pos x="connsiteX0" y="connsiteY0"/>
              </a:cxn>
              <a:cxn ang="0">
                <a:pos x="connsiteX1" y="connsiteY1"/>
              </a:cxn>
              <a:cxn ang="0">
                <a:pos x="connsiteX2" y="connsiteY2"/>
              </a:cxn>
              <a:cxn ang="0">
                <a:pos x="connsiteX3" y="connsiteY3"/>
              </a:cxn>
            </a:cxnLst>
            <a:rect l="l" t="t" r="r" b="b"/>
            <a:pathLst>
              <a:path w="956908" h="177269">
                <a:moveTo>
                  <a:pt x="956908" y="177270"/>
                </a:moveTo>
                <a:lnTo>
                  <a:pt x="280496" y="177270"/>
                </a:lnTo>
                <a:lnTo>
                  <a:pt x="0" y="0"/>
                </a:lnTo>
                <a:lnTo>
                  <a:pt x="62980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0" name="任意多边形: 形状 119"/>
          <p:cNvSpPr/>
          <p:nvPr>
            <p:custDataLst>
              <p:tags r:id="rId109"/>
            </p:custDataLst>
          </p:nvPr>
        </p:nvSpPr>
        <p:spPr>
          <a:xfrm>
            <a:off x="10240018" y="4640120"/>
            <a:ext cx="914659" cy="154621"/>
          </a:xfrm>
          <a:custGeom>
            <a:avLst/>
            <a:gdLst>
              <a:gd name="connsiteX0" fmla="*/ 914660 w 914659"/>
              <a:gd name="connsiteY0" fmla="*/ 154621 h 154621"/>
              <a:gd name="connsiteX1" fmla="*/ 284850 w 914659"/>
              <a:gd name="connsiteY1" fmla="*/ 154621 h 154621"/>
              <a:gd name="connsiteX2" fmla="*/ 0 w 914659"/>
              <a:gd name="connsiteY2" fmla="*/ 0 h 154621"/>
              <a:gd name="connsiteX3" fmla="*/ 589302 w 914659"/>
              <a:gd name="connsiteY3" fmla="*/ 0 h 154621"/>
            </a:gdLst>
            <a:ahLst/>
            <a:cxnLst>
              <a:cxn ang="0">
                <a:pos x="connsiteX0" y="connsiteY0"/>
              </a:cxn>
              <a:cxn ang="0">
                <a:pos x="connsiteX1" y="connsiteY1"/>
              </a:cxn>
              <a:cxn ang="0">
                <a:pos x="connsiteX2" y="connsiteY2"/>
              </a:cxn>
              <a:cxn ang="0">
                <a:pos x="connsiteX3" y="connsiteY3"/>
              </a:cxn>
            </a:cxnLst>
            <a:rect l="l" t="t" r="r" b="b"/>
            <a:pathLst>
              <a:path w="914659" h="154621">
                <a:moveTo>
                  <a:pt x="914660" y="154621"/>
                </a:moveTo>
                <a:lnTo>
                  <a:pt x="284850" y="154621"/>
                </a:lnTo>
                <a:lnTo>
                  <a:pt x="0" y="0"/>
                </a:lnTo>
                <a:lnTo>
                  <a:pt x="58930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9" name="任意多边形: 形状 428"/>
          <p:cNvSpPr/>
          <p:nvPr>
            <p:custDataLst>
              <p:tags r:id="rId110"/>
            </p:custDataLst>
          </p:nvPr>
        </p:nvSpPr>
        <p:spPr>
          <a:xfrm>
            <a:off x="11154677" y="4794740"/>
            <a:ext cx="1037323" cy="177270"/>
          </a:xfrm>
          <a:custGeom>
            <a:avLst/>
            <a:gdLst>
              <a:gd name="connsiteX0" fmla="*/ 0 w 1037323"/>
              <a:gd name="connsiteY0" fmla="*/ 0 h 177270"/>
              <a:gd name="connsiteX1" fmla="*/ 629808 w 1037323"/>
              <a:gd name="connsiteY1" fmla="*/ 0 h 177270"/>
              <a:gd name="connsiteX2" fmla="*/ 1037323 w 1037323"/>
              <a:gd name="connsiteY2" fmla="*/ 171696 h 177270"/>
              <a:gd name="connsiteX3" fmla="*/ 1037323 w 1037323"/>
              <a:gd name="connsiteY3" fmla="*/ 177270 h 177270"/>
              <a:gd name="connsiteX4" fmla="*/ 374139 w 1037323"/>
              <a:gd name="connsiteY4" fmla="*/ 177270 h 17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323" h="177270">
                <a:moveTo>
                  <a:pt x="0" y="0"/>
                </a:moveTo>
                <a:lnTo>
                  <a:pt x="629808" y="0"/>
                </a:lnTo>
                <a:lnTo>
                  <a:pt x="1037323" y="171696"/>
                </a:lnTo>
                <a:lnTo>
                  <a:pt x="1037323" y="177270"/>
                </a:lnTo>
                <a:lnTo>
                  <a:pt x="374139" y="177270"/>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431" name="任意多边形: 形状 430"/>
          <p:cNvSpPr/>
          <p:nvPr>
            <p:custDataLst>
              <p:tags r:id="rId111"/>
            </p:custDataLst>
          </p:nvPr>
        </p:nvSpPr>
        <p:spPr>
          <a:xfrm>
            <a:off x="11418186" y="4640120"/>
            <a:ext cx="773814" cy="154621"/>
          </a:xfrm>
          <a:custGeom>
            <a:avLst/>
            <a:gdLst>
              <a:gd name="connsiteX0" fmla="*/ 0 w 773814"/>
              <a:gd name="connsiteY0" fmla="*/ 0 h 154621"/>
              <a:gd name="connsiteX1" fmla="*/ 589302 w 773814"/>
              <a:gd name="connsiteY1" fmla="*/ 0 h 154621"/>
              <a:gd name="connsiteX2" fmla="*/ 773814 w 773814"/>
              <a:gd name="connsiteY2" fmla="*/ 70055 h 154621"/>
              <a:gd name="connsiteX3" fmla="*/ 773814 w 773814"/>
              <a:gd name="connsiteY3" fmla="*/ 154621 h 154621"/>
              <a:gd name="connsiteX4" fmla="*/ 366300 w 773814"/>
              <a:gd name="connsiteY4" fmla="*/ 154621 h 154621"/>
              <a:gd name="connsiteX0-1" fmla="*/ 0 w 773814"/>
              <a:gd name="connsiteY0-2" fmla="*/ 0 h 154621"/>
              <a:gd name="connsiteX1-3" fmla="*/ 589302 w 773814"/>
              <a:gd name="connsiteY1-4" fmla="*/ 0 h 154621"/>
              <a:gd name="connsiteX2-5" fmla="*/ 773814 w 773814"/>
              <a:gd name="connsiteY2-6" fmla="*/ 70055 h 154621"/>
              <a:gd name="connsiteX3-7" fmla="*/ 771433 w 773814"/>
              <a:gd name="connsiteY3-8" fmla="*/ 117618 h 154621"/>
              <a:gd name="connsiteX4-9" fmla="*/ 773814 w 773814"/>
              <a:gd name="connsiteY4-10" fmla="*/ 154621 h 154621"/>
              <a:gd name="connsiteX5" fmla="*/ 366300 w 773814"/>
              <a:gd name="connsiteY5" fmla="*/ 154621 h 154621"/>
              <a:gd name="connsiteX6" fmla="*/ 0 w 773814"/>
              <a:gd name="connsiteY6" fmla="*/ 0 h 154621"/>
              <a:gd name="connsiteX0-11" fmla="*/ 771433 w 862873"/>
              <a:gd name="connsiteY0-12" fmla="*/ 117618 h 209058"/>
              <a:gd name="connsiteX1-13" fmla="*/ 773814 w 862873"/>
              <a:gd name="connsiteY1-14" fmla="*/ 154621 h 209058"/>
              <a:gd name="connsiteX2-15" fmla="*/ 366300 w 862873"/>
              <a:gd name="connsiteY2-16" fmla="*/ 154621 h 209058"/>
              <a:gd name="connsiteX3-17" fmla="*/ 0 w 862873"/>
              <a:gd name="connsiteY3-18" fmla="*/ 0 h 209058"/>
              <a:gd name="connsiteX4-19" fmla="*/ 589302 w 862873"/>
              <a:gd name="connsiteY4-20" fmla="*/ 0 h 209058"/>
              <a:gd name="connsiteX5-21" fmla="*/ 773814 w 862873"/>
              <a:gd name="connsiteY5-22" fmla="*/ 70055 h 209058"/>
              <a:gd name="connsiteX6-23" fmla="*/ 862873 w 862873"/>
              <a:gd name="connsiteY6-24" fmla="*/ 209058 h 209058"/>
              <a:gd name="connsiteX0-25" fmla="*/ 771433 w 773814"/>
              <a:gd name="connsiteY0-26" fmla="*/ 117618 h 154621"/>
              <a:gd name="connsiteX1-27" fmla="*/ 773814 w 773814"/>
              <a:gd name="connsiteY1-28" fmla="*/ 154621 h 154621"/>
              <a:gd name="connsiteX2-29" fmla="*/ 366300 w 773814"/>
              <a:gd name="connsiteY2-30" fmla="*/ 154621 h 154621"/>
              <a:gd name="connsiteX3-31" fmla="*/ 0 w 773814"/>
              <a:gd name="connsiteY3-32" fmla="*/ 0 h 154621"/>
              <a:gd name="connsiteX4-33" fmla="*/ 589302 w 773814"/>
              <a:gd name="connsiteY4-34" fmla="*/ 0 h 154621"/>
              <a:gd name="connsiteX5-35" fmla="*/ 773814 w 773814"/>
              <a:gd name="connsiteY5-36" fmla="*/ 70055 h 154621"/>
              <a:gd name="connsiteX0-37" fmla="*/ 773814 w 773814"/>
              <a:gd name="connsiteY0-38" fmla="*/ 154621 h 154621"/>
              <a:gd name="connsiteX1-39" fmla="*/ 366300 w 773814"/>
              <a:gd name="connsiteY1-40" fmla="*/ 154621 h 154621"/>
              <a:gd name="connsiteX2-41" fmla="*/ 0 w 773814"/>
              <a:gd name="connsiteY2-42" fmla="*/ 0 h 154621"/>
              <a:gd name="connsiteX3-43" fmla="*/ 589302 w 773814"/>
              <a:gd name="connsiteY3-44" fmla="*/ 0 h 154621"/>
              <a:gd name="connsiteX4-45" fmla="*/ 773814 w 773814"/>
              <a:gd name="connsiteY4-46" fmla="*/ 70055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3814" h="154621">
                <a:moveTo>
                  <a:pt x="773814" y="154621"/>
                </a:moveTo>
                <a:lnTo>
                  <a:pt x="366300" y="154621"/>
                </a:lnTo>
                <a:lnTo>
                  <a:pt x="0" y="0"/>
                </a:lnTo>
                <a:lnTo>
                  <a:pt x="589302" y="0"/>
                </a:lnTo>
                <a:lnTo>
                  <a:pt x="773814" y="7005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7" name="任意多边形: 形状 456"/>
          <p:cNvSpPr/>
          <p:nvPr>
            <p:custDataLst>
              <p:tags r:id="rId112"/>
            </p:custDataLst>
          </p:nvPr>
        </p:nvSpPr>
        <p:spPr>
          <a:xfrm>
            <a:off x="0" y="4972011"/>
            <a:ext cx="705684" cy="205581"/>
          </a:xfrm>
          <a:custGeom>
            <a:avLst/>
            <a:gdLst>
              <a:gd name="connsiteX0" fmla="*/ 28835 w 705684"/>
              <a:gd name="connsiteY0" fmla="*/ 0 h 205581"/>
              <a:gd name="connsiteX1" fmla="*/ 705684 w 705684"/>
              <a:gd name="connsiteY1" fmla="*/ 0 h 205581"/>
              <a:gd name="connsiteX2" fmla="*/ 271874 w 705684"/>
              <a:gd name="connsiteY2" fmla="*/ 205581 h 205581"/>
              <a:gd name="connsiteX3" fmla="*/ 0 w 705684"/>
              <a:gd name="connsiteY3" fmla="*/ 205581 h 205581"/>
              <a:gd name="connsiteX4" fmla="*/ 0 w 705684"/>
              <a:gd name="connsiteY4" fmla="*/ 12152 h 205581"/>
              <a:gd name="connsiteX0-1" fmla="*/ 28835 w 705684"/>
              <a:gd name="connsiteY0-2" fmla="*/ 0 h 205581"/>
              <a:gd name="connsiteX1-3" fmla="*/ 705684 w 705684"/>
              <a:gd name="connsiteY1-4" fmla="*/ 0 h 205581"/>
              <a:gd name="connsiteX2-5" fmla="*/ 271874 w 705684"/>
              <a:gd name="connsiteY2-6" fmla="*/ 205581 h 205581"/>
              <a:gd name="connsiteX3-7" fmla="*/ 0 w 705684"/>
              <a:gd name="connsiteY3-8" fmla="*/ 205581 h 205581"/>
              <a:gd name="connsiteX4-9" fmla="*/ 339 w 705684"/>
              <a:gd name="connsiteY4-10" fmla="*/ 111958 h 205581"/>
              <a:gd name="connsiteX5" fmla="*/ 0 w 705684"/>
              <a:gd name="connsiteY5" fmla="*/ 12152 h 205581"/>
              <a:gd name="connsiteX6" fmla="*/ 28835 w 705684"/>
              <a:gd name="connsiteY6" fmla="*/ 0 h 205581"/>
              <a:gd name="connsiteX0-11" fmla="*/ 339 w 705684"/>
              <a:gd name="connsiteY0-12" fmla="*/ 111958 h 205581"/>
              <a:gd name="connsiteX1-13" fmla="*/ 0 w 705684"/>
              <a:gd name="connsiteY1-14" fmla="*/ 12152 h 205581"/>
              <a:gd name="connsiteX2-15" fmla="*/ 28835 w 705684"/>
              <a:gd name="connsiteY2-16" fmla="*/ 0 h 205581"/>
              <a:gd name="connsiteX3-17" fmla="*/ 705684 w 705684"/>
              <a:gd name="connsiteY3-18" fmla="*/ 0 h 205581"/>
              <a:gd name="connsiteX4-19" fmla="*/ 271874 w 705684"/>
              <a:gd name="connsiteY4-20" fmla="*/ 205581 h 205581"/>
              <a:gd name="connsiteX5-21" fmla="*/ 0 w 705684"/>
              <a:gd name="connsiteY5-22" fmla="*/ 205581 h 205581"/>
              <a:gd name="connsiteX6-23" fmla="*/ 91779 w 705684"/>
              <a:gd name="connsiteY6-24" fmla="*/ 203398 h 205581"/>
              <a:gd name="connsiteX0-25" fmla="*/ 339 w 705684"/>
              <a:gd name="connsiteY0-26" fmla="*/ 111958 h 205581"/>
              <a:gd name="connsiteX1-27" fmla="*/ 0 w 705684"/>
              <a:gd name="connsiteY1-28" fmla="*/ 12152 h 205581"/>
              <a:gd name="connsiteX2-29" fmla="*/ 28835 w 705684"/>
              <a:gd name="connsiteY2-30" fmla="*/ 0 h 205581"/>
              <a:gd name="connsiteX3-31" fmla="*/ 705684 w 705684"/>
              <a:gd name="connsiteY3-32" fmla="*/ 0 h 205581"/>
              <a:gd name="connsiteX4-33" fmla="*/ 271874 w 705684"/>
              <a:gd name="connsiteY4-34" fmla="*/ 205581 h 205581"/>
              <a:gd name="connsiteX5-35" fmla="*/ 0 w 705684"/>
              <a:gd name="connsiteY5-36" fmla="*/ 205581 h 205581"/>
              <a:gd name="connsiteX0-37" fmla="*/ 0 w 705684"/>
              <a:gd name="connsiteY0-38" fmla="*/ 12152 h 205581"/>
              <a:gd name="connsiteX1-39" fmla="*/ 28835 w 705684"/>
              <a:gd name="connsiteY1-40" fmla="*/ 0 h 205581"/>
              <a:gd name="connsiteX2-41" fmla="*/ 705684 w 705684"/>
              <a:gd name="connsiteY2-42" fmla="*/ 0 h 205581"/>
              <a:gd name="connsiteX3-43" fmla="*/ 271874 w 705684"/>
              <a:gd name="connsiteY3-44" fmla="*/ 205581 h 205581"/>
              <a:gd name="connsiteX4-45" fmla="*/ 0 w 705684"/>
              <a:gd name="connsiteY4-46" fmla="*/ 205581 h 2055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5684" h="205581">
                <a:moveTo>
                  <a:pt x="0" y="12152"/>
                </a:moveTo>
                <a:lnTo>
                  <a:pt x="28835" y="0"/>
                </a:lnTo>
                <a:lnTo>
                  <a:pt x="705684" y="0"/>
                </a:lnTo>
                <a:lnTo>
                  <a:pt x="271874" y="205581"/>
                </a:lnTo>
                <a:lnTo>
                  <a:pt x="0" y="20558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59" name="任意多边形: 形状 458"/>
          <p:cNvSpPr/>
          <p:nvPr>
            <p:custDataLst>
              <p:tags r:id="rId113"/>
            </p:custDataLst>
          </p:nvPr>
        </p:nvSpPr>
        <p:spPr>
          <a:xfrm>
            <a:off x="0" y="5177591"/>
            <a:ext cx="1002730" cy="241731"/>
          </a:xfrm>
          <a:custGeom>
            <a:avLst/>
            <a:gdLst>
              <a:gd name="connsiteX0" fmla="*/ 271873 w 1002730"/>
              <a:gd name="connsiteY0" fmla="*/ 0 h 241731"/>
              <a:gd name="connsiteX1" fmla="*/ 1002730 w 1002730"/>
              <a:gd name="connsiteY1" fmla="*/ 0 h 241731"/>
              <a:gd name="connsiteX2" fmla="*/ 556725 w 1002730"/>
              <a:gd name="connsiteY2" fmla="*/ 241731 h 241731"/>
              <a:gd name="connsiteX3" fmla="*/ 0 w 1002730"/>
              <a:gd name="connsiteY3" fmla="*/ 241731 h 241731"/>
              <a:gd name="connsiteX4" fmla="*/ 0 w 1002730"/>
              <a:gd name="connsiteY4" fmla="*/ 128965 h 241731"/>
              <a:gd name="connsiteX0-1" fmla="*/ 273915 w 1004772"/>
              <a:gd name="connsiteY0-2" fmla="*/ 0 h 241731"/>
              <a:gd name="connsiteX1-3" fmla="*/ 1004772 w 1004772"/>
              <a:gd name="connsiteY1-4" fmla="*/ 0 h 241731"/>
              <a:gd name="connsiteX2-5" fmla="*/ 558767 w 1004772"/>
              <a:gd name="connsiteY2-6" fmla="*/ 241731 h 241731"/>
              <a:gd name="connsiteX3-7" fmla="*/ 2042 w 1004772"/>
              <a:gd name="connsiteY3-8" fmla="*/ 241731 h 241731"/>
              <a:gd name="connsiteX4-9" fmla="*/ 0 w 1004772"/>
              <a:gd name="connsiteY4-10" fmla="*/ 192128 h 241731"/>
              <a:gd name="connsiteX5" fmla="*/ 2042 w 1004772"/>
              <a:gd name="connsiteY5" fmla="*/ 128965 h 241731"/>
              <a:gd name="connsiteX6" fmla="*/ 273915 w 1004772"/>
              <a:gd name="connsiteY6" fmla="*/ 0 h 241731"/>
              <a:gd name="connsiteX0-11" fmla="*/ 0 w 1004772"/>
              <a:gd name="connsiteY0-12" fmla="*/ 192128 h 283568"/>
              <a:gd name="connsiteX1-13" fmla="*/ 2042 w 1004772"/>
              <a:gd name="connsiteY1-14" fmla="*/ 128965 h 283568"/>
              <a:gd name="connsiteX2-15" fmla="*/ 273915 w 1004772"/>
              <a:gd name="connsiteY2-16" fmla="*/ 0 h 283568"/>
              <a:gd name="connsiteX3-17" fmla="*/ 1004772 w 1004772"/>
              <a:gd name="connsiteY3-18" fmla="*/ 0 h 283568"/>
              <a:gd name="connsiteX4-19" fmla="*/ 558767 w 1004772"/>
              <a:gd name="connsiteY4-20" fmla="*/ 241731 h 283568"/>
              <a:gd name="connsiteX5-21" fmla="*/ 2042 w 1004772"/>
              <a:gd name="connsiteY5-22" fmla="*/ 241731 h 283568"/>
              <a:gd name="connsiteX6-23" fmla="*/ 91440 w 1004772"/>
              <a:gd name="connsiteY6-24" fmla="*/ 283568 h 283568"/>
              <a:gd name="connsiteX0-25" fmla="*/ 0 w 1004772"/>
              <a:gd name="connsiteY0-26" fmla="*/ 192128 h 241731"/>
              <a:gd name="connsiteX1-27" fmla="*/ 2042 w 1004772"/>
              <a:gd name="connsiteY1-28" fmla="*/ 128965 h 241731"/>
              <a:gd name="connsiteX2-29" fmla="*/ 273915 w 1004772"/>
              <a:gd name="connsiteY2-30" fmla="*/ 0 h 241731"/>
              <a:gd name="connsiteX3-31" fmla="*/ 1004772 w 1004772"/>
              <a:gd name="connsiteY3-32" fmla="*/ 0 h 241731"/>
              <a:gd name="connsiteX4-33" fmla="*/ 558767 w 1004772"/>
              <a:gd name="connsiteY4-34" fmla="*/ 241731 h 241731"/>
              <a:gd name="connsiteX5-35" fmla="*/ 2042 w 1004772"/>
              <a:gd name="connsiteY5-36" fmla="*/ 241731 h 241731"/>
              <a:gd name="connsiteX0-37" fmla="*/ 0 w 1002730"/>
              <a:gd name="connsiteY0-38" fmla="*/ 128965 h 241731"/>
              <a:gd name="connsiteX1-39" fmla="*/ 271873 w 1002730"/>
              <a:gd name="connsiteY1-40" fmla="*/ 0 h 241731"/>
              <a:gd name="connsiteX2-41" fmla="*/ 1002730 w 1002730"/>
              <a:gd name="connsiteY2-42" fmla="*/ 0 h 241731"/>
              <a:gd name="connsiteX3-43" fmla="*/ 556725 w 1002730"/>
              <a:gd name="connsiteY3-44" fmla="*/ 241731 h 241731"/>
              <a:gd name="connsiteX4-45" fmla="*/ 0 w 1002730"/>
              <a:gd name="connsiteY4-46" fmla="*/ 241731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730" h="241731">
                <a:moveTo>
                  <a:pt x="0" y="128965"/>
                </a:moveTo>
                <a:lnTo>
                  <a:pt x="271873" y="0"/>
                </a:lnTo>
                <a:lnTo>
                  <a:pt x="1002730" y="0"/>
                </a:lnTo>
                <a:lnTo>
                  <a:pt x="556725" y="241731"/>
                </a:lnTo>
                <a:lnTo>
                  <a:pt x="0" y="241731"/>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28" name="任意多边形: 形状 127"/>
          <p:cNvSpPr/>
          <p:nvPr>
            <p:custDataLst>
              <p:tags r:id="rId114"/>
            </p:custDataLst>
          </p:nvPr>
        </p:nvSpPr>
        <p:spPr>
          <a:xfrm>
            <a:off x="1002390" y="4972011"/>
            <a:ext cx="1056214" cy="205580"/>
          </a:xfrm>
          <a:custGeom>
            <a:avLst/>
            <a:gdLst>
              <a:gd name="connsiteX0" fmla="*/ 730857 w 1056214"/>
              <a:gd name="connsiteY0" fmla="*/ 205581 h 205580"/>
              <a:gd name="connsiteX1" fmla="*/ 0 w 1056214"/>
              <a:gd name="connsiteY1" fmla="*/ 205581 h 205580"/>
              <a:gd name="connsiteX2" fmla="*/ 379366 w 1056214"/>
              <a:gd name="connsiteY2" fmla="*/ 0 h 205580"/>
              <a:gd name="connsiteX3" fmla="*/ 1056214 w 1056214"/>
              <a:gd name="connsiteY3" fmla="*/ 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730857" y="205581"/>
                </a:moveTo>
                <a:lnTo>
                  <a:pt x="0" y="205581"/>
                </a:lnTo>
                <a:lnTo>
                  <a:pt x="379366" y="0"/>
                </a:lnTo>
                <a:lnTo>
                  <a:pt x="105621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29" name="任意多边形: 形状 128"/>
          <p:cNvSpPr/>
          <p:nvPr>
            <p:custDataLst>
              <p:tags r:id="rId115"/>
            </p:custDataLst>
          </p:nvPr>
        </p:nvSpPr>
        <p:spPr>
          <a:xfrm>
            <a:off x="1350832" y="5177591"/>
            <a:ext cx="1113271" cy="241731"/>
          </a:xfrm>
          <a:custGeom>
            <a:avLst/>
            <a:gdLst>
              <a:gd name="connsiteX0" fmla="*/ 794883 w 1113271"/>
              <a:gd name="connsiteY0" fmla="*/ 241731 h 241731"/>
              <a:gd name="connsiteX1" fmla="*/ 0 w 1113271"/>
              <a:gd name="connsiteY1" fmla="*/ 241731 h 241731"/>
              <a:gd name="connsiteX2" fmla="*/ 382415 w 1113271"/>
              <a:gd name="connsiteY2" fmla="*/ 0 h 241731"/>
              <a:gd name="connsiteX3" fmla="*/ 1113271 w 1113271"/>
              <a:gd name="connsiteY3" fmla="*/ 0 h 241731"/>
            </a:gdLst>
            <a:ahLst/>
            <a:cxnLst>
              <a:cxn ang="0">
                <a:pos x="connsiteX0" y="connsiteY0"/>
              </a:cxn>
              <a:cxn ang="0">
                <a:pos x="connsiteX1" y="connsiteY1"/>
              </a:cxn>
              <a:cxn ang="0">
                <a:pos x="connsiteX2" y="connsiteY2"/>
              </a:cxn>
              <a:cxn ang="0">
                <a:pos x="connsiteX3" y="connsiteY3"/>
              </a:cxn>
            </a:cxnLst>
            <a:rect l="l" t="t" r="r" b="b"/>
            <a:pathLst>
              <a:path w="1113271" h="241731">
                <a:moveTo>
                  <a:pt x="794883" y="241731"/>
                </a:moveTo>
                <a:lnTo>
                  <a:pt x="0" y="241731"/>
                </a:lnTo>
                <a:lnTo>
                  <a:pt x="382415" y="0"/>
                </a:lnTo>
                <a:lnTo>
                  <a:pt x="111327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0" name="任意多边形: 形状 129"/>
          <p:cNvSpPr/>
          <p:nvPr>
            <p:custDataLst>
              <p:tags r:id="rId116"/>
            </p:custDataLst>
          </p:nvPr>
        </p:nvSpPr>
        <p:spPr>
          <a:xfrm>
            <a:off x="2464103" y="4972011"/>
            <a:ext cx="947762" cy="205580"/>
          </a:xfrm>
          <a:custGeom>
            <a:avLst/>
            <a:gdLst>
              <a:gd name="connsiteX0" fmla="*/ 730857 w 947762"/>
              <a:gd name="connsiteY0" fmla="*/ 205581 h 205580"/>
              <a:gd name="connsiteX1" fmla="*/ 0 w 947762"/>
              <a:gd name="connsiteY1" fmla="*/ 205581 h 205580"/>
              <a:gd name="connsiteX2" fmla="*/ 270914 w 947762"/>
              <a:gd name="connsiteY2" fmla="*/ 0 h 205580"/>
              <a:gd name="connsiteX3" fmla="*/ 947762 w 947762"/>
              <a:gd name="connsiteY3" fmla="*/ 0 h 205580"/>
            </a:gdLst>
            <a:ahLst/>
            <a:cxnLst>
              <a:cxn ang="0">
                <a:pos x="connsiteX0" y="connsiteY0"/>
              </a:cxn>
              <a:cxn ang="0">
                <a:pos x="connsiteX1" y="connsiteY1"/>
              </a:cxn>
              <a:cxn ang="0">
                <a:pos x="connsiteX2" y="connsiteY2"/>
              </a:cxn>
              <a:cxn ang="0">
                <a:pos x="connsiteX3" y="connsiteY3"/>
              </a:cxn>
            </a:cxnLst>
            <a:rect l="l" t="t" r="r" b="b"/>
            <a:pathLst>
              <a:path w="947762" h="205580">
                <a:moveTo>
                  <a:pt x="730857" y="205581"/>
                </a:moveTo>
                <a:lnTo>
                  <a:pt x="0" y="205581"/>
                </a:lnTo>
                <a:lnTo>
                  <a:pt x="270914" y="0"/>
                </a:lnTo>
                <a:lnTo>
                  <a:pt x="947762"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1" name="任意多边形: 形状 130"/>
          <p:cNvSpPr/>
          <p:nvPr>
            <p:custDataLst>
              <p:tags r:id="rId117"/>
            </p:custDataLst>
          </p:nvPr>
        </p:nvSpPr>
        <p:spPr>
          <a:xfrm>
            <a:off x="2940162" y="5177591"/>
            <a:ext cx="985654" cy="241731"/>
          </a:xfrm>
          <a:custGeom>
            <a:avLst/>
            <a:gdLst>
              <a:gd name="connsiteX0" fmla="*/ 794447 w 985654"/>
              <a:gd name="connsiteY0" fmla="*/ 241731 h 241731"/>
              <a:gd name="connsiteX1" fmla="*/ 0 w 985654"/>
              <a:gd name="connsiteY1" fmla="*/ 241731 h 241731"/>
              <a:gd name="connsiteX2" fmla="*/ 254798 w 985654"/>
              <a:gd name="connsiteY2" fmla="*/ 0 h 241731"/>
              <a:gd name="connsiteX3" fmla="*/ 985655 w 985654"/>
              <a:gd name="connsiteY3" fmla="*/ 0 h 241731"/>
            </a:gdLst>
            <a:ahLst/>
            <a:cxnLst>
              <a:cxn ang="0">
                <a:pos x="connsiteX0" y="connsiteY0"/>
              </a:cxn>
              <a:cxn ang="0">
                <a:pos x="connsiteX1" y="connsiteY1"/>
              </a:cxn>
              <a:cxn ang="0">
                <a:pos x="connsiteX2" y="connsiteY2"/>
              </a:cxn>
              <a:cxn ang="0">
                <a:pos x="connsiteX3" y="connsiteY3"/>
              </a:cxn>
            </a:cxnLst>
            <a:rect l="l" t="t" r="r" b="b"/>
            <a:pathLst>
              <a:path w="985654" h="241731">
                <a:moveTo>
                  <a:pt x="794447" y="241731"/>
                </a:moveTo>
                <a:lnTo>
                  <a:pt x="0" y="241731"/>
                </a:lnTo>
                <a:lnTo>
                  <a:pt x="254798" y="0"/>
                </a:lnTo>
                <a:lnTo>
                  <a:pt x="98565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2" name="任意多边形: 形状 131"/>
          <p:cNvSpPr/>
          <p:nvPr>
            <p:custDataLst>
              <p:tags r:id="rId118"/>
            </p:custDataLst>
          </p:nvPr>
        </p:nvSpPr>
        <p:spPr>
          <a:xfrm>
            <a:off x="3925817" y="4972011"/>
            <a:ext cx="839308" cy="205580"/>
          </a:xfrm>
          <a:custGeom>
            <a:avLst/>
            <a:gdLst>
              <a:gd name="connsiteX0" fmla="*/ 730857 w 839308"/>
              <a:gd name="connsiteY0" fmla="*/ 205581 h 205580"/>
              <a:gd name="connsiteX1" fmla="*/ 0 w 839308"/>
              <a:gd name="connsiteY1" fmla="*/ 205581 h 205580"/>
              <a:gd name="connsiteX2" fmla="*/ 162460 w 839308"/>
              <a:gd name="connsiteY2" fmla="*/ 0 h 205580"/>
              <a:gd name="connsiteX3" fmla="*/ 839309 w 839308"/>
              <a:gd name="connsiteY3" fmla="*/ 0 h 205580"/>
            </a:gdLst>
            <a:ahLst/>
            <a:cxnLst>
              <a:cxn ang="0">
                <a:pos x="connsiteX0" y="connsiteY0"/>
              </a:cxn>
              <a:cxn ang="0">
                <a:pos x="connsiteX1" y="connsiteY1"/>
              </a:cxn>
              <a:cxn ang="0">
                <a:pos x="connsiteX2" y="connsiteY2"/>
              </a:cxn>
              <a:cxn ang="0">
                <a:pos x="connsiteX3" y="connsiteY3"/>
              </a:cxn>
            </a:cxnLst>
            <a:rect l="l" t="t" r="r" b="b"/>
            <a:pathLst>
              <a:path w="839308" h="205580">
                <a:moveTo>
                  <a:pt x="730857" y="205581"/>
                </a:moveTo>
                <a:lnTo>
                  <a:pt x="0" y="205581"/>
                </a:lnTo>
                <a:lnTo>
                  <a:pt x="162460" y="0"/>
                </a:lnTo>
                <a:lnTo>
                  <a:pt x="83930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3" name="任意多边形: 形状 132"/>
          <p:cNvSpPr/>
          <p:nvPr>
            <p:custDataLst>
              <p:tags r:id="rId119"/>
            </p:custDataLst>
          </p:nvPr>
        </p:nvSpPr>
        <p:spPr>
          <a:xfrm>
            <a:off x="4529492" y="5177591"/>
            <a:ext cx="858038" cy="241731"/>
          </a:xfrm>
          <a:custGeom>
            <a:avLst/>
            <a:gdLst>
              <a:gd name="connsiteX0" fmla="*/ 794448 w 858038"/>
              <a:gd name="connsiteY0" fmla="*/ 241731 h 241731"/>
              <a:gd name="connsiteX1" fmla="*/ 0 w 858038"/>
              <a:gd name="connsiteY1" fmla="*/ 241731 h 241731"/>
              <a:gd name="connsiteX2" fmla="*/ 127182 w 858038"/>
              <a:gd name="connsiteY2" fmla="*/ 0 h 241731"/>
              <a:gd name="connsiteX3" fmla="*/ 858038 w 858038"/>
              <a:gd name="connsiteY3" fmla="*/ 0 h 241731"/>
            </a:gdLst>
            <a:ahLst/>
            <a:cxnLst>
              <a:cxn ang="0">
                <a:pos x="connsiteX0" y="connsiteY0"/>
              </a:cxn>
              <a:cxn ang="0">
                <a:pos x="connsiteX1" y="connsiteY1"/>
              </a:cxn>
              <a:cxn ang="0">
                <a:pos x="connsiteX2" y="connsiteY2"/>
              </a:cxn>
              <a:cxn ang="0">
                <a:pos x="connsiteX3" y="connsiteY3"/>
              </a:cxn>
            </a:cxnLst>
            <a:rect l="l" t="t" r="r" b="b"/>
            <a:pathLst>
              <a:path w="858038" h="241731">
                <a:moveTo>
                  <a:pt x="794448" y="241731"/>
                </a:moveTo>
                <a:lnTo>
                  <a:pt x="0" y="241731"/>
                </a:lnTo>
                <a:lnTo>
                  <a:pt x="127182" y="0"/>
                </a:lnTo>
                <a:lnTo>
                  <a:pt x="85803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4" name="任意多边形: 形状 133"/>
          <p:cNvSpPr/>
          <p:nvPr>
            <p:custDataLst>
              <p:tags r:id="rId120"/>
            </p:custDataLst>
          </p:nvPr>
        </p:nvSpPr>
        <p:spPr>
          <a:xfrm>
            <a:off x="5387530" y="4972011"/>
            <a:ext cx="730856" cy="205580"/>
          </a:xfrm>
          <a:custGeom>
            <a:avLst/>
            <a:gdLst>
              <a:gd name="connsiteX0" fmla="*/ 730857 w 730856"/>
              <a:gd name="connsiteY0" fmla="*/ 205581 h 205580"/>
              <a:gd name="connsiteX1" fmla="*/ 0 w 730856"/>
              <a:gd name="connsiteY1" fmla="*/ 205581 h 205580"/>
              <a:gd name="connsiteX2" fmla="*/ 54008 w 730856"/>
              <a:gd name="connsiteY2" fmla="*/ 0 h 205580"/>
              <a:gd name="connsiteX3" fmla="*/ 730857 w 730856"/>
              <a:gd name="connsiteY3" fmla="*/ 0 h 205580"/>
            </a:gdLst>
            <a:ahLst/>
            <a:cxnLst>
              <a:cxn ang="0">
                <a:pos x="connsiteX0" y="connsiteY0"/>
              </a:cxn>
              <a:cxn ang="0">
                <a:pos x="connsiteX1" y="connsiteY1"/>
              </a:cxn>
              <a:cxn ang="0">
                <a:pos x="connsiteX2" y="connsiteY2"/>
              </a:cxn>
              <a:cxn ang="0">
                <a:pos x="connsiteX3" y="connsiteY3"/>
              </a:cxn>
            </a:cxnLst>
            <a:rect l="l" t="t" r="r" b="b"/>
            <a:pathLst>
              <a:path w="730856" h="205580">
                <a:moveTo>
                  <a:pt x="730857" y="205581"/>
                </a:moveTo>
                <a:lnTo>
                  <a:pt x="0" y="205581"/>
                </a:lnTo>
                <a:lnTo>
                  <a:pt x="54008"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5" name="任意多边形: 形状 134"/>
          <p:cNvSpPr/>
          <p:nvPr>
            <p:custDataLst>
              <p:tags r:id="rId121"/>
            </p:custDataLst>
          </p:nvPr>
        </p:nvSpPr>
        <p:spPr>
          <a:xfrm>
            <a:off x="6118387" y="5177591"/>
            <a:ext cx="794882" cy="241731"/>
          </a:xfrm>
          <a:custGeom>
            <a:avLst/>
            <a:gdLst>
              <a:gd name="connsiteX0" fmla="*/ 794883 w 794882"/>
              <a:gd name="connsiteY0" fmla="*/ 241731 h 241731"/>
              <a:gd name="connsiteX1" fmla="*/ 0 w 794882"/>
              <a:gd name="connsiteY1" fmla="*/ 241731 h 241731"/>
              <a:gd name="connsiteX2" fmla="*/ 0 w 794882"/>
              <a:gd name="connsiteY2" fmla="*/ 0 h 241731"/>
              <a:gd name="connsiteX3" fmla="*/ 730857 w 794882"/>
              <a:gd name="connsiteY3" fmla="*/ 0 h 241731"/>
            </a:gdLst>
            <a:ahLst/>
            <a:cxnLst>
              <a:cxn ang="0">
                <a:pos x="connsiteX0" y="connsiteY0"/>
              </a:cxn>
              <a:cxn ang="0">
                <a:pos x="connsiteX1" y="connsiteY1"/>
              </a:cxn>
              <a:cxn ang="0">
                <a:pos x="connsiteX2" y="connsiteY2"/>
              </a:cxn>
              <a:cxn ang="0">
                <a:pos x="connsiteX3" y="connsiteY3"/>
              </a:cxn>
            </a:cxnLst>
            <a:rect l="l" t="t" r="r" b="b"/>
            <a:pathLst>
              <a:path w="794882" h="241731">
                <a:moveTo>
                  <a:pt x="794883" y="241731"/>
                </a:moveTo>
                <a:lnTo>
                  <a:pt x="0"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6" name="任意多边形: 形状 135"/>
          <p:cNvSpPr/>
          <p:nvPr>
            <p:custDataLst>
              <p:tags r:id="rId122"/>
            </p:custDataLst>
          </p:nvPr>
        </p:nvSpPr>
        <p:spPr>
          <a:xfrm>
            <a:off x="6794799" y="4972011"/>
            <a:ext cx="785300" cy="205580"/>
          </a:xfrm>
          <a:custGeom>
            <a:avLst/>
            <a:gdLst>
              <a:gd name="connsiteX0" fmla="*/ 785301 w 785300"/>
              <a:gd name="connsiteY0" fmla="*/ 205581 h 205580"/>
              <a:gd name="connsiteX1" fmla="*/ 54444 w 785300"/>
              <a:gd name="connsiteY1" fmla="*/ 205581 h 205580"/>
              <a:gd name="connsiteX2" fmla="*/ 0 w 785300"/>
              <a:gd name="connsiteY2" fmla="*/ 0 h 205580"/>
              <a:gd name="connsiteX3" fmla="*/ 676849 w 785300"/>
              <a:gd name="connsiteY3" fmla="*/ 0 h 205580"/>
            </a:gdLst>
            <a:ahLst/>
            <a:cxnLst>
              <a:cxn ang="0">
                <a:pos x="connsiteX0" y="connsiteY0"/>
              </a:cxn>
              <a:cxn ang="0">
                <a:pos x="connsiteX1" y="connsiteY1"/>
              </a:cxn>
              <a:cxn ang="0">
                <a:pos x="connsiteX2" y="connsiteY2"/>
              </a:cxn>
              <a:cxn ang="0">
                <a:pos x="connsiteX3" y="connsiteY3"/>
              </a:cxn>
            </a:cxnLst>
            <a:rect l="l" t="t" r="r" b="b"/>
            <a:pathLst>
              <a:path w="785300" h="205580">
                <a:moveTo>
                  <a:pt x="785301" y="205581"/>
                </a:moveTo>
                <a:lnTo>
                  <a:pt x="54444" y="205581"/>
                </a:lnTo>
                <a:lnTo>
                  <a:pt x="0" y="0"/>
                </a:lnTo>
                <a:lnTo>
                  <a:pt x="67684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7" name="任意多边形: 形状 136"/>
          <p:cNvSpPr/>
          <p:nvPr>
            <p:custDataLst>
              <p:tags r:id="rId123"/>
            </p:custDataLst>
          </p:nvPr>
        </p:nvSpPr>
        <p:spPr>
          <a:xfrm>
            <a:off x="7580100" y="5177591"/>
            <a:ext cx="922064" cy="241731"/>
          </a:xfrm>
          <a:custGeom>
            <a:avLst/>
            <a:gdLst>
              <a:gd name="connsiteX0" fmla="*/ 922065 w 922064"/>
              <a:gd name="connsiteY0" fmla="*/ 241731 h 241731"/>
              <a:gd name="connsiteX1" fmla="*/ 127616 w 922064"/>
              <a:gd name="connsiteY1" fmla="*/ 241731 h 241731"/>
              <a:gd name="connsiteX2" fmla="*/ 0 w 922064"/>
              <a:gd name="connsiteY2" fmla="*/ 0 h 241731"/>
              <a:gd name="connsiteX3" fmla="*/ 730857 w 922064"/>
              <a:gd name="connsiteY3" fmla="*/ 0 h 241731"/>
            </a:gdLst>
            <a:ahLst/>
            <a:cxnLst>
              <a:cxn ang="0">
                <a:pos x="connsiteX0" y="connsiteY0"/>
              </a:cxn>
              <a:cxn ang="0">
                <a:pos x="connsiteX1" y="connsiteY1"/>
              </a:cxn>
              <a:cxn ang="0">
                <a:pos x="connsiteX2" y="connsiteY2"/>
              </a:cxn>
              <a:cxn ang="0">
                <a:pos x="connsiteX3" y="connsiteY3"/>
              </a:cxn>
            </a:cxnLst>
            <a:rect l="l" t="t" r="r" b="b"/>
            <a:pathLst>
              <a:path w="922064" h="241731">
                <a:moveTo>
                  <a:pt x="922065" y="241731"/>
                </a:moveTo>
                <a:lnTo>
                  <a:pt x="127616"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8" name="任意多边形: 形状 137"/>
          <p:cNvSpPr/>
          <p:nvPr>
            <p:custDataLst>
              <p:tags r:id="rId124"/>
            </p:custDataLst>
          </p:nvPr>
        </p:nvSpPr>
        <p:spPr>
          <a:xfrm>
            <a:off x="8148060" y="4972011"/>
            <a:ext cx="893752" cy="205580"/>
          </a:xfrm>
          <a:custGeom>
            <a:avLst/>
            <a:gdLst>
              <a:gd name="connsiteX0" fmla="*/ 893753 w 893752"/>
              <a:gd name="connsiteY0" fmla="*/ 205581 h 205580"/>
              <a:gd name="connsiteX1" fmla="*/ 162896 w 893752"/>
              <a:gd name="connsiteY1" fmla="*/ 205581 h 205580"/>
              <a:gd name="connsiteX2" fmla="*/ 0 w 893752"/>
              <a:gd name="connsiteY2" fmla="*/ 0 h 205580"/>
              <a:gd name="connsiteX3" fmla="*/ 676847 w 893752"/>
              <a:gd name="connsiteY3" fmla="*/ 0 h 205580"/>
            </a:gdLst>
            <a:ahLst/>
            <a:cxnLst>
              <a:cxn ang="0">
                <a:pos x="connsiteX0" y="connsiteY0"/>
              </a:cxn>
              <a:cxn ang="0">
                <a:pos x="connsiteX1" y="connsiteY1"/>
              </a:cxn>
              <a:cxn ang="0">
                <a:pos x="connsiteX2" y="connsiteY2"/>
              </a:cxn>
              <a:cxn ang="0">
                <a:pos x="connsiteX3" y="connsiteY3"/>
              </a:cxn>
            </a:cxnLst>
            <a:rect l="l" t="t" r="r" b="b"/>
            <a:pathLst>
              <a:path w="893752" h="205580">
                <a:moveTo>
                  <a:pt x="893753" y="205581"/>
                </a:moveTo>
                <a:lnTo>
                  <a:pt x="162896" y="205581"/>
                </a:lnTo>
                <a:lnTo>
                  <a:pt x="0" y="0"/>
                </a:lnTo>
                <a:lnTo>
                  <a:pt x="6768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39" name="任意多边形: 形状 138"/>
          <p:cNvSpPr/>
          <p:nvPr>
            <p:custDataLst>
              <p:tags r:id="rId125"/>
            </p:custDataLst>
          </p:nvPr>
        </p:nvSpPr>
        <p:spPr>
          <a:xfrm>
            <a:off x="9037893" y="5176720"/>
            <a:ext cx="1048809" cy="241296"/>
          </a:xfrm>
          <a:custGeom>
            <a:avLst/>
            <a:gdLst>
              <a:gd name="connsiteX0" fmla="*/ 1048809 w 1048809"/>
              <a:gd name="connsiteY0" fmla="*/ 241296 h 241296"/>
              <a:gd name="connsiteX1" fmla="*/ 254362 w 1048809"/>
              <a:gd name="connsiteY1" fmla="*/ 241296 h 241296"/>
              <a:gd name="connsiteX2" fmla="*/ 0 w 1048809"/>
              <a:gd name="connsiteY2" fmla="*/ 0 h 241296"/>
              <a:gd name="connsiteX3" fmla="*/ 730421 w 1048809"/>
              <a:gd name="connsiteY3" fmla="*/ 0 h 241296"/>
            </a:gdLst>
            <a:ahLst/>
            <a:cxnLst>
              <a:cxn ang="0">
                <a:pos x="connsiteX0" y="connsiteY0"/>
              </a:cxn>
              <a:cxn ang="0">
                <a:pos x="connsiteX1" y="connsiteY1"/>
              </a:cxn>
              <a:cxn ang="0">
                <a:pos x="connsiteX2" y="connsiteY2"/>
              </a:cxn>
              <a:cxn ang="0">
                <a:pos x="connsiteX3" y="connsiteY3"/>
              </a:cxn>
            </a:cxnLst>
            <a:rect l="l" t="t" r="r" b="b"/>
            <a:pathLst>
              <a:path w="1048809" h="241296">
                <a:moveTo>
                  <a:pt x="1048809" y="241296"/>
                </a:moveTo>
                <a:lnTo>
                  <a:pt x="254362" y="241296"/>
                </a:lnTo>
                <a:lnTo>
                  <a:pt x="0" y="0"/>
                </a:lnTo>
                <a:lnTo>
                  <a:pt x="7304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0" name="任意多边形: 形状 139"/>
          <p:cNvSpPr/>
          <p:nvPr>
            <p:custDataLst>
              <p:tags r:id="rId126"/>
            </p:custDataLst>
          </p:nvPr>
        </p:nvSpPr>
        <p:spPr>
          <a:xfrm>
            <a:off x="9498707" y="4972011"/>
            <a:ext cx="1001770" cy="205580"/>
          </a:xfrm>
          <a:custGeom>
            <a:avLst/>
            <a:gdLst>
              <a:gd name="connsiteX0" fmla="*/ 1001770 w 1001770"/>
              <a:gd name="connsiteY0" fmla="*/ 205581 h 205580"/>
              <a:gd name="connsiteX1" fmla="*/ 270914 w 1001770"/>
              <a:gd name="connsiteY1" fmla="*/ 205581 h 205580"/>
              <a:gd name="connsiteX2" fmla="*/ 0 w 1001770"/>
              <a:gd name="connsiteY2" fmla="*/ 0 h 205580"/>
              <a:gd name="connsiteX3" fmla="*/ 676413 w 1001770"/>
              <a:gd name="connsiteY3" fmla="*/ 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1001770" y="205581"/>
                </a:moveTo>
                <a:lnTo>
                  <a:pt x="270914"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1" name="任意多边形: 形状 140"/>
          <p:cNvSpPr/>
          <p:nvPr>
            <p:custDataLst>
              <p:tags r:id="rId127"/>
            </p:custDataLst>
          </p:nvPr>
        </p:nvSpPr>
        <p:spPr>
          <a:xfrm>
            <a:off x="10500477" y="5177591"/>
            <a:ext cx="1176862" cy="241731"/>
          </a:xfrm>
          <a:custGeom>
            <a:avLst/>
            <a:gdLst>
              <a:gd name="connsiteX0" fmla="*/ 1176863 w 1176862"/>
              <a:gd name="connsiteY0" fmla="*/ 241731 h 241731"/>
              <a:gd name="connsiteX1" fmla="*/ 382415 w 1176862"/>
              <a:gd name="connsiteY1" fmla="*/ 241731 h 241731"/>
              <a:gd name="connsiteX2" fmla="*/ 0 w 1176862"/>
              <a:gd name="connsiteY2" fmla="*/ 0 h 241731"/>
              <a:gd name="connsiteX3" fmla="*/ 730857 w 1176862"/>
              <a:gd name="connsiteY3" fmla="*/ 0 h 241731"/>
            </a:gdLst>
            <a:ahLst/>
            <a:cxnLst>
              <a:cxn ang="0">
                <a:pos x="connsiteX0" y="connsiteY0"/>
              </a:cxn>
              <a:cxn ang="0">
                <a:pos x="connsiteX1" y="connsiteY1"/>
              </a:cxn>
              <a:cxn ang="0">
                <a:pos x="connsiteX2" y="connsiteY2"/>
              </a:cxn>
              <a:cxn ang="0">
                <a:pos x="connsiteX3" y="connsiteY3"/>
              </a:cxn>
            </a:cxnLst>
            <a:rect l="l" t="t" r="r" b="b"/>
            <a:pathLst>
              <a:path w="1176862" h="241731">
                <a:moveTo>
                  <a:pt x="1176863" y="241731"/>
                </a:moveTo>
                <a:lnTo>
                  <a:pt x="382415" y="241731"/>
                </a:lnTo>
                <a:lnTo>
                  <a:pt x="0" y="0"/>
                </a:lnTo>
                <a:lnTo>
                  <a:pt x="73085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42" name="任意多边形: 形状 141"/>
          <p:cNvSpPr/>
          <p:nvPr>
            <p:custDataLst>
              <p:tags r:id="rId128"/>
            </p:custDataLst>
          </p:nvPr>
        </p:nvSpPr>
        <p:spPr>
          <a:xfrm>
            <a:off x="10851968" y="4972011"/>
            <a:ext cx="1110222" cy="205580"/>
          </a:xfrm>
          <a:custGeom>
            <a:avLst/>
            <a:gdLst>
              <a:gd name="connsiteX0" fmla="*/ 1110222 w 1110222"/>
              <a:gd name="connsiteY0" fmla="*/ 205581 h 205580"/>
              <a:gd name="connsiteX1" fmla="*/ 379366 w 1110222"/>
              <a:gd name="connsiteY1" fmla="*/ 205581 h 205580"/>
              <a:gd name="connsiteX2" fmla="*/ 0 w 1110222"/>
              <a:gd name="connsiteY2" fmla="*/ 0 h 205580"/>
              <a:gd name="connsiteX3" fmla="*/ 676413 w 1110222"/>
              <a:gd name="connsiteY3" fmla="*/ 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1110222" y="205581"/>
                </a:moveTo>
                <a:lnTo>
                  <a:pt x="379366" y="205581"/>
                </a:lnTo>
                <a:lnTo>
                  <a:pt x="0" y="0"/>
                </a:lnTo>
                <a:lnTo>
                  <a:pt x="6764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7" name="任意多边形: 形状 426"/>
          <p:cNvSpPr/>
          <p:nvPr>
            <p:custDataLst>
              <p:tags r:id="rId129"/>
            </p:custDataLst>
          </p:nvPr>
        </p:nvSpPr>
        <p:spPr>
          <a:xfrm>
            <a:off x="11962190" y="5177591"/>
            <a:ext cx="229810" cy="109012"/>
          </a:xfrm>
          <a:custGeom>
            <a:avLst/>
            <a:gdLst>
              <a:gd name="connsiteX0" fmla="*/ 0 w 229810"/>
              <a:gd name="connsiteY0" fmla="*/ 0 h 109012"/>
              <a:gd name="connsiteX1" fmla="*/ 229810 w 229810"/>
              <a:gd name="connsiteY1" fmla="*/ 0 h 109012"/>
              <a:gd name="connsiteX2" fmla="*/ 229810 w 229810"/>
              <a:gd name="connsiteY2" fmla="*/ 109012 h 109012"/>
              <a:gd name="connsiteX0-1" fmla="*/ 0 w 229810"/>
              <a:gd name="connsiteY0-2" fmla="*/ 0 h 109012"/>
              <a:gd name="connsiteX1-3" fmla="*/ 229810 w 229810"/>
              <a:gd name="connsiteY1-4" fmla="*/ 0 h 109012"/>
              <a:gd name="connsiteX2-5" fmla="*/ 229810 w 229810"/>
              <a:gd name="connsiteY2-6" fmla="*/ 61159 h 109012"/>
              <a:gd name="connsiteX3" fmla="*/ 229810 w 229810"/>
              <a:gd name="connsiteY3" fmla="*/ 109012 h 109012"/>
              <a:gd name="connsiteX4" fmla="*/ 0 w 229810"/>
              <a:gd name="connsiteY4" fmla="*/ 0 h 109012"/>
              <a:gd name="connsiteX0-7" fmla="*/ 229810 w 321250"/>
              <a:gd name="connsiteY0-8" fmla="*/ 61159 h 152599"/>
              <a:gd name="connsiteX1-9" fmla="*/ 229810 w 321250"/>
              <a:gd name="connsiteY1-10" fmla="*/ 109012 h 152599"/>
              <a:gd name="connsiteX2-11" fmla="*/ 0 w 321250"/>
              <a:gd name="connsiteY2-12" fmla="*/ 0 h 152599"/>
              <a:gd name="connsiteX3-13" fmla="*/ 229810 w 321250"/>
              <a:gd name="connsiteY3-14" fmla="*/ 0 h 152599"/>
              <a:gd name="connsiteX4-15" fmla="*/ 321250 w 321250"/>
              <a:gd name="connsiteY4-16" fmla="*/ 152599 h 152599"/>
              <a:gd name="connsiteX0-17" fmla="*/ 229810 w 229810"/>
              <a:gd name="connsiteY0-18" fmla="*/ 61159 h 109012"/>
              <a:gd name="connsiteX1-19" fmla="*/ 229810 w 229810"/>
              <a:gd name="connsiteY1-20" fmla="*/ 109012 h 109012"/>
              <a:gd name="connsiteX2-21" fmla="*/ 0 w 229810"/>
              <a:gd name="connsiteY2-22" fmla="*/ 0 h 109012"/>
              <a:gd name="connsiteX3-23" fmla="*/ 229810 w 229810"/>
              <a:gd name="connsiteY3-24" fmla="*/ 0 h 109012"/>
              <a:gd name="connsiteX0-25" fmla="*/ 229810 w 229810"/>
              <a:gd name="connsiteY0-26" fmla="*/ 109012 h 109012"/>
              <a:gd name="connsiteX1-27" fmla="*/ 0 w 229810"/>
              <a:gd name="connsiteY1-28" fmla="*/ 0 h 109012"/>
              <a:gd name="connsiteX2-29" fmla="*/ 229810 w 229810"/>
              <a:gd name="connsiteY2-30" fmla="*/ 0 h 109012"/>
            </a:gdLst>
            <a:ahLst/>
            <a:cxnLst>
              <a:cxn ang="0">
                <a:pos x="connsiteX0-1" y="connsiteY0-2"/>
              </a:cxn>
              <a:cxn ang="0">
                <a:pos x="connsiteX1-3" y="connsiteY1-4"/>
              </a:cxn>
              <a:cxn ang="0">
                <a:pos x="connsiteX2-5" y="connsiteY2-6"/>
              </a:cxn>
            </a:cxnLst>
            <a:rect l="l" t="t" r="r" b="b"/>
            <a:pathLst>
              <a:path w="229810" h="109012">
                <a:moveTo>
                  <a:pt x="229810" y="109012"/>
                </a:moveTo>
                <a:lnTo>
                  <a:pt x="0" y="0"/>
                </a:lnTo>
                <a:lnTo>
                  <a:pt x="22981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61" name="任意多边形: 形状 460"/>
          <p:cNvSpPr/>
          <p:nvPr>
            <p:custDataLst>
              <p:tags r:id="rId130"/>
            </p:custDataLst>
          </p:nvPr>
        </p:nvSpPr>
        <p:spPr>
          <a:xfrm>
            <a:off x="4762" y="5706786"/>
            <a:ext cx="25787" cy="13977"/>
          </a:xfrm>
          <a:custGeom>
            <a:avLst/>
            <a:gdLst>
              <a:gd name="connsiteX0" fmla="*/ 0 w 25787"/>
              <a:gd name="connsiteY0" fmla="*/ 0 h 13977"/>
              <a:gd name="connsiteX1" fmla="*/ 25787 w 25787"/>
              <a:gd name="connsiteY1" fmla="*/ 0 h 13977"/>
              <a:gd name="connsiteX2" fmla="*/ 0 w 25787"/>
              <a:gd name="connsiteY2" fmla="*/ 13977 h 13977"/>
            </a:gdLst>
            <a:ahLst/>
            <a:cxnLst>
              <a:cxn ang="0">
                <a:pos x="connsiteX0" y="connsiteY0"/>
              </a:cxn>
              <a:cxn ang="0">
                <a:pos x="connsiteX1" y="connsiteY1"/>
              </a:cxn>
              <a:cxn ang="0">
                <a:pos x="connsiteX2" y="connsiteY2"/>
              </a:cxn>
            </a:cxnLst>
            <a:rect l="l" t="t" r="r" b="b"/>
            <a:pathLst>
              <a:path w="25787" h="13977">
                <a:moveTo>
                  <a:pt x="0" y="0"/>
                </a:moveTo>
                <a:lnTo>
                  <a:pt x="25787" y="0"/>
                </a:lnTo>
                <a:lnTo>
                  <a:pt x="0" y="13977"/>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50" name="任意多边形: 形状 149"/>
          <p:cNvSpPr/>
          <p:nvPr>
            <p:custDataLst>
              <p:tags r:id="rId131"/>
            </p:custDataLst>
          </p:nvPr>
        </p:nvSpPr>
        <p:spPr>
          <a:xfrm>
            <a:off x="25448" y="5419322"/>
            <a:ext cx="1325821" cy="287463"/>
          </a:xfrm>
          <a:custGeom>
            <a:avLst/>
            <a:gdLst>
              <a:gd name="connsiteX0" fmla="*/ 870668 w 1325821"/>
              <a:gd name="connsiteY0" fmla="*/ 287464 h 287463"/>
              <a:gd name="connsiteX1" fmla="*/ 0 w 1325821"/>
              <a:gd name="connsiteY1" fmla="*/ 287464 h 287463"/>
              <a:gd name="connsiteX2" fmla="*/ 530938 w 1325821"/>
              <a:gd name="connsiteY2" fmla="*/ 0 h 287463"/>
              <a:gd name="connsiteX3" fmla="*/ 1325821 w 1325821"/>
              <a:gd name="connsiteY3" fmla="*/ 0 h 287463"/>
            </a:gdLst>
            <a:ahLst/>
            <a:cxnLst>
              <a:cxn ang="0">
                <a:pos x="connsiteX0" y="connsiteY0"/>
              </a:cxn>
              <a:cxn ang="0">
                <a:pos x="connsiteX1" y="connsiteY1"/>
              </a:cxn>
              <a:cxn ang="0">
                <a:pos x="connsiteX2" y="connsiteY2"/>
              </a:cxn>
              <a:cxn ang="0">
                <a:pos x="connsiteX3" y="connsiteY3"/>
              </a:cxn>
            </a:cxnLst>
            <a:rect l="l" t="t" r="r" b="b"/>
            <a:pathLst>
              <a:path w="1325821" h="287463">
                <a:moveTo>
                  <a:pt x="870668" y="287464"/>
                </a:moveTo>
                <a:lnTo>
                  <a:pt x="0" y="287464"/>
                </a:lnTo>
                <a:lnTo>
                  <a:pt x="530938" y="0"/>
                </a:lnTo>
                <a:lnTo>
                  <a:pt x="1325821"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1" name="任意多边形: 形状 150"/>
          <p:cNvSpPr/>
          <p:nvPr>
            <p:custDataLst>
              <p:tags r:id="rId132"/>
            </p:custDataLst>
          </p:nvPr>
        </p:nvSpPr>
        <p:spPr>
          <a:xfrm>
            <a:off x="345142" y="5706786"/>
            <a:ext cx="1421207" cy="348441"/>
          </a:xfrm>
          <a:custGeom>
            <a:avLst/>
            <a:gdLst>
              <a:gd name="connsiteX0" fmla="*/ 962135 w 1421207"/>
              <a:gd name="connsiteY0" fmla="*/ 348441 h 348441"/>
              <a:gd name="connsiteX1" fmla="*/ 0 w 1421207"/>
              <a:gd name="connsiteY1" fmla="*/ 348441 h 348441"/>
              <a:gd name="connsiteX2" fmla="*/ 550973 w 1421207"/>
              <a:gd name="connsiteY2" fmla="*/ 0 h 348441"/>
              <a:gd name="connsiteX3" fmla="*/ 1421207 w 1421207"/>
              <a:gd name="connsiteY3" fmla="*/ 0 h 348441"/>
            </a:gdLst>
            <a:ahLst/>
            <a:cxnLst>
              <a:cxn ang="0">
                <a:pos x="connsiteX0" y="connsiteY0"/>
              </a:cxn>
              <a:cxn ang="0">
                <a:pos x="connsiteX1" y="connsiteY1"/>
              </a:cxn>
              <a:cxn ang="0">
                <a:pos x="connsiteX2" y="connsiteY2"/>
              </a:cxn>
              <a:cxn ang="0">
                <a:pos x="connsiteX3" y="connsiteY3"/>
              </a:cxn>
            </a:cxnLst>
            <a:rect l="l" t="t" r="r" b="b"/>
            <a:pathLst>
              <a:path w="1421207" h="348441">
                <a:moveTo>
                  <a:pt x="962135" y="348441"/>
                </a:moveTo>
                <a:lnTo>
                  <a:pt x="0" y="348441"/>
                </a:lnTo>
                <a:lnTo>
                  <a:pt x="550973" y="0"/>
                </a:lnTo>
                <a:lnTo>
                  <a:pt x="142120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2" name="任意多边形: 形状 151"/>
          <p:cNvSpPr/>
          <p:nvPr>
            <p:custDataLst>
              <p:tags r:id="rId133"/>
            </p:custDataLst>
          </p:nvPr>
        </p:nvSpPr>
        <p:spPr>
          <a:xfrm>
            <a:off x="1766349" y="5419322"/>
            <a:ext cx="1173813" cy="287463"/>
          </a:xfrm>
          <a:custGeom>
            <a:avLst/>
            <a:gdLst>
              <a:gd name="connsiteX0" fmla="*/ 870668 w 1173813"/>
              <a:gd name="connsiteY0" fmla="*/ 287464 h 287463"/>
              <a:gd name="connsiteX1" fmla="*/ 0 w 1173813"/>
              <a:gd name="connsiteY1" fmla="*/ 287464 h 287463"/>
              <a:gd name="connsiteX2" fmla="*/ 379366 w 1173813"/>
              <a:gd name="connsiteY2" fmla="*/ 0 h 287463"/>
              <a:gd name="connsiteX3" fmla="*/ 1173813 w 1173813"/>
              <a:gd name="connsiteY3" fmla="*/ 0 h 287463"/>
            </a:gdLst>
            <a:ahLst/>
            <a:cxnLst>
              <a:cxn ang="0">
                <a:pos x="connsiteX0" y="connsiteY0"/>
              </a:cxn>
              <a:cxn ang="0">
                <a:pos x="connsiteX1" y="connsiteY1"/>
              </a:cxn>
              <a:cxn ang="0">
                <a:pos x="connsiteX2" y="connsiteY2"/>
              </a:cxn>
              <a:cxn ang="0">
                <a:pos x="connsiteX3" y="connsiteY3"/>
              </a:cxn>
            </a:cxnLst>
            <a:rect l="l" t="t" r="r" b="b"/>
            <a:pathLst>
              <a:path w="1173813" h="287463">
                <a:moveTo>
                  <a:pt x="870668" y="287464"/>
                </a:moveTo>
                <a:lnTo>
                  <a:pt x="0" y="287464"/>
                </a:lnTo>
                <a:lnTo>
                  <a:pt x="379366" y="0"/>
                </a:lnTo>
                <a:lnTo>
                  <a:pt x="117381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3" name="任意多边形: 形状 152"/>
          <p:cNvSpPr/>
          <p:nvPr>
            <p:custDataLst>
              <p:tags r:id="rId134"/>
            </p:custDataLst>
          </p:nvPr>
        </p:nvSpPr>
        <p:spPr>
          <a:xfrm>
            <a:off x="2269411" y="5706786"/>
            <a:ext cx="1237839" cy="348441"/>
          </a:xfrm>
          <a:custGeom>
            <a:avLst/>
            <a:gdLst>
              <a:gd name="connsiteX0" fmla="*/ 962571 w 1237839"/>
              <a:gd name="connsiteY0" fmla="*/ 348441 h 348441"/>
              <a:gd name="connsiteX1" fmla="*/ 0 w 1237839"/>
              <a:gd name="connsiteY1" fmla="*/ 348441 h 348441"/>
              <a:gd name="connsiteX2" fmla="*/ 367606 w 1237839"/>
              <a:gd name="connsiteY2" fmla="*/ 0 h 348441"/>
              <a:gd name="connsiteX3" fmla="*/ 1237840 w 1237839"/>
              <a:gd name="connsiteY3" fmla="*/ 0 h 348441"/>
            </a:gdLst>
            <a:ahLst/>
            <a:cxnLst>
              <a:cxn ang="0">
                <a:pos x="connsiteX0" y="connsiteY0"/>
              </a:cxn>
              <a:cxn ang="0">
                <a:pos x="connsiteX1" y="connsiteY1"/>
              </a:cxn>
              <a:cxn ang="0">
                <a:pos x="connsiteX2" y="connsiteY2"/>
              </a:cxn>
              <a:cxn ang="0">
                <a:pos x="connsiteX3" y="connsiteY3"/>
              </a:cxn>
            </a:cxnLst>
            <a:rect l="l" t="t" r="r" b="b"/>
            <a:pathLst>
              <a:path w="1237839" h="348441">
                <a:moveTo>
                  <a:pt x="962571" y="348441"/>
                </a:moveTo>
                <a:lnTo>
                  <a:pt x="0" y="348441"/>
                </a:lnTo>
                <a:lnTo>
                  <a:pt x="367606" y="0"/>
                </a:lnTo>
                <a:lnTo>
                  <a:pt x="12378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4" name="任意多边形: 形状 153"/>
          <p:cNvSpPr/>
          <p:nvPr>
            <p:custDataLst>
              <p:tags r:id="rId135"/>
            </p:custDataLst>
          </p:nvPr>
        </p:nvSpPr>
        <p:spPr>
          <a:xfrm>
            <a:off x="3507251" y="5419322"/>
            <a:ext cx="1022240" cy="287463"/>
          </a:xfrm>
          <a:custGeom>
            <a:avLst/>
            <a:gdLst>
              <a:gd name="connsiteX0" fmla="*/ 870669 w 1022240"/>
              <a:gd name="connsiteY0" fmla="*/ 287464 h 287463"/>
              <a:gd name="connsiteX1" fmla="*/ 0 w 1022240"/>
              <a:gd name="connsiteY1" fmla="*/ 287464 h 287463"/>
              <a:gd name="connsiteX2" fmla="*/ 227358 w 1022240"/>
              <a:gd name="connsiteY2" fmla="*/ 0 h 287463"/>
              <a:gd name="connsiteX3" fmla="*/ 1022240 w 1022240"/>
              <a:gd name="connsiteY3" fmla="*/ 0 h 287463"/>
            </a:gdLst>
            <a:ahLst/>
            <a:cxnLst>
              <a:cxn ang="0">
                <a:pos x="connsiteX0" y="connsiteY0"/>
              </a:cxn>
              <a:cxn ang="0">
                <a:pos x="connsiteX1" y="connsiteY1"/>
              </a:cxn>
              <a:cxn ang="0">
                <a:pos x="connsiteX2" y="connsiteY2"/>
              </a:cxn>
              <a:cxn ang="0">
                <a:pos x="connsiteX3" y="connsiteY3"/>
              </a:cxn>
            </a:cxnLst>
            <a:rect l="l" t="t" r="r" b="b"/>
            <a:pathLst>
              <a:path w="1022240" h="287463">
                <a:moveTo>
                  <a:pt x="870669" y="287464"/>
                </a:moveTo>
                <a:lnTo>
                  <a:pt x="0" y="287464"/>
                </a:lnTo>
                <a:lnTo>
                  <a:pt x="227358" y="0"/>
                </a:lnTo>
                <a:lnTo>
                  <a:pt x="1022240"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5" name="任意多边形: 形状 154"/>
          <p:cNvSpPr/>
          <p:nvPr>
            <p:custDataLst>
              <p:tags r:id="rId136"/>
            </p:custDataLst>
          </p:nvPr>
        </p:nvSpPr>
        <p:spPr>
          <a:xfrm>
            <a:off x="4194117" y="5706786"/>
            <a:ext cx="1054035" cy="348441"/>
          </a:xfrm>
          <a:custGeom>
            <a:avLst/>
            <a:gdLst>
              <a:gd name="connsiteX0" fmla="*/ 962569 w 1054035"/>
              <a:gd name="connsiteY0" fmla="*/ 348441 h 348441"/>
              <a:gd name="connsiteX1" fmla="*/ 0 w 1054035"/>
              <a:gd name="connsiteY1" fmla="*/ 348441 h 348441"/>
              <a:gd name="connsiteX2" fmla="*/ 183803 w 1054035"/>
              <a:gd name="connsiteY2" fmla="*/ 0 h 348441"/>
              <a:gd name="connsiteX3" fmla="*/ 1054036 w 1054035"/>
              <a:gd name="connsiteY3" fmla="*/ 0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62569" y="348441"/>
                </a:moveTo>
                <a:lnTo>
                  <a:pt x="0" y="348441"/>
                </a:lnTo>
                <a:lnTo>
                  <a:pt x="183803" y="0"/>
                </a:lnTo>
                <a:lnTo>
                  <a:pt x="1054036"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6" name="任意多边形: 形状 155"/>
          <p:cNvSpPr/>
          <p:nvPr>
            <p:custDataLst>
              <p:tags r:id="rId137"/>
            </p:custDataLst>
          </p:nvPr>
        </p:nvSpPr>
        <p:spPr>
          <a:xfrm>
            <a:off x="5248153" y="5419322"/>
            <a:ext cx="870669" cy="287463"/>
          </a:xfrm>
          <a:custGeom>
            <a:avLst/>
            <a:gdLst>
              <a:gd name="connsiteX0" fmla="*/ 870670 w 870669"/>
              <a:gd name="connsiteY0" fmla="*/ 287464 h 287463"/>
              <a:gd name="connsiteX1" fmla="*/ 0 w 870669"/>
              <a:gd name="connsiteY1" fmla="*/ 287464 h 287463"/>
              <a:gd name="connsiteX2" fmla="*/ 75787 w 870669"/>
              <a:gd name="connsiteY2" fmla="*/ 0 h 287463"/>
              <a:gd name="connsiteX3" fmla="*/ 870234 w 870669"/>
              <a:gd name="connsiteY3" fmla="*/ 0 h 287463"/>
            </a:gdLst>
            <a:ahLst/>
            <a:cxnLst>
              <a:cxn ang="0">
                <a:pos x="connsiteX0" y="connsiteY0"/>
              </a:cxn>
              <a:cxn ang="0">
                <a:pos x="connsiteX1" y="connsiteY1"/>
              </a:cxn>
              <a:cxn ang="0">
                <a:pos x="connsiteX2" y="connsiteY2"/>
              </a:cxn>
              <a:cxn ang="0">
                <a:pos x="connsiteX3" y="connsiteY3"/>
              </a:cxn>
            </a:cxnLst>
            <a:rect l="l" t="t" r="r" b="b"/>
            <a:pathLst>
              <a:path w="870669" h="287463">
                <a:moveTo>
                  <a:pt x="870670" y="287464"/>
                </a:moveTo>
                <a:lnTo>
                  <a:pt x="0" y="287464"/>
                </a:lnTo>
                <a:lnTo>
                  <a:pt x="75787"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7" name="任意多边形: 形状 156"/>
          <p:cNvSpPr/>
          <p:nvPr>
            <p:custDataLst>
              <p:tags r:id="rId138"/>
            </p:custDataLst>
          </p:nvPr>
        </p:nvSpPr>
        <p:spPr>
          <a:xfrm>
            <a:off x="6118823" y="5706786"/>
            <a:ext cx="962569" cy="348441"/>
          </a:xfrm>
          <a:custGeom>
            <a:avLst/>
            <a:gdLst>
              <a:gd name="connsiteX0" fmla="*/ 962569 w 962569"/>
              <a:gd name="connsiteY0" fmla="*/ 348441 h 348441"/>
              <a:gd name="connsiteX1" fmla="*/ 0 w 962569"/>
              <a:gd name="connsiteY1" fmla="*/ 348441 h 348441"/>
              <a:gd name="connsiteX2" fmla="*/ 0 w 962569"/>
              <a:gd name="connsiteY2" fmla="*/ 0 h 348441"/>
              <a:gd name="connsiteX3" fmla="*/ 870233 w 962569"/>
              <a:gd name="connsiteY3" fmla="*/ 0 h 348441"/>
            </a:gdLst>
            <a:ahLst/>
            <a:cxnLst>
              <a:cxn ang="0">
                <a:pos x="connsiteX0" y="connsiteY0"/>
              </a:cxn>
              <a:cxn ang="0">
                <a:pos x="connsiteX1" y="connsiteY1"/>
              </a:cxn>
              <a:cxn ang="0">
                <a:pos x="connsiteX2" y="connsiteY2"/>
              </a:cxn>
              <a:cxn ang="0">
                <a:pos x="connsiteX3" y="connsiteY3"/>
              </a:cxn>
            </a:cxnLst>
            <a:rect l="l" t="t" r="r" b="b"/>
            <a:pathLst>
              <a:path w="962569" h="348441">
                <a:moveTo>
                  <a:pt x="962569" y="348441"/>
                </a:moveTo>
                <a:lnTo>
                  <a:pt x="0"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8" name="任意多边形: 形状 157"/>
          <p:cNvSpPr/>
          <p:nvPr>
            <p:custDataLst>
              <p:tags r:id="rId139"/>
            </p:custDataLst>
          </p:nvPr>
        </p:nvSpPr>
        <p:spPr>
          <a:xfrm>
            <a:off x="6913269" y="5419322"/>
            <a:ext cx="946455" cy="287463"/>
          </a:xfrm>
          <a:custGeom>
            <a:avLst/>
            <a:gdLst>
              <a:gd name="connsiteX0" fmla="*/ 946455 w 946455"/>
              <a:gd name="connsiteY0" fmla="*/ 287464 h 287463"/>
              <a:gd name="connsiteX1" fmla="*/ 75786 w 946455"/>
              <a:gd name="connsiteY1" fmla="*/ 287464 h 287463"/>
              <a:gd name="connsiteX2" fmla="*/ 0 w 946455"/>
              <a:gd name="connsiteY2" fmla="*/ 0 h 287463"/>
              <a:gd name="connsiteX3" fmla="*/ 794447 w 946455"/>
              <a:gd name="connsiteY3" fmla="*/ 0 h 287463"/>
            </a:gdLst>
            <a:ahLst/>
            <a:cxnLst>
              <a:cxn ang="0">
                <a:pos x="connsiteX0" y="connsiteY0"/>
              </a:cxn>
              <a:cxn ang="0">
                <a:pos x="connsiteX1" y="connsiteY1"/>
              </a:cxn>
              <a:cxn ang="0">
                <a:pos x="connsiteX2" y="connsiteY2"/>
              </a:cxn>
              <a:cxn ang="0">
                <a:pos x="connsiteX3" y="connsiteY3"/>
              </a:cxn>
            </a:cxnLst>
            <a:rect l="l" t="t" r="r" b="b"/>
            <a:pathLst>
              <a:path w="946455" h="287463">
                <a:moveTo>
                  <a:pt x="946455" y="287464"/>
                </a:moveTo>
                <a:lnTo>
                  <a:pt x="75786"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59" name="任意多边形: 形状 158"/>
          <p:cNvSpPr/>
          <p:nvPr>
            <p:custDataLst>
              <p:tags r:id="rId140"/>
            </p:custDataLst>
          </p:nvPr>
        </p:nvSpPr>
        <p:spPr>
          <a:xfrm>
            <a:off x="7859725" y="5706786"/>
            <a:ext cx="1145937" cy="348441"/>
          </a:xfrm>
          <a:custGeom>
            <a:avLst/>
            <a:gdLst>
              <a:gd name="connsiteX0" fmla="*/ 1145938 w 1145937"/>
              <a:gd name="connsiteY0" fmla="*/ 348441 h 348441"/>
              <a:gd name="connsiteX1" fmla="*/ 183802 w 1145937"/>
              <a:gd name="connsiteY1" fmla="*/ 348441 h 348441"/>
              <a:gd name="connsiteX2" fmla="*/ 0 w 1145937"/>
              <a:gd name="connsiteY2" fmla="*/ 0 h 348441"/>
              <a:gd name="connsiteX3" fmla="*/ 870233 w 1145937"/>
              <a:gd name="connsiteY3" fmla="*/ 0 h 348441"/>
            </a:gdLst>
            <a:ahLst/>
            <a:cxnLst>
              <a:cxn ang="0">
                <a:pos x="connsiteX0" y="connsiteY0"/>
              </a:cxn>
              <a:cxn ang="0">
                <a:pos x="connsiteX1" y="connsiteY1"/>
              </a:cxn>
              <a:cxn ang="0">
                <a:pos x="connsiteX2" y="connsiteY2"/>
              </a:cxn>
              <a:cxn ang="0">
                <a:pos x="connsiteX3" y="connsiteY3"/>
              </a:cxn>
            </a:cxnLst>
            <a:rect l="l" t="t" r="r" b="b"/>
            <a:pathLst>
              <a:path w="1145937" h="348441">
                <a:moveTo>
                  <a:pt x="1145938" y="348441"/>
                </a:moveTo>
                <a:lnTo>
                  <a:pt x="183802" y="348441"/>
                </a:lnTo>
                <a:lnTo>
                  <a:pt x="0" y="0"/>
                </a:lnTo>
                <a:lnTo>
                  <a:pt x="870233"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0" name="任意多边形: 形状 159"/>
          <p:cNvSpPr/>
          <p:nvPr>
            <p:custDataLst>
              <p:tags r:id="rId141"/>
            </p:custDataLst>
          </p:nvPr>
        </p:nvSpPr>
        <p:spPr>
          <a:xfrm>
            <a:off x="8502164" y="5419322"/>
            <a:ext cx="1098461" cy="287463"/>
          </a:xfrm>
          <a:custGeom>
            <a:avLst/>
            <a:gdLst>
              <a:gd name="connsiteX0" fmla="*/ 1098461 w 1098461"/>
              <a:gd name="connsiteY0" fmla="*/ 287464 h 287463"/>
              <a:gd name="connsiteX1" fmla="*/ 227793 w 1098461"/>
              <a:gd name="connsiteY1" fmla="*/ 287464 h 287463"/>
              <a:gd name="connsiteX2" fmla="*/ 0 w 1098461"/>
              <a:gd name="connsiteY2" fmla="*/ 0 h 287463"/>
              <a:gd name="connsiteX3" fmla="*/ 794447 w 1098461"/>
              <a:gd name="connsiteY3" fmla="*/ 0 h 287463"/>
            </a:gdLst>
            <a:ahLst/>
            <a:cxnLst>
              <a:cxn ang="0">
                <a:pos x="connsiteX0" y="connsiteY0"/>
              </a:cxn>
              <a:cxn ang="0">
                <a:pos x="connsiteX1" y="connsiteY1"/>
              </a:cxn>
              <a:cxn ang="0">
                <a:pos x="connsiteX2" y="connsiteY2"/>
              </a:cxn>
              <a:cxn ang="0">
                <a:pos x="connsiteX3" y="connsiteY3"/>
              </a:cxn>
            </a:cxnLst>
            <a:rect l="l" t="t" r="r" b="b"/>
            <a:pathLst>
              <a:path w="1098461" h="287463">
                <a:moveTo>
                  <a:pt x="1098461" y="287464"/>
                </a:moveTo>
                <a:lnTo>
                  <a:pt x="227793" y="287464"/>
                </a:lnTo>
                <a:lnTo>
                  <a:pt x="0" y="0"/>
                </a:lnTo>
                <a:lnTo>
                  <a:pt x="79444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1" name="任意多边形: 形状 160"/>
          <p:cNvSpPr/>
          <p:nvPr>
            <p:custDataLst>
              <p:tags r:id="rId142"/>
            </p:custDataLst>
          </p:nvPr>
        </p:nvSpPr>
        <p:spPr>
          <a:xfrm>
            <a:off x="9595399" y="5705480"/>
            <a:ext cx="1328870" cy="348441"/>
          </a:xfrm>
          <a:custGeom>
            <a:avLst/>
            <a:gdLst>
              <a:gd name="connsiteX0" fmla="*/ 1328870 w 1328870"/>
              <a:gd name="connsiteY0" fmla="*/ 348441 h 348441"/>
              <a:gd name="connsiteX1" fmla="*/ 367172 w 1328870"/>
              <a:gd name="connsiteY1" fmla="*/ 348441 h 348441"/>
              <a:gd name="connsiteX2" fmla="*/ 0 w 1328870"/>
              <a:gd name="connsiteY2" fmla="*/ 0 h 348441"/>
              <a:gd name="connsiteX3" fmla="*/ 870234 w 1328870"/>
              <a:gd name="connsiteY3" fmla="*/ 0 h 348441"/>
            </a:gdLst>
            <a:ahLst/>
            <a:cxnLst>
              <a:cxn ang="0">
                <a:pos x="connsiteX0" y="connsiteY0"/>
              </a:cxn>
              <a:cxn ang="0">
                <a:pos x="connsiteX1" y="connsiteY1"/>
              </a:cxn>
              <a:cxn ang="0">
                <a:pos x="connsiteX2" y="connsiteY2"/>
              </a:cxn>
              <a:cxn ang="0">
                <a:pos x="connsiteX3" y="connsiteY3"/>
              </a:cxn>
            </a:cxnLst>
            <a:rect l="l" t="t" r="r" b="b"/>
            <a:pathLst>
              <a:path w="1328870" h="348441">
                <a:moveTo>
                  <a:pt x="1328870" y="348441"/>
                </a:moveTo>
                <a:lnTo>
                  <a:pt x="367172" y="348441"/>
                </a:lnTo>
                <a:lnTo>
                  <a:pt x="0" y="0"/>
                </a:lnTo>
                <a:lnTo>
                  <a:pt x="870234"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62" name="任意多边形: 形状 161"/>
          <p:cNvSpPr/>
          <p:nvPr>
            <p:custDataLst>
              <p:tags r:id="rId143"/>
            </p:custDataLst>
          </p:nvPr>
        </p:nvSpPr>
        <p:spPr>
          <a:xfrm>
            <a:off x="10088009" y="5419322"/>
            <a:ext cx="1249599" cy="287463"/>
          </a:xfrm>
          <a:custGeom>
            <a:avLst/>
            <a:gdLst>
              <a:gd name="connsiteX0" fmla="*/ 1249599 w 1249599"/>
              <a:gd name="connsiteY0" fmla="*/ 287464 h 287463"/>
              <a:gd name="connsiteX1" fmla="*/ 379367 w 1249599"/>
              <a:gd name="connsiteY1" fmla="*/ 287464 h 287463"/>
              <a:gd name="connsiteX2" fmla="*/ 0 w 1249599"/>
              <a:gd name="connsiteY2" fmla="*/ 0 h 287463"/>
              <a:gd name="connsiteX3" fmla="*/ 794448 w 1249599"/>
              <a:gd name="connsiteY3" fmla="*/ 0 h 287463"/>
            </a:gdLst>
            <a:ahLst/>
            <a:cxnLst>
              <a:cxn ang="0">
                <a:pos x="connsiteX0" y="connsiteY0"/>
              </a:cxn>
              <a:cxn ang="0">
                <a:pos x="connsiteX1" y="connsiteY1"/>
              </a:cxn>
              <a:cxn ang="0">
                <a:pos x="connsiteX2" y="connsiteY2"/>
              </a:cxn>
              <a:cxn ang="0">
                <a:pos x="connsiteX3" y="connsiteY3"/>
              </a:cxn>
            </a:cxnLst>
            <a:rect l="l" t="t" r="r" b="b"/>
            <a:pathLst>
              <a:path w="1249599" h="287463">
                <a:moveTo>
                  <a:pt x="1249599" y="287464"/>
                </a:moveTo>
                <a:lnTo>
                  <a:pt x="379367" y="287464"/>
                </a:lnTo>
                <a:lnTo>
                  <a:pt x="0" y="0"/>
                </a:lnTo>
                <a:lnTo>
                  <a:pt x="794448"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23" name="任意多边形: 形状 422"/>
          <p:cNvSpPr/>
          <p:nvPr>
            <p:custDataLst>
              <p:tags r:id="rId144"/>
            </p:custDataLst>
          </p:nvPr>
        </p:nvSpPr>
        <p:spPr>
          <a:xfrm>
            <a:off x="11337608" y="5706786"/>
            <a:ext cx="854392" cy="348441"/>
          </a:xfrm>
          <a:custGeom>
            <a:avLst/>
            <a:gdLst>
              <a:gd name="connsiteX0" fmla="*/ 0 w 854392"/>
              <a:gd name="connsiteY0" fmla="*/ 0 h 348441"/>
              <a:gd name="connsiteX1" fmla="*/ 854392 w 854392"/>
              <a:gd name="connsiteY1" fmla="*/ 0 h 348441"/>
              <a:gd name="connsiteX2" fmla="*/ 854392 w 854392"/>
              <a:gd name="connsiteY2" fmla="*/ 348441 h 348441"/>
              <a:gd name="connsiteX3" fmla="*/ 550975 w 854392"/>
              <a:gd name="connsiteY3" fmla="*/ 348441 h 348441"/>
              <a:gd name="connsiteX0-1" fmla="*/ 0 w 854392"/>
              <a:gd name="connsiteY0-2" fmla="*/ 0 h 348441"/>
              <a:gd name="connsiteX1-3" fmla="*/ 854392 w 854392"/>
              <a:gd name="connsiteY1-4" fmla="*/ 0 h 348441"/>
              <a:gd name="connsiteX2-5" fmla="*/ 852011 w 854392"/>
              <a:gd name="connsiteY2-6" fmla="*/ 162995 h 348441"/>
              <a:gd name="connsiteX3-7" fmla="*/ 854392 w 854392"/>
              <a:gd name="connsiteY3-8" fmla="*/ 348441 h 348441"/>
              <a:gd name="connsiteX4" fmla="*/ 550975 w 854392"/>
              <a:gd name="connsiteY4" fmla="*/ 348441 h 348441"/>
              <a:gd name="connsiteX5" fmla="*/ 0 w 854392"/>
              <a:gd name="connsiteY5" fmla="*/ 0 h 348441"/>
              <a:gd name="connsiteX0-9" fmla="*/ 852011 w 943451"/>
              <a:gd name="connsiteY0-10" fmla="*/ 162995 h 348441"/>
              <a:gd name="connsiteX1-11" fmla="*/ 854392 w 943451"/>
              <a:gd name="connsiteY1-12" fmla="*/ 348441 h 348441"/>
              <a:gd name="connsiteX2-13" fmla="*/ 550975 w 943451"/>
              <a:gd name="connsiteY2-14" fmla="*/ 348441 h 348441"/>
              <a:gd name="connsiteX3-15" fmla="*/ 0 w 943451"/>
              <a:gd name="connsiteY3-16" fmla="*/ 0 h 348441"/>
              <a:gd name="connsiteX4-17" fmla="*/ 854392 w 943451"/>
              <a:gd name="connsiteY4-18" fmla="*/ 0 h 348441"/>
              <a:gd name="connsiteX5-19" fmla="*/ 943451 w 943451"/>
              <a:gd name="connsiteY5-20" fmla="*/ 254435 h 348441"/>
              <a:gd name="connsiteX0-21" fmla="*/ 852011 w 854392"/>
              <a:gd name="connsiteY0-22" fmla="*/ 162995 h 348441"/>
              <a:gd name="connsiteX1-23" fmla="*/ 854392 w 854392"/>
              <a:gd name="connsiteY1-24" fmla="*/ 348441 h 348441"/>
              <a:gd name="connsiteX2-25" fmla="*/ 550975 w 854392"/>
              <a:gd name="connsiteY2-26" fmla="*/ 348441 h 348441"/>
              <a:gd name="connsiteX3-27" fmla="*/ 0 w 854392"/>
              <a:gd name="connsiteY3-28" fmla="*/ 0 h 348441"/>
              <a:gd name="connsiteX4-29" fmla="*/ 854392 w 854392"/>
              <a:gd name="connsiteY4-30" fmla="*/ 0 h 348441"/>
              <a:gd name="connsiteX0-31" fmla="*/ 854392 w 854392"/>
              <a:gd name="connsiteY0-32" fmla="*/ 348441 h 348441"/>
              <a:gd name="connsiteX1-33" fmla="*/ 550975 w 854392"/>
              <a:gd name="connsiteY1-34" fmla="*/ 348441 h 348441"/>
              <a:gd name="connsiteX2-35" fmla="*/ 0 w 854392"/>
              <a:gd name="connsiteY2-36" fmla="*/ 0 h 348441"/>
              <a:gd name="connsiteX3-37" fmla="*/ 854392 w 854392"/>
              <a:gd name="connsiteY3-38" fmla="*/ 0 h 348441"/>
            </a:gdLst>
            <a:ahLst/>
            <a:cxnLst>
              <a:cxn ang="0">
                <a:pos x="connsiteX0-1" y="connsiteY0-2"/>
              </a:cxn>
              <a:cxn ang="0">
                <a:pos x="connsiteX1-3" y="connsiteY1-4"/>
              </a:cxn>
              <a:cxn ang="0">
                <a:pos x="connsiteX2-5" y="connsiteY2-6"/>
              </a:cxn>
              <a:cxn ang="0">
                <a:pos x="connsiteX3-7" y="connsiteY3-8"/>
              </a:cxn>
            </a:cxnLst>
            <a:rect l="l" t="t" r="r" b="b"/>
            <a:pathLst>
              <a:path w="854392" h="348441">
                <a:moveTo>
                  <a:pt x="854392" y="348441"/>
                </a:moveTo>
                <a:lnTo>
                  <a:pt x="550975" y="348441"/>
                </a:lnTo>
                <a:lnTo>
                  <a:pt x="0" y="0"/>
                </a:lnTo>
                <a:lnTo>
                  <a:pt x="854392"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5" name="任意多边形: 形状 424"/>
          <p:cNvSpPr/>
          <p:nvPr>
            <p:custDataLst>
              <p:tags r:id="rId145"/>
            </p:custDataLst>
          </p:nvPr>
        </p:nvSpPr>
        <p:spPr>
          <a:xfrm>
            <a:off x="11677340" y="5419322"/>
            <a:ext cx="514660" cy="278651"/>
          </a:xfrm>
          <a:custGeom>
            <a:avLst/>
            <a:gdLst>
              <a:gd name="connsiteX0" fmla="*/ 0 w 514660"/>
              <a:gd name="connsiteY0" fmla="*/ 0 h 278651"/>
              <a:gd name="connsiteX1" fmla="*/ 514660 w 514660"/>
              <a:gd name="connsiteY1" fmla="*/ 0 h 278651"/>
              <a:gd name="connsiteX2" fmla="*/ 514660 w 514660"/>
              <a:gd name="connsiteY2" fmla="*/ 278651 h 278651"/>
              <a:gd name="connsiteX0-1" fmla="*/ 0 w 514660"/>
              <a:gd name="connsiteY0-2" fmla="*/ 0 h 278651"/>
              <a:gd name="connsiteX1-3" fmla="*/ 514660 w 514660"/>
              <a:gd name="connsiteY1-4" fmla="*/ 0 h 278651"/>
              <a:gd name="connsiteX2-5" fmla="*/ 514660 w 514660"/>
              <a:gd name="connsiteY2-6" fmla="*/ 121847 h 278651"/>
              <a:gd name="connsiteX3" fmla="*/ 514660 w 514660"/>
              <a:gd name="connsiteY3" fmla="*/ 278651 h 278651"/>
              <a:gd name="connsiteX4" fmla="*/ 0 w 514660"/>
              <a:gd name="connsiteY4" fmla="*/ 0 h 278651"/>
              <a:gd name="connsiteX0-7" fmla="*/ 514660 w 606100"/>
              <a:gd name="connsiteY0-8" fmla="*/ 121847 h 278651"/>
              <a:gd name="connsiteX1-9" fmla="*/ 514660 w 606100"/>
              <a:gd name="connsiteY1-10" fmla="*/ 278651 h 278651"/>
              <a:gd name="connsiteX2-11" fmla="*/ 0 w 606100"/>
              <a:gd name="connsiteY2-12" fmla="*/ 0 h 278651"/>
              <a:gd name="connsiteX3-13" fmla="*/ 514660 w 606100"/>
              <a:gd name="connsiteY3-14" fmla="*/ 0 h 278651"/>
              <a:gd name="connsiteX4-15" fmla="*/ 606100 w 606100"/>
              <a:gd name="connsiteY4-16" fmla="*/ 213287 h 278651"/>
              <a:gd name="connsiteX0-17" fmla="*/ 514660 w 514660"/>
              <a:gd name="connsiteY0-18" fmla="*/ 121847 h 278651"/>
              <a:gd name="connsiteX1-19" fmla="*/ 514660 w 514660"/>
              <a:gd name="connsiteY1-20" fmla="*/ 278651 h 278651"/>
              <a:gd name="connsiteX2-21" fmla="*/ 0 w 514660"/>
              <a:gd name="connsiteY2-22" fmla="*/ 0 h 278651"/>
              <a:gd name="connsiteX3-23" fmla="*/ 514660 w 514660"/>
              <a:gd name="connsiteY3-24" fmla="*/ 0 h 278651"/>
              <a:gd name="connsiteX0-25" fmla="*/ 514660 w 514660"/>
              <a:gd name="connsiteY0-26" fmla="*/ 278651 h 278651"/>
              <a:gd name="connsiteX1-27" fmla="*/ 0 w 514660"/>
              <a:gd name="connsiteY1-28" fmla="*/ 0 h 278651"/>
              <a:gd name="connsiteX2-29" fmla="*/ 514660 w 514660"/>
              <a:gd name="connsiteY2-30" fmla="*/ 0 h 278651"/>
            </a:gdLst>
            <a:ahLst/>
            <a:cxnLst>
              <a:cxn ang="0">
                <a:pos x="connsiteX0-1" y="connsiteY0-2"/>
              </a:cxn>
              <a:cxn ang="0">
                <a:pos x="connsiteX1-3" y="connsiteY1-4"/>
              </a:cxn>
              <a:cxn ang="0">
                <a:pos x="connsiteX2-5" y="connsiteY2-6"/>
              </a:cxn>
            </a:cxnLst>
            <a:rect l="l" t="t" r="r" b="b"/>
            <a:pathLst>
              <a:path w="514660" h="278651">
                <a:moveTo>
                  <a:pt x="514660" y="278651"/>
                </a:moveTo>
                <a:lnTo>
                  <a:pt x="0" y="0"/>
                </a:lnTo>
                <a:lnTo>
                  <a:pt x="51466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63" name="任意多边形: 形状 462"/>
          <p:cNvSpPr/>
          <p:nvPr>
            <p:custDataLst>
              <p:tags r:id="rId146"/>
            </p:custDataLst>
          </p:nvPr>
        </p:nvSpPr>
        <p:spPr>
          <a:xfrm>
            <a:off x="0" y="6055229"/>
            <a:ext cx="345482" cy="218467"/>
          </a:xfrm>
          <a:custGeom>
            <a:avLst/>
            <a:gdLst>
              <a:gd name="connsiteX0" fmla="*/ 0 w 345482"/>
              <a:gd name="connsiteY0" fmla="*/ 0 h 218467"/>
              <a:gd name="connsiteX1" fmla="*/ 345482 w 345482"/>
              <a:gd name="connsiteY1" fmla="*/ 0 h 218467"/>
              <a:gd name="connsiteX2" fmla="*/ 0 w 345482"/>
              <a:gd name="connsiteY2" fmla="*/ 218467 h 218467"/>
              <a:gd name="connsiteX0-1" fmla="*/ 6805 w 352287"/>
              <a:gd name="connsiteY0-2" fmla="*/ 0 h 218467"/>
              <a:gd name="connsiteX1-3" fmla="*/ 352287 w 352287"/>
              <a:gd name="connsiteY1-4" fmla="*/ 0 h 218467"/>
              <a:gd name="connsiteX2-5" fmla="*/ 6805 w 352287"/>
              <a:gd name="connsiteY2-6" fmla="*/ 218467 h 218467"/>
              <a:gd name="connsiteX3" fmla="*/ 0 w 352287"/>
              <a:gd name="connsiteY3" fmla="*/ 90777 h 218467"/>
              <a:gd name="connsiteX4" fmla="*/ 6805 w 352287"/>
              <a:gd name="connsiteY4" fmla="*/ 0 h 218467"/>
              <a:gd name="connsiteX0-7" fmla="*/ 0 w 352287"/>
              <a:gd name="connsiteY0-8" fmla="*/ 90777 h 218467"/>
              <a:gd name="connsiteX1-9" fmla="*/ 6805 w 352287"/>
              <a:gd name="connsiteY1-10" fmla="*/ 0 h 218467"/>
              <a:gd name="connsiteX2-11" fmla="*/ 352287 w 352287"/>
              <a:gd name="connsiteY2-12" fmla="*/ 0 h 218467"/>
              <a:gd name="connsiteX3-13" fmla="*/ 6805 w 352287"/>
              <a:gd name="connsiteY3-14" fmla="*/ 218467 h 218467"/>
              <a:gd name="connsiteX4-15" fmla="*/ 91440 w 352287"/>
              <a:gd name="connsiteY4-16" fmla="*/ 182217 h 218467"/>
              <a:gd name="connsiteX0-17" fmla="*/ 0 w 352287"/>
              <a:gd name="connsiteY0-18" fmla="*/ 90777 h 218467"/>
              <a:gd name="connsiteX1-19" fmla="*/ 6805 w 352287"/>
              <a:gd name="connsiteY1-20" fmla="*/ 0 h 218467"/>
              <a:gd name="connsiteX2-21" fmla="*/ 352287 w 352287"/>
              <a:gd name="connsiteY2-22" fmla="*/ 0 h 218467"/>
              <a:gd name="connsiteX3-23" fmla="*/ 6805 w 352287"/>
              <a:gd name="connsiteY3-24" fmla="*/ 218467 h 218467"/>
              <a:gd name="connsiteX0-25" fmla="*/ 0 w 345482"/>
              <a:gd name="connsiteY0-26" fmla="*/ 0 h 218467"/>
              <a:gd name="connsiteX1-27" fmla="*/ 345482 w 345482"/>
              <a:gd name="connsiteY1-28" fmla="*/ 0 h 218467"/>
              <a:gd name="connsiteX2-29" fmla="*/ 0 w 345482"/>
              <a:gd name="connsiteY2-30" fmla="*/ 218467 h 218467"/>
            </a:gdLst>
            <a:ahLst/>
            <a:cxnLst>
              <a:cxn ang="0">
                <a:pos x="connsiteX0-1" y="connsiteY0-2"/>
              </a:cxn>
              <a:cxn ang="0">
                <a:pos x="connsiteX1-3" y="connsiteY1-4"/>
              </a:cxn>
              <a:cxn ang="0">
                <a:pos x="connsiteX2-5" y="connsiteY2-6"/>
              </a:cxn>
            </a:cxnLst>
            <a:rect l="l" t="t" r="r" b="b"/>
            <a:pathLst>
              <a:path w="345482" h="218467">
                <a:moveTo>
                  <a:pt x="0" y="0"/>
                </a:moveTo>
                <a:lnTo>
                  <a:pt x="345482" y="0"/>
                </a:lnTo>
                <a:lnTo>
                  <a:pt x="0" y="21846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94" name="任意多边形: 形状 493"/>
          <p:cNvSpPr/>
          <p:nvPr>
            <p:custDataLst>
              <p:tags r:id="rId147"/>
            </p:custDataLst>
          </p:nvPr>
        </p:nvSpPr>
        <p:spPr>
          <a:xfrm>
            <a:off x="0" y="6485988"/>
            <a:ext cx="740092" cy="372012"/>
          </a:xfrm>
          <a:custGeom>
            <a:avLst/>
            <a:gdLst>
              <a:gd name="connsiteX0" fmla="*/ 0 w 740092"/>
              <a:gd name="connsiteY0" fmla="*/ 0 h 372012"/>
              <a:gd name="connsiteX1" fmla="*/ 740092 w 740092"/>
              <a:gd name="connsiteY1" fmla="*/ 0 h 372012"/>
              <a:gd name="connsiteX2" fmla="*/ 250305 w 740092"/>
              <a:gd name="connsiteY2" fmla="*/ 372012 h 372012"/>
              <a:gd name="connsiteX3" fmla="*/ 0 w 740092"/>
              <a:gd name="connsiteY3" fmla="*/ 372012 h 372012"/>
              <a:gd name="connsiteX0-1" fmla="*/ 0 w 740092"/>
              <a:gd name="connsiteY0-2" fmla="*/ 372012 h 463452"/>
              <a:gd name="connsiteX1-3" fmla="*/ 0 w 740092"/>
              <a:gd name="connsiteY1-4" fmla="*/ 0 h 463452"/>
              <a:gd name="connsiteX2-5" fmla="*/ 740092 w 740092"/>
              <a:gd name="connsiteY2-6" fmla="*/ 0 h 463452"/>
              <a:gd name="connsiteX3-7" fmla="*/ 250305 w 740092"/>
              <a:gd name="connsiteY3-8" fmla="*/ 372012 h 463452"/>
              <a:gd name="connsiteX4" fmla="*/ 91440 w 740092"/>
              <a:gd name="connsiteY4" fmla="*/ 463452 h 463452"/>
              <a:gd name="connsiteX0-9" fmla="*/ 0 w 740092"/>
              <a:gd name="connsiteY0-10" fmla="*/ 372012 h 372012"/>
              <a:gd name="connsiteX1-11" fmla="*/ 0 w 740092"/>
              <a:gd name="connsiteY1-12" fmla="*/ 0 h 372012"/>
              <a:gd name="connsiteX2-13" fmla="*/ 740092 w 740092"/>
              <a:gd name="connsiteY2-14" fmla="*/ 0 h 372012"/>
              <a:gd name="connsiteX3-15" fmla="*/ 250305 w 740092"/>
              <a:gd name="connsiteY3-16" fmla="*/ 372012 h 372012"/>
              <a:gd name="connsiteX0-17" fmla="*/ 0 w 740092"/>
              <a:gd name="connsiteY0-18" fmla="*/ 0 h 372012"/>
              <a:gd name="connsiteX1-19" fmla="*/ 740092 w 740092"/>
              <a:gd name="connsiteY1-20" fmla="*/ 0 h 372012"/>
              <a:gd name="connsiteX2-21" fmla="*/ 250305 w 740092"/>
              <a:gd name="connsiteY2-22" fmla="*/ 372012 h 372012"/>
            </a:gdLst>
            <a:ahLst/>
            <a:cxnLst>
              <a:cxn ang="0">
                <a:pos x="connsiteX0-1" y="connsiteY0-2"/>
              </a:cxn>
              <a:cxn ang="0">
                <a:pos x="connsiteX1-3" y="connsiteY1-4"/>
              </a:cxn>
              <a:cxn ang="0">
                <a:pos x="connsiteX2-5" y="connsiteY2-6"/>
              </a:cxn>
            </a:cxnLst>
            <a:rect l="l" t="t" r="r" b="b"/>
            <a:pathLst>
              <a:path w="740092" h="372012">
                <a:moveTo>
                  <a:pt x="0" y="0"/>
                </a:moveTo>
                <a:lnTo>
                  <a:pt x="740092" y="0"/>
                </a:lnTo>
                <a:lnTo>
                  <a:pt x="250305"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4" name="任意多边形: 形状 173"/>
          <p:cNvSpPr/>
          <p:nvPr>
            <p:custDataLst>
              <p:tags r:id="rId148"/>
            </p:custDataLst>
          </p:nvPr>
        </p:nvSpPr>
        <p:spPr>
          <a:xfrm>
            <a:off x="739752" y="6055228"/>
            <a:ext cx="1530095" cy="430760"/>
          </a:xfrm>
          <a:custGeom>
            <a:avLst/>
            <a:gdLst>
              <a:gd name="connsiteX0" fmla="*/ 1075814 w 1530095"/>
              <a:gd name="connsiteY0" fmla="*/ 430761 h 430760"/>
              <a:gd name="connsiteX1" fmla="*/ 0 w 1530095"/>
              <a:gd name="connsiteY1" fmla="*/ 430761 h 430760"/>
              <a:gd name="connsiteX2" fmla="*/ 567525 w 1530095"/>
              <a:gd name="connsiteY2" fmla="*/ 0 h 430760"/>
              <a:gd name="connsiteX3" fmla="*/ 1530095 w 1530095"/>
              <a:gd name="connsiteY3" fmla="*/ 0 h 430760"/>
            </a:gdLst>
            <a:ahLst/>
            <a:cxnLst>
              <a:cxn ang="0">
                <a:pos x="connsiteX0" y="connsiteY0"/>
              </a:cxn>
              <a:cxn ang="0">
                <a:pos x="connsiteX1" y="connsiteY1"/>
              </a:cxn>
              <a:cxn ang="0">
                <a:pos x="connsiteX2" y="connsiteY2"/>
              </a:cxn>
              <a:cxn ang="0">
                <a:pos x="connsiteX3" y="connsiteY3"/>
              </a:cxn>
            </a:cxnLst>
            <a:rect l="l" t="t" r="r" b="b"/>
            <a:pathLst>
              <a:path w="1530095" h="430760">
                <a:moveTo>
                  <a:pt x="1075814" y="430761"/>
                </a:moveTo>
                <a:lnTo>
                  <a:pt x="0" y="430761"/>
                </a:lnTo>
                <a:lnTo>
                  <a:pt x="567525" y="0"/>
                </a:lnTo>
                <a:lnTo>
                  <a:pt x="153009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92" name="任意多边形: 形状 491"/>
          <p:cNvSpPr/>
          <p:nvPr>
            <p:custDataLst>
              <p:tags r:id="rId149"/>
            </p:custDataLst>
          </p:nvPr>
        </p:nvSpPr>
        <p:spPr>
          <a:xfrm>
            <a:off x="1423679" y="6485988"/>
            <a:ext cx="1467703" cy="372012"/>
          </a:xfrm>
          <a:custGeom>
            <a:avLst/>
            <a:gdLst>
              <a:gd name="connsiteX0" fmla="*/ 391888 w 1467703"/>
              <a:gd name="connsiteY0" fmla="*/ 0 h 372012"/>
              <a:gd name="connsiteX1" fmla="*/ 1467703 w 1467703"/>
              <a:gd name="connsiteY1" fmla="*/ 0 h 372012"/>
              <a:gd name="connsiteX2" fmla="*/ 1174009 w 1467703"/>
              <a:gd name="connsiteY2" fmla="*/ 372012 h 372012"/>
              <a:gd name="connsiteX3" fmla="*/ 0 w 1467703"/>
              <a:gd name="connsiteY3" fmla="*/ 372012 h 372012"/>
              <a:gd name="connsiteX0-1" fmla="*/ 391888 w 1467703"/>
              <a:gd name="connsiteY0-2" fmla="*/ 0 h 372012"/>
              <a:gd name="connsiteX1-3" fmla="*/ 1467703 w 1467703"/>
              <a:gd name="connsiteY1-4" fmla="*/ 0 h 372012"/>
              <a:gd name="connsiteX2-5" fmla="*/ 1174009 w 1467703"/>
              <a:gd name="connsiteY2-6" fmla="*/ 372012 h 372012"/>
              <a:gd name="connsiteX3-7" fmla="*/ 671821 w 1467703"/>
              <a:gd name="connsiteY3-8" fmla="*/ 369631 h 372012"/>
              <a:gd name="connsiteX4" fmla="*/ 0 w 1467703"/>
              <a:gd name="connsiteY4" fmla="*/ 372012 h 372012"/>
              <a:gd name="connsiteX5" fmla="*/ 391888 w 1467703"/>
              <a:gd name="connsiteY5" fmla="*/ 0 h 372012"/>
              <a:gd name="connsiteX0-9" fmla="*/ 671821 w 1467703"/>
              <a:gd name="connsiteY0-10" fmla="*/ 369631 h 461071"/>
              <a:gd name="connsiteX1-11" fmla="*/ 0 w 1467703"/>
              <a:gd name="connsiteY1-12" fmla="*/ 372012 h 461071"/>
              <a:gd name="connsiteX2-13" fmla="*/ 391888 w 1467703"/>
              <a:gd name="connsiteY2-14" fmla="*/ 0 h 461071"/>
              <a:gd name="connsiteX3-15" fmla="*/ 1467703 w 1467703"/>
              <a:gd name="connsiteY3-16" fmla="*/ 0 h 461071"/>
              <a:gd name="connsiteX4-17" fmla="*/ 1174009 w 1467703"/>
              <a:gd name="connsiteY4-18" fmla="*/ 372012 h 461071"/>
              <a:gd name="connsiteX5-19" fmla="*/ 763261 w 1467703"/>
              <a:gd name="connsiteY5-20" fmla="*/ 461071 h 461071"/>
              <a:gd name="connsiteX0-21" fmla="*/ 671821 w 1467703"/>
              <a:gd name="connsiteY0-22" fmla="*/ 369631 h 372012"/>
              <a:gd name="connsiteX1-23" fmla="*/ 0 w 1467703"/>
              <a:gd name="connsiteY1-24" fmla="*/ 372012 h 372012"/>
              <a:gd name="connsiteX2-25" fmla="*/ 391888 w 1467703"/>
              <a:gd name="connsiteY2-26" fmla="*/ 0 h 372012"/>
              <a:gd name="connsiteX3-27" fmla="*/ 1467703 w 1467703"/>
              <a:gd name="connsiteY3-28" fmla="*/ 0 h 372012"/>
              <a:gd name="connsiteX4-29" fmla="*/ 1174009 w 1467703"/>
              <a:gd name="connsiteY4-30" fmla="*/ 372012 h 372012"/>
              <a:gd name="connsiteX0-31" fmla="*/ 0 w 1467703"/>
              <a:gd name="connsiteY0-32" fmla="*/ 372012 h 372012"/>
              <a:gd name="connsiteX1-33" fmla="*/ 391888 w 1467703"/>
              <a:gd name="connsiteY1-34" fmla="*/ 0 h 372012"/>
              <a:gd name="connsiteX2-35" fmla="*/ 1467703 w 1467703"/>
              <a:gd name="connsiteY2-36" fmla="*/ 0 h 372012"/>
              <a:gd name="connsiteX3-37" fmla="*/ 1174009 w 1467703"/>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467703" h="372012">
                <a:moveTo>
                  <a:pt x="0" y="372012"/>
                </a:moveTo>
                <a:lnTo>
                  <a:pt x="391888" y="0"/>
                </a:lnTo>
                <a:lnTo>
                  <a:pt x="1467703"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6" name="任意多边形: 形状 175"/>
          <p:cNvSpPr/>
          <p:nvPr>
            <p:custDataLst>
              <p:tags r:id="rId150"/>
            </p:custDataLst>
          </p:nvPr>
        </p:nvSpPr>
        <p:spPr>
          <a:xfrm>
            <a:off x="2891380" y="6055228"/>
            <a:ext cx="1302736" cy="430760"/>
          </a:xfrm>
          <a:custGeom>
            <a:avLst/>
            <a:gdLst>
              <a:gd name="connsiteX0" fmla="*/ 1076249 w 1302736"/>
              <a:gd name="connsiteY0" fmla="*/ 430761 h 430760"/>
              <a:gd name="connsiteX1" fmla="*/ 0 w 1302736"/>
              <a:gd name="connsiteY1" fmla="*/ 430761 h 430760"/>
              <a:gd name="connsiteX2" fmla="*/ 340602 w 1302736"/>
              <a:gd name="connsiteY2" fmla="*/ 0 h 430760"/>
              <a:gd name="connsiteX3" fmla="*/ 1302737 w 1302736"/>
              <a:gd name="connsiteY3" fmla="*/ 0 h 430760"/>
            </a:gdLst>
            <a:ahLst/>
            <a:cxnLst>
              <a:cxn ang="0">
                <a:pos x="connsiteX0" y="connsiteY0"/>
              </a:cxn>
              <a:cxn ang="0">
                <a:pos x="connsiteX1" y="connsiteY1"/>
              </a:cxn>
              <a:cxn ang="0">
                <a:pos x="connsiteX2" y="connsiteY2"/>
              </a:cxn>
              <a:cxn ang="0">
                <a:pos x="connsiteX3" y="connsiteY3"/>
              </a:cxn>
            </a:cxnLst>
            <a:rect l="l" t="t" r="r" b="b"/>
            <a:pathLst>
              <a:path w="1302736" h="430760">
                <a:moveTo>
                  <a:pt x="1076249" y="430761"/>
                </a:moveTo>
                <a:lnTo>
                  <a:pt x="0" y="430761"/>
                </a:lnTo>
                <a:lnTo>
                  <a:pt x="340602" y="0"/>
                </a:lnTo>
                <a:lnTo>
                  <a:pt x="1302737"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90" name="任意多边形: 形状 489"/>
          <p:cNvSpPr/>
          <p:nvPr>
            <p:custDataLst>
              <p:tags r:id="rId151"/>
            </p:custDataLst>
          </p:nvPr>
        </p:nvSpPr>
        <p:spPr>
          <a:xfrm>
            <a:off x="3771539" y="6485988"/>
            <a:ext cx="1271907" cy="372012"/>
          </a:xfrm>
          <a:custGeom>
            <a:avLst/>
            <a:gdLst>
              <a:gd name="connsiteX0" fmla="*/ 196092 w 1271907"/>
              <a:gd name="connsiteY0" fmla="*/ 0 h 372012"/>
              <a:gd name="connsiteX1" fmla="*/ 1271907 w 1271907"/>
              <a:gd name="connsiteY1" fmla="*/ 0 h 372012"/>
              <a:gd name="connsiteX2" fmla="*/ 1174009 w 1271907"/>
              <a:gd name="connsiteY2" fmla="*/ 372012 h 372012"/>
              <a:gd name="connsiteX3" fmla="*/ 0 w 1271907"/>
              <a:gd name="connsiteY3" fmla="*/ 372012 h 372012"/>
              <a:gd name="connsiteX0-1" fmla="*/ 196092 w 1271907"/>
              <a:gd name="connsiteY0-2" fmla="*/ 0 h 372012"/>
              <a:gd name="connsiteX1-3" fmla="*/ 1271907 w 1271907"/>
              <a:gd name="connsiteY1-4" fmla="*/ 0 h 372012"/>
              <a:gd name="connsiteX2-5" fmla="*/ 1174009 w 1271907"/>
              <a:gd name="connsiteY2-6" fmla="*/ 372012 h 372012"/>
              <a:gd name="connsiteX3-7" fmla="*/ 933811 w 1271907"/>
              <a:gd name="connsiteY3-8" fmla="*/ 372012 h 372012"/>
              <a:gd name="connsiteX4" fmla="*/ 0 w 1271907"/>
              <a:gd name="connsiteY4" fmla="*/ 372012 h 372012"/>
              <a:gd name="connsiteX5" fmla="*/ 196092 w 1271907"/>
              <a:gd name="connsiteY5" fmla="*/ 0 h 372012"/>
              <a:gd name="connsiteX0-9" fmla="*/ 933811 w 1271907"/>
              <a:gd name="connsiteY0-10" fmla="*/ 372012 h 463452"/>
              <a:gd name="connsiteX1-11" fmla="*/ 0 w 1271907"/>
              <a:gd name="connsiteY1-12" fmla="*/ 372012 h 463452"/>
              <a:gd name="connsiteX2-13" fmla="*/ 196092 w 1271907"/>
              <a:gd name="connsiteY2-14" fmla="*/ 0 h 463452"/>
              <a:gd name="connsiteX3-15" fmla="*/ 1271907 w 1271907"/>
              <a:gd name="connsiteY3-16" fmla="*/ 0 h 463452"/>
              <a:gd name="connsiteX4-17" fmla="*/ 1174009 w 1271907"/>
              <a:gd name="connsiteY4-18" fmla="*/ 372012 h 463452"/>
              <a:gd name="connsiteX5-19" fmla="*/ 1025251 w 1271907"/>
              <a:gd name="connsiteY5-20" fmla="*/ 463452 h 463452"/>
              <a:gd name="connsiteX0-21" fmla="*/ 933811 w 1271907"/>
              <a:gd name="connsiteY0-22" fmla="*/ 372012 h 372012"/>
              <a:gd name="connsiteX1-23" fmla="*/ 0 w 1271907"/>
              <a:gd name="connsiteY1-24" fmla="*/ 372012 h 372012"/>
              <a:gd name="connsiteX2-25" fmla="*/ 196092 w 1271907"/>
              <a:gd name="connsiteY2-26" fmla="*/ 0 h 372012"/>
              <a:gd name="connsiteX3-27" fmla="*/ 1271907 w 1271907"/>
              <a:gd name="connsiteY3-28" fmla="*/ 0 h 372012"/>
              <a:gd name="connsiteX4-29" fmla="*/ 1174009 w 1271907"/>
              <a:gd name="connsiteY4-30" fmla="*/ 372012 h 372012"/>
              <a:gd name="connsiteX0-31" fmla="*/ 0 w 1271907"/>
              <a:gd name="connsiteY0-32" fmla="*/ 372012 h 372012"/>
              <a:gd name="connsiteX1-33" fmla="*/ 196092 w 1271907"/>
              <a:gd name="connsiteY1-34" fmla="*/ 0 h 372012"/>
              <a:gd name="connsiteX2-35" fmla="*/ 1271907 w 1271907"/>
              <a:gd name="connsiteY2-36" fmla="*/ 0 h 372012"/>
              <a:gd name="connsiteX3-37" fmla="*/ 1174009 w 1271907"/>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271907" h="372012">
                <a:moveTo>
                  <a:pt x="0" y="372012"/>
                </a:moveTo>
                <a:lnTo>
                  <a:pt x="196092" y="0"/>
                </a:lnTo>
                <a:lnTo>
                  <a:pt x="1271907"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78" name="任意多边形: 形状 177"/>
          <p:cNvSpPr/>
          <p:nvPr>
            <p:custDataLst>
              <p:tags r:id="rId152"/>
            </p:custDataLst>
          </p:nvPr>
        </p:nvSpPr>
        <p:spPr>
          <a:xfrm>
            <a:off x="5043444" y="6055228"/>
            <a:ext cx="1075813" cy="430760"/>
          </a:xfrm>
          <a:custGeom>
            <a:avLst/>
            <a:gdLst>
              <a:gd name="connsiteX0" fmla="*/ 1075813 w 1075813"/>
              <a:gd name="connsiteY0" fmla="*/ 430761 h 430760"/>
              <a:gd name="connsiteX1" fmla="*/ 0 w 1075813"/>
              <a:gd name="connsiteY1" fmla="*/ 430761 h 430760"/>
              <a:gd name="connsiteX2" fmla="*/ 113243 w 1075813"/>
              <a:gd name="connsiteY2" fmla="*/ 0 h 430760"/>
              <a:gd name="connsiteX3" fmla="*/ 1075379 w 1075813"/>
              <a:gd name="connsiteY3" fmla="*/ 0 h 430760"/>
            </a:gdLst>
            <a:ahLst/>
            <a:cxnLst>
              <a:cxn ang="0">
                <a:pos x="connsiteX0" y="connsiteY0"/>
              </a:cxn>
              <a:cxn ang="0">
                <a:pos x="connsiteX1" y="connsiteY1"/>
              </a:cxn>
              <a:cxn ang="0">
                <a:pos x="connsiteX2" y="connsiteY2"/>
              </a:cxn>
              <a:cxn ang="0">
                <a:pos x="connsiteX3" y="connsiteY3"/>
              </a:cxn>
            </a:cxnLst>
            <a:rect l="l" t="t" r="r" b="b"/>
            <a:pathLst>
              <a:path w="1075813" h="430760">
                <a:moveTo>
                  <a:pt x="1075813" y="430761"/>
                </a:moveTo>
                <a:lnTo>
                  <a:pt x="0" y="430761"/>
                </a:lnTo>
                <a:lnTo>
                  <a:pt x="113243" y="0"/>
                </a:lnTo>
                <a:lnTo>
                  <a:pt x="107537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8" name="任意多边形: 形状 487"/>
          <p:cNvSpPr/>
          <p:nvPr>
            <p:custDataLst>
              <p:tags r:id="rId153"/>
            </p:custDataLst>
          </p:nvPr>
        </p:nvSpPr>
        <p:spPr>
          <a:xfrm>
            <a:off x="6119258" y="6485988"/>
            <a:ext cx="1174009" cy="372012"/>
          </a:xfrm>
          <a:custGeom>
            <a:avLst/>
            <a:gdLst>
              <a:gd name="connsiteX0" fmla="*/ 0 w 1174009"/>
              <a:gd name="connsiteY0" fmla="*/ 0 h 372012"/>
              <a:gd name="connsiteX1" fmla="*/ 1075815 w 1174009"/>
              <a:gd name="connsiteY1" fmla="*/ 0 h 372012"/>
              <a:gd name="connsiteX2" fmla="*/ 1174009 w 1174009"/>
              <a:gd name="connsiteY2" fmla="*/ 372012 h 372012"/>
              <a:gd name="connsiteX3" fmla="*/ 0 w 1174009"/>
              <a:gd name="connsiteY3" fmla="*/ 372012 h 372012"/>
              <a:gd name="connsiteX0-1" fmla="*/ 0 w 1174009"/>
              <a:gd name="connsiteY0-2" fmla="*/ 0 h 372012"/>
              <a:gd name="connsiteX1-3" fmla="*/ 1075815 w 1174009"/>
              <a:gd name="connsiteY1-4" fmla="*/ 0 h 372012"/>
              <a:gd name="connsiteX2-5" fmla="*/ 1174009 w 1174009"/>
              <a:gd name="connsiteY2-6" fmla="*/ 372012 h 372012"/>
              <a:gd name="connsiteX3-7" fmla="*/ 600630 w 1174009"/>
              <a:gd name="connsiteY3-8" fmla="*/ 369631 h 372012"/>
              <a:gd name="connsiteX4" fmla="*/ 0 w 1174009"/>
              <a:gd name="connsiteY4" fmla="*/ 372012 h 372012"/>
              <a:gd name="connsiteX5" fmla="*/ 0 w 1174009"/>
              <a:gd name="connsiteY5" fmla="*/ 0 h 372012"/>
              <a:gd name="connsiteX0-9" fmla="*/ 600630 w 1174009"/>
              <a:gd name="connsiteY0-10" fmla="*/ 369631 h 461071"/>
              <a:gd name="connsiteX1-11" fmla="*/ 0 w 1174009"/>
              <a:gd name="connsiteY1-12" fmla="*/ 372012 h 461071"/>
              <a:gd name="connsiteX2-13" fmla="*/ 0 w 1174009"/>
              <a:gd name="connsiteY2-14" fmla="*/ 0 h 461071"/>
              <a:gd name="connsiteX3-15" fmla="*/ 1075815 w 1174009"/>
              <a:gd name="connsiteY3-16" fmla="*/ 0 h 461071"/>
              <a:gd name="connsiteX4-17" fmla="*/ 1174009 w 1174009"/>
              <a:gd name="connsiteY4-18" fmla="*/ 372012 h 461071"/>
              <a:gd name="connsiteX5-19" fmla="*/ 692070 w 1174009"/>
              <a:gd name="connsiteY5-20" fmla="*/ 461071 h 461071"/>
              <a:gd name="connsiteX0-21" fmla="*/ 600630 w 1174009"/>
              <a:gd name="connsiteY0-22" fmla="*/ 369631 h 372012"/>
              <a:gd name="connsiteX1-23" fmla="*/ 0 w 1174009"/>
              <a:gd name="connsiteY1-24" fmla="*/ 372012 h 372012"/>
              <a:gd name="connsiteX2-25" fmla="*/ 0 w 1174009"/>
              <a:gd name="connsiteY2-26" fmla="*/ 0 h 372012"/>
              <a:gd name="connsiteX3-27" fmla="*/ 1075815 w 1174009"/>
              <a:gd name="connsiteY3-28" fmla="*/ 0 h 372012"/>
              <a:gd name="connsiteX4-29" fmla="*/ 1174009 w 1174009"/>
              <a:gd name="connsiteY4-30" fmla="*/ 372012 h 372012"/>
              <a:gd name="connsiteX0-31" fmla="*/ 0 w 1174009"/>
              <a:gd name="connsiteY0-32" fmla="*/ 372012 h 372012"/>
              <a:gd name="connsiteX1-33" fmla="*/ 0 w 1174009"/>
              <a:gd name="connsiteY1-34" fmla="*/ 0 h 372012"/>
              <a:gd name="connsiteX2-35" fmla="*/ 1075815 w 1174009"/>
              <a:gd name="connsiteY2-36" fmla="*/ 0 h 372012"/>
              <a:gd name="connsiteX3-37" fmla="*/ 1174009 w 1174009"/>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174009" h="372012">
                <a:moveTo>
                  <a:pt x="0" y="372012"/>
                </a:moveTo>
                <a:lnTo>
                  <a:pt x="0" y="0"/>
                </a:lnTo>
                <a:lnTo>
                  <a:pt x="1075815" y="0"/>
                </a:lnTo>
                <a:lnTo>
                  <a:pt x="1174009"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80" name="任意多边形: 形状 179"/>
          <p:cNvSpPr/>
          <p:nvPr>
            <p:custDataLst>
              <p:tags r:id="rId154"/>
            </p:custDataLst>
          </p:nvPr>
        </p:nvSpPr>
        <p:spPr>
          <a:xfrm>
            <a:off x="7080957" y="6055228"/>
            <a:ext cx="1189927" cy="430760"/>
          </a:xfrm>
          <a:custGeom>
            <a:avLst/>
            <a:gdLst>
              <a:gd name="connsiteX0" fmla="*/ 1189928 w 1189927"/>
              <a:gd name="connsiteY0" fmla="*/ 430761 h 430760"/>
              <a:gd name="connsiteX1" fmla="*/ 114114 w 1189927"/>
              <a:gd name="connsiteY1" fmla="*/ 430761 h 430760"/>
              <a:gd name="connsiteX2" fmla="*/ 0 w 1189927"/>
              <a:gd name="connsiteY2" fmla="*/ 0 h 430760"/>
              <a:gd name="connsiteX3" fmla="*/ 962569 w 1189927"/>
              <a:gd name="connsiteY3" fmla="*/ 0 h 430760"/>
            </a:gdLst>
            <a:ahLst/>
            <a:cxnLst>
              <a:cxn ang="0">
                <a:pos x="connsiteX0" y="connsiteY0"/>
              </a:cxn>
              <a:cxn ang="0">
                <a:pos x="connsiteX1" y="connsiteY1"/>
              </a:cxn>
              <a:cxn ang="0">
                <a:pos x="connsiteX2" y="connsiteY2"/>
              </a:cxn>
              <a:cxn ang="0">
                <a:pos x="connsiteX3" y="connsiteY3"/>
              </a:cxn>
            </a:cxnLst>
            <a:rect l="l" t="t" r="r" b="b"/>
            <a:pathLst>
              <a:path w="1189927" h="430760">
                <a:moveTo>
                  <a:pt x="1189928" y="430761"/>
                </a:moveTo>
                <a:lnTo>
                  <a:pt x="114114" y="430761"/>
                </a:lnTo>
                <a:lnTo>
                  <a:pt x="0" y="0"/>
                </a:lnTo>
                <a:lnTo>
                  <a:pt x="962569"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6" name="任意多边形: 形状 485"/>
          <p:cNvSpPr/>
          <p:nvPr>
            <p:custDataLst>
              <p:tags r:id="rId155"/>
            </p:custDataLst>
          </p:nvPr>
        </p:nvSpPr>
        <p:spPr>
          <a:xfrm>
            <a:off x="8270885" y="6485988"/>
            <a:ext cx="1370102" cy="372012"/>
          </a:xfrm>
          <a:custGeom>
            <a:avLst/>
            <a:gdLst>
              <a:gd name="connsiteX0" fmla="*/ 0 w 1370102"/>
              <a:gd name="connsiteY0" fmla="*/ 0 h 372012"/>
              <a:gd name="connsiteX1" fmla="*/ 1075815 w 1370102"/>
              <a:gd name="connsiteY1" fmla="*/ 0 h 372012"/>
              <a:gd name="connsiteX2" fmla="*/ 1370102 w 1370102"/>
              <a:gd name="connsiteY2" fmla="*/ 372012 h 372012"/>
              <a:gd name="connsiteX3" fmla="*/ 196093 w 1370102"/>
              <a:gd name="connsiteY3" fmla="*/ 372012 h 372012"/>
              <a:gd name="connsiteX0-1" fmla="*/ 0 w 1370102"/>
              <a:gd name="connsiteY0-2" fmla="*/ 0 h 372012"/>
              <a:gd name="connsiteX1-3" fmla="*/ 1075815 w 1370102"/>
              <a:gd name="connsiteY1-4" fmla="*/ 0 h 372012"/>
              <a:gd name="connsiteX2-5" fmla="*/ 1370102 w 1370102"/>
              <a:gd name="connsiteY2-6" fmla="*/ 372012 h 372012"/>
              <a:gd name="connsiteX3-7" fmla="*/ 735003 w 1370102"/>
              <a:gd name="connsiteY3-8" fmla="*/ 372012 h 372012"/>
              <a:gd name="connsiteX4" fmla="*/ 196093 w 1370102"/>
              <a:gd name="connsiteY4" fmla="*/ 372012 h 372012"/>
              <a:gd name="connsiteX5" fmla="*/ 0 w 1370102"/>
              <a:gd name="connsiteY5" fmla="*/ 0 h 372012"/>
              <a:gd name="connsiteX0-9" fmla="*/ 735003 w 1370102"/>
              <a:gd name="connsiteY0-10" fmla="*/ 372012 h 463452"/>
              <a:gd name="connsiteX1-11" fmla="*/ 196093 w 1370102"/>
              <a:gd name="connsiteY1-12" fmla="*/ 372012 h 463452"/>
              <a:gd name="connsiteX2-13" fmla="*/ 0 w 1370102"/>
              <a:gd name="connsiteY2-14" fmla="*/ 0 h 463452"/>
              <a:gd name="connsiteX3-15" fmla="*/ 1075815 w 1370102"/>
              <a:gd name="connsiteY3-16" fmla="*/ 0 h 463452"/>
              <a:gd name="connsiteX4-17" fmla="*/ 1370102 w 1370102"/>
              <a:gd name="connsiteY4-18" fmla="*/ 372012 h 463452"/>
              <a:gd name="connsiteX5-19" fmla="*/ 826443 w 1370102"/>
              <a:gd name="connsiteY5-20" fmla="*/ 463452 h 463452"/>
              <a:gd name="connsiteX0-21" fmla="*/ 735003 w 1370102"/>
              <a:gd name="connsiteY0-22" fmla="*/ 372012 h 372012"/>
              <a:gd name="connsiteX1-23" fmla="*/ 196093 w 1370102"/>
              <a:gd name="connsiteY1-24" fmla="*/ 372012 h 372012"/>
              <a:gd name="connsiteX2-25" fmla="*/ 0 w 1370102"/>
              <a:gd name="connsiteY2-26" fmla="*/ 0 h 372012"/>
              <a:gd name="connsiteX3-27" fmla="*/ 1075815 w 1370102"/>
              <a:gd name="connsiteY3-28" fmla="*/ 0 h 372012"/>
              <a:gd name="connsiteX4-29" fmla="*/ 1370102 w 1370102"/>
              <a:gd name="connsiteY4-30" fmla="*/ 372012 h 372012"/>
              <a:gd name="connsiteX0-31" fmla="*/ 196093 w 1370102"/>
              <a:gd name="connsiteY0-32" fmla="*/ 372012 h 372012"/>
              <a:gd name="connsiteX1-33" fmla="*/ 0 w 1370102"/>
              <a:gd name="connsiteY1-34" fmla="*/ 0 h 372012"/>
              <a:gd name="connsiteX2-35" fmla="*/ 1075815 w 1370102"/>
              <a:gd name="connsiteY2-36" fmla="*/ 0 h 372012"/>
              <a:gd name="connsiteX3-37" fmla="*/ 1370102 w 1370102"/>
              <a:gd name="connsiteY3-38" fmla="*/ 372012 h 372012"/>
            </a:gdLst>
            <a:ahLst/>
            <a:cxnLst>
              <a:cxn ang="0">
                <a:pos x="connsiteX0-1" y="connsiteY0-2"/>
              </a:cxn>
              <a:cxn ang="0">
                <a:pos x="connsiteX1-3" y="connsiteY1-4"/>
              </a:cxn>
              <a:cxn ang="0">
                <a:pos x="connsiteX2-5" y="connsiteY2-6"/>
              </a:cxn>
              <a:cxn ang="0">
                <a:pos x="connsiteX3-7" y="connsiteY3-8"/>
              </a:cxn>
            </a:cxnLst>
            <a:rect l="l" t="t" r="r" b="b"/>
            <a:pathLst>
              <a:path w="1370102" h="372012">
                <a:moveTo>
                  <a:pt x="196093" y="372012"/>
                </a:moveTo>
                <a:lnTo>
                  <a:pt x="0" y="0"/>
                </a:lnTo>
                <a:lnTo>
                  <a:pt x="1075815" y="0"/>
                </a:lnTo>
                <a:lnTo>
                  <a:pt x="1370102" y="372012"/>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182" name="任意多边形: 形状 181"/>
          <p:cNvSpPr/>
          <p:nvPr>
            <p:custDataLst>
              <p:tags r:id="rId156"/>
            </p:custDataLst>
          </p:nvPr>
        </p:nvSpPr>
        <p:spPr>
          <a:xfrm>
            <a:off x="9005663" y="6055228"/>
            <a:ext cx="1416851" cy="430760"/>
          </a:xfrm>
          <a:custGeom>
            <a:avLst/>
            <a:gdLst>
              <a:gd name="connsiteX0" fmla="*/ 1416851 w 1416851"/>
              <a:gd name="connsiteY0" fmla="*/ 430761 h 430760"/>
              <a:gd name="connsiteX1" fmla="*/ 341037 w 1416851"/>
              <a:gd name="connsiteY1" fmla="*/ 430761 h 430760"/>
              <a:gd name="connsiteX2" fmla="*/ 0 w 1416851"/>
              <a:gd name="connsiteY2" fmla="*/ 0 h 430760"/>
              <a:gd name="connsiteX3" fmla="*/ 962135 w 1416851"/>
              <a:gd name="connsiteY3" fmla="*/ 0 h 430760"/>
            </a:gdLst>
            <a:ahLst/>
            <a:cxnLst>
              <a:cxn ang="0">
                <a:pos x="connsiteX0" y="connsiteY0"/>
              </a:cxn>
              <a:cxn ang="0">
                <a:pos x="connsiteX1" y="connsiteY1"/>
              </a:cxn>
              <a:cxn ang="0">
                <a:pos x="connsiteX2" y="connsiteY2"/>
              </a:cxn>
              <a:cxn ang="0">
                <a:pos x="connsiteX3" y="connsiteY3"/>
              </a:cxn>
            </a:cxnLst>
            <a:rect l="l" t="t" r="r" b="b"/>
            <a:pathLst>
              <a:path w="1416851" h="430760">
                <a:moveTo>
                  <a:pt x="1416851" y="430761"/>
                </a:moveTo>
                <a:lnTo>
                  <a:pt x="341037" y="430761"/>
                </a:lnTo>
                <a:lnTo>
                  <a:pt x="0" y="0"/>
                </a:lnTo>
                <a:lnTo>
                  <a:pt x="962135" y="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2" name="任意多边形: 形状 481"/>
          <p:cNvSpPr/>
          <p:nvPr>
            <p:custDataLst>
              <p:tags r:id="rId157"/>
            </p:custDataLst>
          </p:nvPr>
        </p:nvSpPr>
        <p:spPr>
          <a:xfrm>
            <a:off x="10415980" y="6483812"/>
            <a:ext cx="1568126" cy="374189"/>
          </a:xfrm>
          <a:custGeom>
            <a:avLst/>
            <a:gdLst>
              <a:gd name="connsiteX0" fmla="*/ 0 w 1568126"/>
              <a:gd name="connsiteY0" fmla="*/ 0 h 374189"/>
              <a:gd name="connsiteX1" fmla="*/ 1075379 w 1568126"/>
              <a:gd name="connsiteY1" fmla="*/ 0 h 374189"/>
              <a:gd name="connsiteX2" fmla="*/ 1568126 w 1568126"/>
              <a:gd name="connsiteY2" fmla="*/ 374189 h 374189"/>
              <a:gd name="connsiteX3" fmla="*/ 394198 w 1568126"/>
              <a:gd name="connsiteY3" fmla="*/ 374189 h 374189"/>
              <a:gd name="connsiteX0-1" fmla="*/ 0 w 1568126"/>
              <a:gd name="connsiteY0-2" fmla="*/ 0 h 374189"/>
              <a:gd name="connsiteX1-3" fmla="*/ 1075379 w 1568126"/>
              <a:gd name="connsiteY1-4" fmla="*/ 0 h 374189"/>
              <a:gd name="connsiteX2-5" fmla="*/ 1568126 w 1568126"/>
              <a:gd name="connsiteY2-6" fmla="*/ 374189 h 374189"/>
              <a:gd name="connsiteX3-7" fmla="*/ 883051 w 1568126"/>
              <a:gd name="connsiteY3-8" fmla="*/ 371807 h 374189"/>
              <a:gd name="connsiteX4" fmla="*/ 394198 w 1568126"/>
              <a:gd name="connsiteY4" fmla="*/ 374189 h 374189"/>
              <a:gd name="connsiteX5" fmla="*/ 0 w 1568126"/>
              <a:gd name="connsiteY5" fmla="*/ 0 h 374189"/>
              <a:gd name="connsiteX0-9" fmla="*/ 883051 w 1568126"/>
              <a:gd name="connsiteY0-10" fmla="*/ 371807 h 463247"/>
              <a:gd name="connsiteX1-11" fmla="*/ 394198 w 1568126"/>
              <a:gd name="connsiteY1-12" fmla="*/ 374189 h 463247"/>
              <a:gd name="connsiteX2-13" fmla="*/ 0 w 1568126"/>
              <a:gd name="connsiteY2-14" fmla="*/ 0 h 463247"/>
              <a:gd name="connsiteX3-15" fmla="*/ 1075379 w 1568126"/>
              <a:gd name="connsiteY3-16" fmla="*/ 0 h 463247"/>
              <a:gd name="connsiteX4-17" fmla="*/ 1568126 w 1568126"/>
              <a:gd name="connsiteY4-18" fmla="*/ 374189 h 463247"/>
              <a:gd name="connsiteX5-19" fmla="*/ 974491 w 1568126"/>
              <a:gd name="connsiteY5-20" fmla="*/ 463247 h 463247"/>
              <a:gd name="connsiteX0-21" fmla="*/ 883051 w 1568126"/>
              <a:gd name="connsiteY0-22" fmla="*/ 371807 h 374189"/>
              <a:gd name="connsiteX1-23" fmla="*/ 394198 w 1568126"/>
              <a:gd name="connsiteY1-24" fmla="*/ 374189 h 374189"/>
              <a:gd name="connsiteX2-25" fmla="*/ 0 w 1568126"/>
              <a:gd name="connsiteY2-26" fmla="*/ 0 h 374189"/>
              <a:gd name="connsiteX3-27" fmla="*/ 1075379 w 1568126"/>
              <a:gd name="connsiteY3-28" fmla="*/ 0 h 374189"/>
              <a:gd name="connsiteX4-29" fmla="*/ 1568126 w 1568126"/>
              <a:gd name="connsiteY4-30" fmla="*/ 374189 h 374189"/>
              <a:gd name="connsiteX0-31" fmla="*/ 394198 w 1568126"/>
              <a:gd name="connsiteY0-32" fmla="*/ 374189 h 374189"/>
              <a:gd name="connsiteX1-33" fmla="*/ 0 w 1568126"/>
              <a:gd name="connsiteY1-34" fmla="*/ 0 h 374189"/>
              <a:gd name="connsiteX2-35" fmla="*/ 1075379 w 1568126"/>
              <a:gd name="connsiteY2-36" fmla="*/ 0 h 374189"/>
              <a:gd name="connsiteX3-37" fmla="*/ 1568126 w 1568126"/>
              <a:gd name="connsiteY3-38" fmla="*/ 374189 h 374189"/>
            </a:gdLst>
            <a:ahLst/>
            <a:cxnLst>
              <a:cxn ang="0">
                <a:pos x="connsiteX0-1" y="connsiteY0-2"/>
              </a:cxn>
              <a:cxn ang="0">
                <a:pos x="connsiteX1-3" y="connsiteY1-4"/>
              </a:cxn>
              <a:cxn ang="0">
                <a:pos x="connsiteX2-5" y="connsiteY2-6"/>
              </a:cxn>
              <a:cxn ang="0">
                <a:pos x="connsiteX3-7" y="connsiteY3-8"/>
              </a:cxn>
            </a:cxnLst>
            <a:rect l="l" t="t" r="r" b="b"/>
            <a:pathLst>
              <a:path w="1568126" h="374189">
                <a:moveTo>
                  <a:pt x="394198" y="374189"/>
                </a:moveTo>
                <a:lnTo>
                  <a:pt x="0" y="0"/>
                </a:lnTo>
                <a:lnTo>
                  <a:pt x="1075379" y="0"/>
                </a:lnTo>
                <a:lnTo>
                  <a:pt x="1568126" y="374189"/>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21" name="任意多边形: 形状 420"/>
          <p:cNvSpPr/>
          <p:nvPr>
            <p:custDataLst>
              <p:tags r:id="rId158"/>
            </p:custDataLst>
          </p:nvPr>
        </p:nvSpPr>
        <p:spPr>
          <a:xfrm>
            <a:off x="10926447" y="6055228"/>
            <a:ext cx="1265553" cy="430761"/>
          </a:xfrm>
          <a:custGeom>
            <a:avLst/>
            <a:gdLst>
              <a:gd name="connsiteX0" fmla="*/ 0 w 1265553"/>
              <a:gd name="connsiteY0" fmla="*/ 0 h 430761"/>
              <a:gd name="connsiteX1" fmla="*/ 962136 w 1265553"/>
              <a:gd name="connsiteY1" fmla="*/ 0 h 430761"/>
              <a:gd name="connsiteX2" fmla="*/ 1265553 w 1265553"/>
              <a:gd name="connsiteY2" fmla="*/ 191867 h 430761"/>
              <a:gd name="connsiteX3" fmla="*/ 1265553 w 1265553"/>
              <a:gd name="connsiteY3" fmla="*/ 430761 h 430761"/>
              <a:gd name="connsiteX4" fmla="*/ 567525 w 1265553"/>
              <a:gd name="connsiteY4" fmla="*/ 430761 h 430761"/>
              <a:gd name="connsiteX0-1" fmla="*/ 0 w 1265553"/>
              <a:gd name="connsiteY0-2" fmla="*/ 0 h 430761"/>
              <a:gd name="connsiteX1-3" fmla="*/ 962136 w 1265553"/>
              <a:gd name="connsiteY1-4" fmla="*/ 0 h 430761"/>
              <a:gd name="connsiteX2-5" fmla="*/ 1265553 w 1265553"/>
              <a:gd name="connsiteY2-6" fmla="*/ 191867 h 430761"/>
              <a:gd name="connsiteX3-7" fmla="*/ 1265553 w 1265553"/>
              <a:gd name="connsiteY3-8" fmla="*/ 283660 h 430761"/>
              <a:gd name="connsiteX4-9" fmla="*/ 1265553 w 1265553"/>
              <a:gd name="connsiteY4-10" fmla="*/ 430761 h 430761"/>
              <a:gd name="connsiteX5" fmla="*/ 567525 w 1265553"/>
              <a:gd name="connsiteY5" fmla="*/ 430761 h 430761"/>
              <a:gd name="connsiteX6" fmla="*/ 0 w 1265553"/>
              <a:gd name="connsiteY6" fmla="*/ 0 h 430761"/>
              <a:gd name="connsiteX0-11" fmla="*/ 1265553 w 1356993"/>
              <a:gd name="connsiteY0-12" fmla="*/ 283660 h 430761"/>
              <a:gd name="connsiteX1-13" fmla="*/ 1265553 w 1356993"/>
              <a:gd name="connsiteY1-14" fmla="*/ 430761 h 430761"/>
              <a:gd name="connsiteX2-15" fmla="*/ 567525 w 1356993"/>
              <a:gd name="connsiteY2-16" fmla="*/ 430761 h 430761"/>
              <a:gd name="connsiteX3-17" fmla="*/ 0 w 1356993"/>
              <a:gd name="connsiteY3-18" fmla="*/ 0 h 430761"/>
              <a:gd name="connsiteX4-19" fmla="*/ 962136 w 1356993"/>
              <a:gd name="connsiteY4-20" fmla="*/ 0 h 430761"/>
              <a:gd name="connsiteX5-21" fmla="*/ 1265553 w 1356993"/>
              <a:gd name="connsiteY5-22" fmla="*/ 191867 h 430761"/>
              <a:gd name="connsiteX6-23" fmla="*/ 1356993 w 1356993"/>
              <a:gd name="connsiteY6-24" fmla="*/ 375100 h 430761"/>
              <a:gd name="connsiteX0-25" fmla="*/ 1265553 w 1265553"/>
              <a:gd name="connsiteY0-26" fmla="*/ 283660 h 430761"/>
              <a:gd name="connsiteX1-27" fmla="*/ 1265553 w 1265553"/>
              <a:gd name="connsiteY1-28" fmla="*/ 430761 h 430761"/>
              <a:gd name="connsiteX2-29" fmla="*/ 567525 w 1265553"/>
              <a:gd name="connsiteY2-30" fmla="*/ 430761 h 430761"/>
              <a:gd name="connsiteX3-31" fmla="*/ 0 w 1265553"/>
              <a:gd name="connsiteY3-32" fmla="*/ 0 h 430761"/>
              <a:gd name="connsiteX4-33" fmla="*/ 962136 w 1265553"/>
              <a:gd name="connsiteY4-34" fmla="*/ 0 h 430761"/>
              <a:gd name="connsiteX5-35" fmla="*/ 1265553 w 1265553"/>
              <a:gd name="connsiteY5-36" fmla="*/ 191867 h 430761"/>
              <a:gd name="connsiteX0-37" fmla="*/ 1265553 w 1265553"/>
              <a:gd name="connsiteY0-38" fmla="*/ 430761 h 430761"/>
              <a:gd name="connsiteX1-39" fmla="*/ 567525 w 1265553"/>
              <a:gd name="connsiteY1-40" fmla="*/ 430761 h 430761"/>
              <a:gd name="connsiteX2-41" fmla="*/ 0 w 1265553"/>
              <a:gd name="connsiteY2-42" fmla="*/ 0 h 430761"/>
              <a:gd name="connsiteX3-43" fmla="*/ 962136 w 1265553"/>
              <a:gd name="connsiteY3-44" fmla="*/ 0 h 430761"/>
              <a:gd name="connsiteX4-45" fmla="*/ 1265553 w 1265553"/>
              <a:gd name="connsiteY4-46" fmla="*/ 191867 h 43076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65553" h="430761">
                <a:moveTo>
                  <a:pt x="1265553" y="430761"/>
                </a:moveTo>
                <a:lnTo>
                  <a:pt x="567525" y="430761"/>
                </a:lnTo>
                <a:lnTo>
                  <a:pt x="0" y="0"/>
                </a:lnTo>
                <a:lnTo>
                  <a:pt x="962136" y="0"/>
                </a:lnTo>
                <a:lnTo>
                  <a:pt x="1265553" y="191867"/>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35" name="任意多边形: 形状 434"/>
          <p:cNvSpPr/>
          <p:nvPr userDrawn="1">
            <p:custDataLst>
              <p:tags r:id="rId159"/>
            </p:custDataLst>
          </p:nvPr>
        </p:nvSpPr>
        <p:spPr>
          <a:xfrm>
            <a:off x="0" y="1962785"/>
            <a:ext cx="12192000" cy="636270"/>
          </a:xfrm>
          <a:custGeom>
            <a:avLst/>
            <a:gdLst>
              <a:gd name="connsiteX0" fmla="*/ 0 w 12192341"/>
              <a:gd name="connsiteY0" fmla="*/ 0 h 3152960"/>
              <a:gd name="connsiteX1" fmla="*/ 12192341 w 12192341"/>
              <a:gd name="connsiteY1" fmla="*/ 0 h 3152960"/>
              <a:gd name="connsiteX2" fmla="*/ 12192341 w 12192341"/>
              <a:gd name="connsiteY2" fmla="*/ 2531076 h 3152960"/>
              <a:gd name="connsiteX3" fmla="*/ 10388881 w 12192341"/>
              <a:gd name="connsiteY3" fmla="*/ 3152960 h 3152960"/>
              <a:gd name="connsiteX4" fmla="*/ 1845524 w 12192341"/>
              <a:gd name="connsiteY4" fmla="*/ 3152960 h 3152960"/>
              <a:gd name="connsiteX5" fmla="*/ 0 w 12192341"/>
              <a:gd name="connsiteY5" fmla="*/ 2516540 h 3152960"/>
              <a:gd name="connsiteX0-1" fmla="*/ 0 w 12192341"/>
              <a:gd name="connsiteY0-2" fmla="*/ 0 h 3152960"/>
              <a:gd name="connsiteX1-3" fmla="*/ 12192341 w 12192341"/>
              <a:gd name="connsiteY1-4" fmla="*/ 0 h 3152960"/>
              <a:gd name="connsiteX2-5" fmla="*/ 12192341 w 12192341"/>
              <a:gd name="connsiteY2-6" fmla="*/ 2531076 h 3152960"/>
              <a:gd name="connsiteX3-7" fmla="*/ 10388881 w 12192341"/>
              <a:gd name="connsiteY3-8" fmla="*/ 3152960 h 3152960"/>
              <a:gd name="connsiteX4-9" fmla="*/ 1845524 w 12192341"/>
              <a:gd name="connsiteY4-10" fmla="*/ 3152960 h 3152960"/>
              <a:gd name="connsiteX5-11" fmla="*/ 0 w 12192341"/>
              <a:gd name="connsiteY5-12" fmla="*/ 2516540 h 3152960"/>
              <a:gd name="connsiteX6" fmla="*/ 91440 w 12192341"/>
              <a:gd name="connsiteY6" fmla="*/ 91440 h 3152960"/>
              <a:gd name="connsiteX0-13" fmla="*/ 0 w 12192341"/>
              <a:gd name="connsiteY0-14" fmla="*/ 0 h 3152960"/>
              <a:gd name="connsiteX1-15" fmla="*/ 12192341 w 12192341"/>
              <a:gd name="connsiteY1-16" fmla="*/ 0 h 3152960"/>
              <a:gd name="connsiteX2-17" fmla="*/ 12192341 w 12192341"/>
              <a:gd name="connsiteY2-18" fmla="*/ 2531076 h 3152960"/>
              <a:gd name="connsiteX3-19" fmla="*/ 10388881 w 12192341"/>
              <a:gd name="connsiteY3-20" fmla="*/ 3152960 h 3152960"/>
              <a:gd name="connsiteX4-21" fmla="*/ 1845524 w 12192341"/>
              <a:gd name="connsiteY4-22" fmla="*/ 3152960 h 3152960"/>
              <a:gd name="connsiteX5-23" fmla="*/ 0 w 12192341"/>
              <a:gd name="connsiteY5-24" fmla="*/ 2516540 h 3152960"/>
              <a:gd name="connsiteX0-25" fmla="*/ 12192341 w 12192341"/>
              <a:gd name="connsiteY0-26" fmla="*/ 0 h 3152960"/>
              <a:gd name="connsiteX1-27" fmla="*/ 12192341 w 12192341"/>
              <a:gd name="connsiteY1-28" fmla="*/ 2531076 h 3152960"/>
              <a:gd name="connsiteX2-29" fmla="*/ 10388881 w 12192341"/>
              <a:gd name="connsiteY2-30" fmla="*/ 3152960 h 3152960"/>
              <a:gd name="connsiteX3-31" fmla="*/ 1845524 w 12192341"/>
              <a:gd name="connsiteY3-32" fmla="*/ 3152960 h 3152960"/>
              <a:gd name="connsiteX4-33" fmla="*/ 0 w 12192341"/>
              <a:gd name="connsiteY4-34" fmla="*/ 2516540 h 3152960"/>
              <a:gd name="connsiteX0-35" fmla="*/ 12192341 w 12192341"/>
              <a:gd name="connsiteY0-36" fmla="*/ 14536 h 636420"/>
              <a:gd name="connsiteX1-37" fmla="*/ 10388881 w 12192341"/>
              <a:gd name="connsiteY1-38" fmla="*/ 636420 h 636420"/>
              <a:gd name="connsiteX2-39" fmla="*/ 1845524 w 12192341"/>
              <a:gd name="connsiteY2-40" fmla="*/ 636420 h 636420"/>
              <a:gd name="connsiteX3-41" fmla="*/ 0 w 12192341"/>
              <a:gd name="connsiteY3-42" fmla="*/ 0 h 636420"/>
            </a:gdLst>
            <a:ahLst/>
            <a:cxnLst>
              <a:cxn ang="0">
                <a:pos x="connsiteX0-1" y="connsiteY0-2"/>
              </a:cxn>
              <a:cxn ang="0">
                <a:pos x="connsiteX1-3" y="connsiteY1-4"/>
              </a:cxn>
              <a:cxn ang="0">
                <a:pos x="connsiteX2-5" y="connsiteY2-6"/>
              </a:cxn>
              <a:cxn ang="0">
                <a:pos x="connsiteX3-7" y="connsiteY3-8"/>
              </a:cxn>
            </a:cxnLst>
            <a:rect l="l" t="t" r="r" b="b"/>
            <a:pathLst>
              <a:path w="12192341" h="636420">
                <a:moveTo>
                  <a:pt x="12192341" y="14536"/>
                </a:moveTo>
                <a:lnTo>
                  <a:pt x="10388881" y="636420"/>
                </a:lnTo>
                <a:lnTo>
                  <a:pt x="1845524" y="636420"/>
                </a:lnTo>
                <a:lnTo>
                  <a:pt x="0" y="0"/>
                </a:lnTo>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192" name="任意多边形: 形状 191"/>
          <p:cNvSpPr/>
          <p:nvPr userDrawn="1">
            <p:custDataLst>
              <p:tags r:id="rId160"/>
            </p:custDataLst>
          </p:nvPr>
        </p:nvSpPr>
        <p:spPr>
          <a:xfrm>
            <a:off x="10000028" y="2533841"/>
            <a:ext cx="578849" cy="65332"/>
          </a:xfrm>
          <a:custGeom>
            <a:avLst/>
            <a:gdLst>
              <a:gd name="connsiteX0" fmla="*/ 172914 w 578849"/>
              <a:gd name="connsiteY0" fmla="*/ 0 h 65332"/>
              <a:gd name="connsiteX1" fmla="*/ 578849 w 578849"/>
              <a:gd name="connsiteY1" fmla="*/ 0 h 65332"/>
              <a:gd name="connsiteX2" fmla="*/ 388513 w 578849"/>
              <a:gd name="connsiteY2" fmla="*/ 65333 h 65332"/>
              <a:gd name="connsiteX3" fmla="*/ 0 w 57884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78849" h="65332">
                <a:moveTo>
                  <a:pt x="172914" y="0"/>
                </a:moveTo>
                <a:lnTo>
                  <a:pt x="578849"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3" name="任意多边形: 形状 192"/>
          <p:cNvSpPr/>
          <p:nvPr userDrawn="1">
            <p:custDataLst>
              <p:tags r:id="rId161"/>
            </p:custDataLst>
          </p:nvPr>
        </p:nvSpPr>
        <p:spPr>
          <a:xfrm>
            <a:off x="9767443" y="2461975"/>
            <a:ext cx="594528" cy="71865"/>
          </a:xfrm>
          <a:custGeom>
            <a:avLst/>
            <a:gdLst>
              <a:gd name="connsiteX0" fmla="*/ 169865 w 594528"/>
              <a:gd name="connsiteY0" fmla="*/ 0 h 71865"/>
              <a:gd name="connsiteX1" fmla="*/ 594529 w 594528"/>
              <a:gd name="connsiteY1" fmla="*/ 0 h 71865"/>
              <a:gd name="connsiteX2" fmla="*/ 405499 w 594528"/>
              <a:gd name="connsiteY2" fmla="*/ 71866 h 71865"/>
              <a:gd name="connsiteX3" fmla="*/ 0 w 59452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94528" h="71865">
                <a:moveTo>
                  <a:pt x="169865" y="0"/>
                </a:moveTo>
                <a:lnTo>
                  <a:pt x="59452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4" name="任意多边形: 形状 193"/>
          <p:cNvSpPr/>
          <p:nvPr userDrawn="1">
            <p:custDataLst>
              <p:tags r:id="rId162"/>
            </p:custDataLst>
          </p:nvPr>
        </p:nvSpPr>
        <p:spPr>
          <a:xfrm>
            <a:off x="9223439" y="2533841"/>
            <a:ext cx="544004" cy="65332"/>
          </a:xfrm>
          <a:custGeom>
            <a:avLst/>
            <a:gdLst>
              <a:gd name="connsiteX0" fmla="*/ 138069 w 544004"/>
              <a:gd name="connsiteY0" fmla="*/ 0 h 65332"/>
              <a:gd name="connsiteX1" fmla="*/ 544004 w 544004"/>
              <a:gd name="connsiteY1" fmla="*/ 0 h 65332"/>
              <a:gd name="connsiteX2" fmla="*/ 388512 w 544004"/>
              <a:gd name="connsiteY2" fmla="*/ 65333 h 65332"/>
              <a:gd name="connsiteX3" fmla="*/ 0 w 544004"/>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44004" h="65332">
                <a:moveTo>
                  <a:pt x="138069" y="0"/>
                </a:moveTo>
                <a:lnTo>
                  <a:pt x="544004"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5" name="任意多边形: 形状 194"/>
          <p:cNvSpPr/>
          <p:nvPr userDrawn="1">
            <p:custDataLst>
              <p:tags r:id="rId163"/>
            </p:custDataLst>
          </p:nvPr>
        </p:nvSpPr>
        <p:spPr>
          <a:xfrm>
            <a:off x="8956009" y="2461975"/>
            <a:ext cx="556635" cy="71865"/>
          </a:xfrm>
          <a:custGeom>
            <a:avLst/>
            <a:gdLst>
              <a:gd name="connsiteX0" fmla="*/ 131972 w 556635"/>
              <a:gd name="connsiteY0" fmla="*/ 0 h 71865"/>
              <a:gd name="connsiteX1" fmla="*/ 556636 w 556635"/>
              <a:gd name="connsiteY1" fmla="*/ 0 h 71865"/>
              <a:gd name="connsiteX2" fmla="*/ 405499 w 556635"/>
              <a:gd name="connsiteY2" fmla="*/ 71866 h 71865"/>
              <a:gd name="connsiteX3" fmla="*/ 0 w 556635"/>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56635" h="71865">
                <a:moveTo>
                  <a:pt x="131972" y="0"/>
                </a:moveTo>
                <a:lnTo>
                  <a:pt x="55663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6" name="任意多边形: 形状 195"/>
          <p:cNvSpPr/>
          <p:nvPr userDrawn="1">
            <p:custDataLst>
              <p:tags r:id="rId164"/>
            </p:custDataLst>
          </p:nvPr>
        </p:nvSpPr>
        <p:spPr>
          <a:xfrm>
            <a:off x="8446413" y="2533841"/>
            <a:ext cx="509596" cy="65332"/>
          </a:xfrm>
          <a:custGeom>
            <a:avLst/>
            <a:gdLst>
              <a:gd name="connsiteX0" fmla="*/ 103662 w 509596"/>
              <a:gd name="connsiteY0" fmla="*/ 0 h 65332"/>
              <a:gd name="connsiteX1" fmla="*/ 509597 w 509596"/>
              <a:gd name="connsiteY1" fmla="*/ 0 h 65332"/>
              <a:gd name="connsiteX2" fmla="*/ 388513 w 509596"/>
              <a:gd name="connsiteY2" fmla="*/ 65333 h 65332"/>
              <a:gd name="connsiteX3" fmla="*/ 0 w 509596"/>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09596" h="65332">
                <a:moveTo>
                  <a:pt x="103662" y="0"/>
                </a:moveTo>
                <a:lnTo>
                  <a:pt x="509597"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7" name="任意多边形: 形状 196"/>
          <p:cNvSpPr/>
          <p:nvPr userDrawn="1">
            <p:custDataLst>
              <p:tags r:id="rId165"/>
            </p:custDataLst>
          </p:nvPr>
        </p:nvSpPr>
        <p:spPr>
          <a:xfrm>
            <a:off x="8144575" y="2461975"/>
            <a:ext cx="519178" cy="71865"/>
          </a:xfrm>
          <a:custGeom>
            <a:avLst/>
            <a:gdLst>
              <a:gd name="connsiteX0" fmla="*/ 94515 w 519178"/>
              <a:gd name="connsiteY0" fmla="*/ 0 h 71865"/>
              <a:gd name="connsiteX1" fmla="*/ 519179 w 519178"/>
              <a:gd name="connsiteY1" fmla="*/ 0 h 71865"/>
              <a:gd name="connsiteX2" fmla="*/ 405499 w 519178"/>
              <a:gd name="connsiteY2" fmla="*/ 71866 h 71865"/>
              <a:gd name="connsiteX3" fmla="*/ 0 w 519178"/>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19178" h="71865">
                <a:moveTo>
                  <a:pt x="94515" y="0"/>
                </a:moveTo>
                <a:lnTo>
                  <a:pt x="519179"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8" name="任意多边形: 形状 197"/>
          <p:cNvSpPr/>
          <p:nvPr userDrawn="1">
            <p:custDataLst>
              <p:tags r:id="rId166"/>
            </p:custDataLst>
          </p:nvPr>
        </p:nvSpPr>
        <p:spPr>
          <a:xfrm>
            <a:off x="7669823" y="2533841"/>
            <a:ext cx="474751" cy="65332"/>
          </a:xfrm>
          <a:custGeom>
            <a:avLst/>
            <a:gdLst>
              <a:gd name="connsiteX0" fmla="*/ 68817 w 474751"/>
              <a:gd name="connsiteY0" fmla="*/ 0 h 65332"/>
              <a:gd name="connsiteX1" fmla="*/ 474752 w 474751"/>
              <a:gd name="connsiteY1" fmla="*/ 0 h 65332"/>
              <a:gd name="connsiteX2" fmla="*/ 388513 w 474751"/>
              <a:gd name="connsiteY2" fmla="*/ 65333 h 65332"/>
              <a:gd name="connsiteX3" fmla="*/ 0 w 47475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74751" h="65332">
                <a:moveTo>
                  <a:pt x="68817" y="0"/>
                </a:moveTo>
                <a:lnTo>
                  <a:pt x="474752" y="0"/>
                </a:lnTo>
                <a:lnTo>
                  <a:pt x="388513"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199" name="任意多边形: 形状 198"/>
          <p:cNvSpPr/>
          <p:nvPr userDrawn="1">
            <p:custDataLst>
              <p:tags r:id="rId167"/>
            </p:custDataLst>
          </p:nvPr>
        </p:nvSpPr>
        <p:spPr>
          <a:xfrm>
            <a:off x="7333141" y="2461975"/>
            <a:ext cx="481286" cy="71865"/>
          </a:xfrm>
          <a:custGeom>
            <a:avLst/>
            <a:gdLst>
              <a:gd name="connsiteX0" fmla="*/ 56623 w 481286"/>
              <a:gd name="connsiteY0" fmla="*/ 0 h 71865"/>
              <a:gd name="connsiteX1" fmla="*/ 481286 w 481286"/>
              <a:gd name="connsiteY1" fmla="*/ 0 h 71865"/>
              <a:gd name="connsiteX2" fmla="*/ 405499 w 481286"/>
              <a:gd name="connsiteY2" fmla="*/ 71866 h 71865"/>
              <a:gd name="connsiteX3" fmla="*/ 0 w 48128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81286" h="71865">
                <a:moveTo>
                  <a:pt x="56623" y="0"/>
                </a:moveTo>
                <a:lnTo>
                  <a:pt x="481286"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0" name="任意多边形: 形状 199"/>
          <p:cNvSpPr/>
          <p:nvPr userDrawn="1">
            <p:custDataLst>
              <p:tags r:id="rId168"/>
            </p:custDataLst>
          </p:nvPr>
        </p:nvSpPr>
        <p:spPr>
          <a:xfrm>
            <a:off x="6892798" y="2533841"/>
            <a:ext cx="440342" cy="65332"/>
          </a:xfrm>
          <a:custGeom>
            <a:avLst/>
            <a:gdLst>
              <a:gd name="connsiteX0" fmla="*/ 34409 w 440342"/>
              <a:gd name="connsiteY0" fmla="*/ 0 h 65332"/>
              <a:gd name="connsiteX1" fmla="*/ 440343 w 440342"/>
              <a:gd name="connsiteY1" fmla="*/ 0 h 65332"/>
              <a:gd name="connsiteX2" fmla="*/ 388512 w 440342"/>
              <a:gd name="connsiteY2" fmla="*/ 65333 h 65332"/>
              <a:gd name="connsiteX3" fmla="*/ 0 w 44034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40342" h="65332">
                <a:moveTo>
                  <a:pt x="34409" y="0"/>
                </a:moveTo>
                <a:lnTo>
                  <a:pt x="440343" y="0"/>
                </a:lnTo>
                <a:lnTo>
                  <a:pt x="388512"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1" name="任意多边形: 形状 200"/>
          <p:cNvSpPr/>
          <p:nvPr userDrawn="1">
            <p:custDataLst>
              <p:tags r:id="rId169"/>
            </p:custDataLst>
          </p:nvPr>
        </p:nvSpPr>
        <p:spPr>
          <a:xfrm>
            <a:off x="6521708" y="2461975"/>
            <a:ext cx="443391" cy="71865"/>
          </a:xfrm>
          <a:custGeom>
            <a:avLst/>
            <a:gdLst>
              <a:gd name="connsiteX0" fmla="*/ 18728 w 443391"/>
              <a:gd name="connsiteY0" fmla="*/ 0 h 71865"/>
              <a:gd name="connsiteX1" fmla="*/ 443392 w 443391"/>
              <a:gd name="connsiteY1" fmla="*/ 0 h 71865"/>
              <a:gd name="connsiteX2" fmla="*/ 405499 w 443391"/>
              <a:gd name="connsiteY2" fmla="*/ 71866 h 71865"/>
              <a:gd name="connsiteX3" fmla="*/ 0 w 443391"/>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43391" h="71865">
                <a:moveTo>
                  <a:pt x="18728" y="0"/>
                </a:moveTo>
                <a:lnTo>
                  <a:pt x="443392" y="0"/>
                </a:lnTo>
                <a:lnTo>
                  <a:pt x="405499" y="71866"/>
                </a:lnTo>
                <a:lnTo>
                  <a:pt x="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2" name="任意多边形: 形状 201"/>
          <p:cNvSpPr/>
          <p:nvPr userDrawn="1">
            <p:custDataLst>
              <p:tags r:id="rId170"/>
            </p:custDataLst>
          </p:nvPr>
        </p:nvSpPr>
        <p:spPr>
          <a:xfrm>
            <a:off x="6116208" y="2533841"/>
            <a:ext cx="405500" cy="65332"/>
          </a:xfrm>
          <a:custGeom>
            <a:avLst/>
            <a:gdLst>
              <a:gd name="connsiteX0" fmla="*/ 0 w 405500"/>
              <a:gd name="connsiteY0" fmla="*/ 0 h 65332"/>
              <a:gd name="connsiteX1" fmla="*/ 405500 w 405500"/>
              <a:gd name="connsiteY1" fmla="*/ 0 h 65332"/>
              <a:gd name="connsiteX2" fmla="*/ 388077 w 405500"/>
              <a:gd name="connsiteY2" fmla="*/ 65333 h 65332"/>
              <a:gd name="connsiteX3" fmla="*/ 0 w 40550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05500" h="65332">
                <a:moveTo>
                  <a:pt x="0" y="0"/>
                </a:moveTo>
                <a:lnTo>
                  <a:pt x="405500" y="0"/>
                </a:lnTo>
                <a:lnTo>
                  <a:pt x="388077" y="65333"/>
                </a:lnTo>
                <a:lnTo>
                  <a:pt x="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3" name="任意多边形: 形状 202"/>
          <p:cNvSpPr/>
          <p:nvPr userDrawn="1">
            <p:custDataLst>
              <p:tags r:id="rId171"/>
            </p:custDataLst>
          </p:nvPr>
        </p:nvSpPr>
        <p:spPr>
          <a:xfrm>
            <a:off x="5691545" y="2461975"/>
            <a:ext cx="424663" cy="71865"/>
          </a:xfrm>
          <a:custGeom>
            <a:avLst/>
            <a:gdLst>
              <a:gd name="connsiteX0" fmla="*/ 0 w 424663"/>
              <a:gd name="connsiteY0" fmla="*/ 0 h 71865"/>
              <a:gd name="connsiteX1" fmla="*/ 424229 w 424663"/>
              <a:gd name="connsiteY1" fmla="*/ 0 h 71865"/>
              <a:gd name="connsiteX2" fmla="*/ 424663 w 424663"/>
              <a:gd name="connsiteY2" fmla="*/ 71866 h 71865"/>
              <a:gd name="connsiteX3" fmla="*/ 18730 w 424663"/>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24663" h="71865">
                <a:moveTo>
                  <a:pt x="0" y="0"/>
                </a:moveTo>
                <a:lnTo>
                  <a:pt x="424229" y="0"/>
                </a:lnTo>
                <a:lnTo>
                  <a:pt x="424663" y="71866"/>
                </a:lnTo>
                <a:lnTo>
                  <a:pt x="18730"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4" name="任意多边形: 形状 203"/>
          <p:cNvSpPr/>
          <p:nvPr userDrawn="1">
            <p:custDataLst>
              <p:tags r:id="rId172"/>
            </p:custDataLst>
          </p:nvPr>
        </p:nvSpPr>
        <p:spPr>
          <a:xfrm>
            <a:off x="5304775" y="2533841"/>
            <a:ext cx="422920" cy="65332"/>
          </a:xfrm>
          <a:custGeom>
            <a:avLst/>
            <a:gdLst>
              <a:gd name="connsiteX0" fmla="*/ 0 w 422920"/>
              <a:gd name="connsiteY0" fmla="*/ 0 h 65332"/>
              <a:gd name="connsiteX1" fmla="*/ 405499 w 422920"/>
              <a:gd name="connsiteY1" fmla="*/ 0 h 65332"/>
              <a:gd name="connsiteX2" fmla="*/ 422921 w 422920"/>
              <a:gd name="connsiteY2" fmla="*/ 65333 h 65332"/>
              <a:gd name="connsiteX3" fmla="*/ 34408 w 422920"/>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22920" h="65332">
                <a:moveTo>
                  <a:pt x="0" y="0"/>
                </a:moveTo>
                <a:lnTo>
                  <a:pt x="405499" y="0"/>
                </a:lnTo>
                <a:lnTo>
                  <a:pt x="422921" y="65333"/>
                </a:lnTo>
                <a:lnTo>
                  <a:pt x="34408"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5" name="任意多边形: 形状 204"/>
          <p:cNvSpPr/>
          <p:nvPr userDrawn="1">
            <p:custDataLst>
              <p:tags r:id="rId173"/>
            </p:custDataLst>
          </p:nvPr>
        </p:nvSpPr>
        <p:spPr>
          <a:xfrm>
            <a:off x="4842218" y="2461975"/>
            <a:ext cx="462557" cy="71865"/>
          </a:xfrm>
          <a:custGeom>
            <a:avLst/>
            <a:gdLst>
              <a:gd name="connsiteX0" fmla="*/ 0 w 462557"/>
              <a:gd name="connsiteY0" fmla="*/ 0 h 71865"/>
              <a:gd name="connsiteX1" fmla="*/ 424663 w 462557"/>
              <a:gd name="connsiteY1" fmla="*/ 0 h 71865"/>
              <a:gd name="connsiteX2" fmla="*/ 462558 w 462557"/>
              <a:gd name="connsiteY2" fmla="*/ 71866 h 71865"/>
              <a:gd name="connsiteX3" fmla="*/ 56623 w 462557"/>
              <a:gd name="connsiteY3" fmla="*/ 71866 h 71865"/>
            </a:gdLst>
            <a:ahLst/>
            <a:cxnLst>
              <a:cxn ang="0">
                <a:pos x="connsiteX0" y="connsiteY0"/>
              </a:cxn>
              <a:cxn ang="0">
                <a:pos x="connsiteX1" y="connsiteY1"/>
              </a:cxn>
              <a:cxn ang="0">
                <a:pos x="connsiteX2" y="connsiteY2"/>
              </a:cxn>
              <a:cxn ang="0">
                <a:pos x="connsiteX3" y="connsiteY3"/>
              </a:cxn>
            </a:cxnLst>
            <a:rect l="l" t="t" r="r" b="b"/>
            <a:pathLst>
              <a:path w="462557" h="71865">
                <a:moveTo>
                  <a:pt x="0" y="0"/>
                </a:moveTo>
                <a:lnTo>
                  <a:pt x="424663" y="0"/>
                </a:lnTo>
                <a:lnTo>
                  <a:pt x="462558" y="71866"/>
                </a:lnTo>
                <a:lnTo>
                  <a:pt x="56623"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6" name="任意多边形: 形状 205"/>
          <p:cNvSpPr/>
          <p:nvPr userDrawn="1">
            <p:custDataLst>
              <p:tags r:id="rId174"/>
            </p:custDataLst>
          </p:nvPr>
        </p:nvSpPr>
        <p:spPr>
          <a:xfrm>
            <a:off x="4493341" y="2533841"/>
            <a:ext cx="457329" cy="65332"/>
          </a:xfrm>
          <a:custGeom>
            <a:avLst/>
            <a:gdLst>
              <a:gd name="connsiteX0" fmla="*/ 0 w 457329"/>
              <a:gd name="connsiteY0" fmla="*/ 0 h 65332"/>
              <a:gd name="connsiteX1" fmla="*/ 405499 w 457329"/>
              <a:gd name="connsiteY1" fmla="*/ 0 h 65332"/>
              <a:gd name="connsiteX2" fmla="*/ 457330 w 457329"/>
              <a:gd name="connsiteY2" fmla="*/ 65333 h 65332"/>
              <a:gd name="connsiteX3" fmla="*/ 69253 w 457329"/>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57329" h="65332">
                <a:moveTo>
                  <a:pt x="0" y="0"/>
                </a:moveTo>
                <a:lnTo>
                  <a:pt x="405499" y="0"/>
                </a:lnTo>
                <a:lnTo>
                  <a:pt x="457330" y="65333"/>
                </a:lnTo>
                <a:lnTo>
                  <a:pt x="69253"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7" name="任意多边形: 形状 206"/>
          <p:cNvSpPr/>
          <p:nvPr userDrawn="1">
            <p:custDataLst>
              <p:tags r:id="rId175"/>
            </p:custDataLst>
          </p:nvPr>
        </p:nvSpPr>
        <p:spPr>
          <a:xfrm>
            <a:off x="3995070" y="2462411"/>
            <a:ext cx="500014" cy="71866"/>
          </a:xfrm>
          <a:custGeom>
            <a:avLst/>
            <a:gdLst>
              <a:gd name="connsiteX0" fmla="*/ 0 w 500014"/>
              <a:gd name="connsiteY0" fmla="*/ 0 h 71866"/>
              <a:gd name="connsiteX1" fmla="*/ 424663 w 500014"/>
              <a:gd name="connsiteY1" fmla="*/ 0 h 71866"/>
              <a:gd name="connsiteX2" fmla="*/ 500014 w 500014"/>
              <a:gd name="connsiteY2" fmla="*/ 71866 h 71866"/>
              <a:gd name="connsiteX3" fmla="*/ 94514 w 500014"/>
              <a:gd name="connsiteY3" fmla="*/ 71866 h 71866"/>
            </a:gdLst>
            <a:ahLst/>
            <a:cxnLst>
              <a:cxn ang="0">
                <a:pos x="connsiteX0" y="connsiteY0"/>
              </a:cxn>
              <a:cxn ang="0">
                <a:pos x="connsiteX1" y="connsiteY1"/>
              </a:cxn>
              <a:cxn ang="0">
                <a:pos x="connsiteX2" y="connsiteY2"/>
              </a:cxn>
              <a:cxn ang="0">
                <a:pos x="connsiteX3" y="connsiteY3"/>
              </a:cxn>
            </a:cxnLst>
            <a:rect l="l" t="t" r="r" b="b"/>
            <a:pathLst>
              <a:path w="500014" h="71866">
                <a:moveTo>
                  <a:pt x="0" y="0"/>
                </a:moveTo>
                <a:lnTo>
                  <a:pt x="424663" y="0"/>
                </a:lnTo>
                <a:lnTo>
                  <a:pt x="500014" y="71866"/>
                </a:lnTo>
                <a:lnTo>
                  <a:pt x="94514"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8" name="任意多边形: 形状 207"/>
          <p:cNvSpPr/>
          <p:nvPr userDrawn="1">
            <p:custDataLst>
              <p:tags r:id="rId176"/>
            </p:custDataLst>
          </p:nvPr>
        </p:nvSpPr>
        <p:spPr>
          <a:xfrm>
            <a:off x="3683649" y="2533841"/>
            <a:ext cx="491738" cy="65332"/>
          </a:xfrm>
          <a:custGeom>
            <a:avLst/>
            <a:gdLst>
              <a:gd name="connsiteX0" fmla="*/ 0 w 491738"/>
              <a:gd name="connsiteY0" fmla="*/ 0 h 65332"/>
              <a:gd name="connsiteX1" fmla="*/ 405500 w 491738"/>
              <a:gd name="connsiteY1" fmla="*/ 0 h 65332"/>
              <a:gd name="connsiteX2" fmla="*/ 491738 w 491738"/>
              <a:gd name="connsiteY2" fmla="*/ 65333 h 65332"/>
              <a:gd name="connsiteX3" fmla="*/ 103662 w 491738"/>
              <a:gd name="connsiteY3" fmla="*/ 65333 h 65332"/>
            </a:gdLst>
            <a:ahLst/>
            <a:cxnLst>
              <a:cxn ang="0">
                <a:pos x="connsiteX0" y="connsiteY0"/>
              </a:cxn>
              <a:cxn ang="0">
                <a:pos x="connsiteX1" y="connsiteY1"/>
              </a:cxn>
              <a:cxn ang="0">
                <a:pos x="connsiteX2" y="connsiteY2"/>
              </a:cxn>
              <a:cxn ang="0">
                <a:pos x="connsiteX3" y="connsiteY3"/>
              </a:cxn>
            </a:cxnLst>
            <a:rect l="l" t="t" r="r" b="b"/>
            <a:pathLst>
              <a:path w="491738" h="65332">
                <a:moveTo>
                  <a:pt x="0" y="0"/>
                </a:moveTo>
                <a:lnTo>
                  <a:pt x="405500" y="0"/>
                </a:lnTo>
                <a:lnTo>
                  <a:pt x="491738" y="65333"/>
                </a:lnTo>
                <a:lnTo>
                  <a:pt x="103662"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09" name="任意多边形: 形状 208"/>
          <p:cNvSpPr/>
          <p:nvPr userDrawn="1">
            <p:custDataLst>
              <p:tags r:id="rId177"/>
            </p:custDataLst>
          </p:nvPr>
        </p:nvSpPr>
        <p:spPr>
          <a:xfrm>
            <a:off x="3145743" y="2461975"/>
            <a:ext cx="537906" cy="71865"/>
          </a:xfrm>
          <a:custGeom>
            <a:avLst/>
            <a:gdLst>
              <a:gd name="connsiteX0" fmla="*/ 0 w 537906"/>
              <a:gd name="connsiteY0" fmla="*/ 0 h 71865"/>
              <a:gd name="connsiteX1" fmla="*/ 424227 w 537906"/>
              <a:gd name="connsiteY1" fmla="*/ 0 h 71865"/>
              <a:gd name="connsiteX2" fmla="*/ 537907 w 537906"/>
              <a:gd name="connsiteY2" fmla="*/ 71866 h 71865"/>
              <a:gd name="connsiteX3" fmla="*/ 131972 w 537906"/>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37906" h="71865">
                <a:moveTo>
                  <a:pt x="0" y="0"/>
                </a:moveTo>
                <a:lnTo>
                  <a:pt x="424227" y="0"/>
                </a:lnTo>
                <a:lnTo>
                  <a:pt x="537907" y="71866"/>
                </a:lnTo>
                <a:lnTo>
                  <a:pt x="131972"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0" name="任意多边形: 形状 209"/>
          <p:cNvSpPr/>
          <p:nvPr userDrawn="1">
            <p:custDataLst>
              <p:tags r:id="rId178"/>
            </p:custDataLst>
          </p:nvPr>
        </p:nvSpPr>
        <p:spPr>
          <a:xfrm>
            <a:off x="2872216" y="2533841"/>
            <a:ext cx="526582" cy="65332"/>
          </a:xfrm>
          <a:custGeom>
            <a:avLst/>
            <a:gdLst>
              <a:gd name="connsiteX0" fmla="*/ 0 w 526582"/>
              <a:gd name="connsiteY0" fmla="*/ 0 h 65332"/>
              <a:gd name="connsiteX1" fmla="*/ 405499 w 526582"/>
              <a:gd name="connsiteY1" fmla="*/ 0 h 65332"/>
              <a:gd name="connsiteX2" fmla="*/ 526583 w 526582"/>
              <a:gd name="connsiteY2" fmla="*/ 65333 h 65332"/>
              <a:gd name="connsiteX3" fmla="*/ 138070 w 526582"/>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26582" h="65332">
                <a:moveTo>
                  <a:pt x="0" y="0"/>
                </a:moveTo>
                <a:lnTo>
                  <a:pt x="405499" y="0"/>
                </a:lnTo>
                <a:lnTo>
                  <a:pt x="526583" y="65333"/>
                </a:lnTo>
                <a:lnTo>
                  <a:pt x="138070"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1" name="任意多边形: 形状 210"/>
          <p:cNvSpPr/>
          <p:nvPr userDrawn="1">
            <p:custDataLst>
              <p:tags r:id="rId179"/>
            </p:custDataLst>
          </p:nvPr>
        </p:nvSpPr>
        <p:spPr>
          <a:xfrm>
            <a:off x="2296416" y="2461975"/>
            <a:ext cx="575800" cy="71865"/>
          </a:xfrm>
          <a:custGeom>
            <a:avLst/>
            <a:gdLst>
              <a:gd name="connsiteX0" fmla="*/ 0 w 575800"/>
              <a:gd name="connsiteY0" fmla="*/ 0 h 71865"/>
              <a:gd name="connsiteX1" fmla="*/ 424663 w 575800"/>
              <a:gd name="connsiteY1" fmla="*/ 0 h 71865"/>
              <a:gd name="connsiteX2" fmla="*/ 575800 w 575800"/>
              <a:gd name="connsiteY2" fmla="*/ 71866 h 71865"/>
              <a:gd name="connsiteX3" fmla="*/ 169865 w 575800"/>
              <a:gd name="connsiteY3" fmla="*/ 71866 h 71865"/>
            </a:gdLst>
            <a:ahLst/>
            <a:cxnLst>
              <a:cxn ang="0">
                <a:pos x="connsiteX0" y="connsiteY0"/>
              </a:cxn>
              <a:cxn ang="0">
                <a:pos x="connsiteX1" y="connsiteY1"/>
              </a:cxn>
              <a:cxn ang="0">
                <a:pos x="connsiteX2" y="connsiteY2"/>
              </a:cxn>
              <a:cxn ang="0">
                <a:pos x="connsiteX3" y="connsiteY3"/>
              </a:cxn>
            </a:cxnLst>
            <a:rect l="l" t="t" r="r" b="b"/>
            <a:pathLst>
              <a:path w="575800" h="71865">
                <a:moveTo>
                  <a:pt x="0" y="0"/>
                </a:moveTo>
                <a:lnTo>
                  <a:pt x="424663" y="0"/>
                </a:lnTo>
                <a:lnTo>
                  <a:pt x="575800" y="71866"/>
                </a:lnTo>
                <a:lnTo>
                  <a:pt x="169865"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2" name="任意多边形: 形状 211"/>
          <p:cNvSpPr/>
          <p:nvPr userDrawn="1">
            <p:custDataLst>
              <p:tags r:id="rId180"/>
            </p:custDataLst>
          </p:nvPr>
        </p:nvSpPr>
        <p:spPr>
          <a:xfrm>
            <a:off x="2060782" y="2533841"/>
            <a:ext cx="560991" cy="65332"/>
          </a:xfrm>
          <a:custGeom>
            <a:avLst/>
            <a:gdLst>
              <a:gd name="connsiteX0" fmla="*/ 0 w 560991"/>
              <a:gd name="connsiteY0" fmla="*/ 0 h 65332"/>
              <a:gd name="connsiteX1" fmla="*/ 405499 w 560991"/>
              <a:gd name="connsiteY1" fmla="*/ 0 h 65332"/>
              <a:gd name="connsiteX2" fmla="*/ 560992 w 560991"/>
              <a:gd name="connsiteY2" fmla="*/ 65333 h 65332"/>
              <a:gd name="connsiteX3" fmla="*/ 172914 w 560991"/>
              <a:gd name="connsiteY3" fmla="*/ 65333 h 65332"/>
            </a:gdLst>
            <a:ahLst/>
            <a:cxnLst>
              <a:cxn ang="0">
                <a:pos x="connsiteX0" y="connsiteY0"/>
              </a:cxn>
              <a:cxn ang="0">
                <a:pos x="connsiteX1" y="connsiteY1"/>
              </a:cxn>
              <a:cxn ang="0">
                <a:pos x="connsiteX2" y="connsiteY2"/>
              </a:cxn>
              <a:cxn ang="0">
                <a:pos x="connsiteX3" y="connsiteY3"/>
              </a:cxn>
            </a:cxnLst>
            <a:rect l="l" t="t" r="r" b="b"/>
            <a:pathLst>
              <a:path w="560991" h="65332">
                <a:moveTo>
                  <a:pt x="0" y="0"/>
                </a:moveTo>
                <a:lnTo>
                  <a:pt x="405499" y="0"/>
                </a:lnTo>
                <a:lnTo>
                  <a:pt x="560992" y="65333"/>
                </a:lnTo>
                <a:lnTo>
                  <a:pt x="172914" y="65333"/>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3" name="任意多边形: 形状 212"/>
          <p:cNvSpPr/>
          <p:nvPr userDrawn="1">
            <p:custDataLst>
              <p:tags r:id="rId181"/>
            </p:custDataLst>
          </p:nvPr>
        </p:nvSpPr>
        <p:spPr>
          <a:xfrm>
            <a:off x="1447089" y="2461975"/>
            <a:ext cx="613692" cy="71865"/>
          </a:xfrm>
          <a:custGeom>
            <a:avLst/>
            <a:gdLst>
              <a:gd name="connsiteX0" fmla="*/ 0 w 613692"/>
              <a:gd name="connsiteY0" fmla="*/ 0 h 71865"/>
              <a:gd name="connsiteX1" fmla="*/ 424663 w 613692"/>
              <a:gd name="connsiteY1" fmla="*/ 0 h 71865"/>
              <a:gd name="connsiteX2" fmla="*/ 613693 w 613692"/>
              <a:gd name="connsiteY2" fmla="*/ 71866 h 71865"/>
              <a:gd name="connsiteX3" fmla="*/ 207758 w 613692"/>
              <a:gd name="connsiteY3" fmla="*/ 71866 h 71865"/>
            </a:gdLst>
            <a:ahLst/>
            <a:cxnLst>
              <a:cxn ang="0">
                <a:pos x="connsiteX0" y="connsiteY0"/>
              </a:cxn>
              <a:cxn ang="0">
                <a:pos x="connsiteX1" y="connsiteY1"/>
              </a:cxn>
              <a:cxn ang="0">
                <a:pos x="connsiteX2" y="connsiteY2"/>
              </a:cxn>
              <a:cxn ang="0">
                <a:pos x="connsiteX3" y="connsiteY3"/>
              </a:cxn>
            </a:cxnLst>
            <a:rect l="l" t="t" r="r" b="b"/>
            <a:pathLst>
              <a:path w="613692" h="71865">
                <a:moveTo>
                  <a:pt x="0" y="0"/>
                </a:moveTo>
                <a:lnTo>
                  <a:pt x="424663" y="0"/>
                </a:lnTo>
                <a:lnTo>
                  <a:pt x="613693" y="71866"/>
                </a:lnTo>
                <a:lnTo>
                  <a:pt x="207758" y="7186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4" name="任意多边形: 形状 213"/>
          <p:cNvSpPr/>
          <p:nvPr userDrawn="1">
            <p:custDataLst>
              <p:tags r:id="rId182"/>
            </p:custDataLst>
          </p:nvPr>
        </p:nvSpPr>
        <p:spPr>
          <a:xfrm>
            <a:off x="10361972" y="2383576"/>
            <a:ext cx="652457" cy="78399"/>
          </a:xfrm>
          <a:custGeom>
            <a:avLst/>
            <a:gdLst>
              <a:gd name="connsiteX0" fmla="*/ 207323 w 652457"/>
              <a:gd name="connsiteY0" fmla="*/ 0 h 78399"/>
              <a:gd name="connsiteX1" fmla="*/ 652458 w 652457"/>
              <a:gd name="connsiteY1" fmla="*/ 0 h 78399"/>
              <a:gd name="connsiteX2" fmla="*/ 424663 w 652457"/>
              <a:gd name="connsiteY2" fmla="*/ 78399 h 78399"/>
              <a:gd name="connsiteX3" fmla="*/ 0 w 65245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52457" h="78399">
                <a:moveTo>
                  <a:pt x="207323" y="0"/>
                </a:moveTo>
                <a:lnTo>
                  <a:pt x="652458"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5" name="任意多边形: 形状 214"/>
          <p:cNvSpPr/>
          <p:nvPr userDrawn="1">
            <p:custDataLst>
              <p:tags r:id="rId183"/>
            </p:custDataLst>
          </p:nvPr>
        </p:nvSpPr>
        <p:spPr>
          <a:xfrm>
            <a:off x="10123725" y="2296901"/>
            <a:ext cx="674235" cy="86674"/>
          </a:xfrm>
          <a:custGeom>
            <a:avLst/>
            <a:gdLst>
              <a:gd name="connsiteX0" fmla="*/ 206017 w 674235"/>
              <a:gd name="connsiteY0" fmla="*/ 0 h 86674"/>
              <a:gd name="connsiteX1" fmla="*/ 674235 w 674235"/>
              <a:gd name="connsiteY1" fmla="*/ 0 h 86674"/>
              <a:gd name="connsiteX2" fmla="*/ 445570 w 674235"/>
              <a:gd name="connsiteY2" fmla="*/ 86675 h 86674"/>
              <a:gd name="connsiteX3" fmla="*/ 0 w 674235"/>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74235" h="86674">
                <a:moveTo>
                  <a:pt x="206017" y="0"/>
                </a:moveTo>
                <a:lnTo>
                  <a:pt x="674235" y="0"/>
                </a:lnTo>
                <a:lnTo>
                  <a:pt x="445570"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6" name="任意多边形: 形状 215"/>
          <p:cNvSpPr/>
          <p:nvPr userDrawn="1">
            <p:custDataLst>
              <p:tags r:id="rId184"/>
            </p:custDataLst>
          </p:nvPr>
        </p:nvSpPr>
        <p:spPr>
          <a:xfrm>
            <a:off x="9512645" y="2383576"/>
            <a:ext cx="611079" cy="78399"/>
          </a:xfrm>
          <a:custGeom>
            <a:avLst/>
            <a:gdLst>
              <a:gd name="connsiteX0" fmla="*/ 165945 w 611079"/>
              <a:gd name="connsiteY0" fmla="*/ 0 h 78399"/>
              <a:gd name="connsiteX1" fmla="*/ 611080 w 611079"/>
              <a:gd name="connsiteY1" fmla="*/ 0 h 78399"/>
              <a:gd name="connsiteX2" fmla="*/ 424663 w 611079"/>
              <a:gd name="connsiteY2" fmla="*/ 78399 h 78399"/>
              <a:gd name="connsiteX3" fmla="*/ 0 w 61107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11079" h="78399">
                <a:moveTo>
                  <a:pt x="165945" y="0"/>
                </a:moveTo>
                <a:lnTo>
                  <a:pt x="611080"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7" name="任意多边形: 形状 216"/>
          <p:cNvSpPr/>
          <p:nvPr userDrawn="1">
            <p:custDataLst>
              <p:tags r:id="rId185"/>
            </p:custDataLst>
          </p:nvPr>
        </p:nvSpPr>
        <p:spPr>
          <a:xfrm>
            <a:off x="9233021" y="2296901"/>
            <a:ext cx="628501" cy="86674"/>
          </a:xfrm>
          <a:custGeom>
            <a:avLst/>
            <a:gdLst>
              <a:gd name="connsiteX0" fmla="*/ 160283 w 628501"/>
              <a:gd name="connsiteY0" fmla="*/ 0 h 86674"/>
              <a:gd name="connsiteX1" fmla="*/ 628502 w 628501"/>
              <a:gd name="connsiteY1" fmla="*/ 0 h 86674"/>
              <a:gd name="connsiteX2" fmla="*/ 445569 w 628501"/>
              <a:gd name="connsiteY2" fmla="*/ 86675 h 86674"/>
              <a:gd name="connsiteX3" fmla="*/ 0 w 62850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28501" h="86674">
                <a:moveTo>
                  <a:pt x="160283" y="0"/>
                </a:moveTo>
                <a:lnTo>
                  <a:pt x="628502" y="0"/>
                </a:lnTo>
                <a:lnTo>
                  <a:pt x="445569"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8" name="任意多边形: 形状 217"/>
          <p:cNvSpPr/>
          <p:nvPr userDrawn="1">
            <p:custDataLst>
              <p:tags r:id="rId186"/>
            </p:custDataLst>
          </p:nvPr>
        </p:nvSpPr>
        <p:spPr>
          <a:xfrm>
            <a:off x="8663318" y="2383576"/>
            <a:ext cx="569703" cy="78399"/>
          </a:xfrm>
          <a:custGeom>
            <a:avLst/>
            <a:gdLst>
              <a:gd name="connsiteX0" fmla="*/ 124569 w 569703"/>
              <a:gd name="connsiteY0" fmla="*/ 0 h 78399"/>
              <a:gd name="connsiteX1" fmla="*/ 569703 w 569703"/>
              <a:gd name="connsiteY1" fmla="*/ 0 h 78399"/>
              <a:gd name="connsiteX2" fmla="*/ 424663 w 569703"/>
              <a:gd name="connsiteY2" fmla="*/ 78399 h 78399"/>
              <a:gd name="connsiteX3" fmla="*/ 0 w 569703"/>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69703" h="78399">
                <a:moveTo>
                  <a:pt x="124569" y="0"/>
                </a:moveTo>
                <a:lnTo>
                  <a:pt x="569703"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19" name="任意多边形: 形状 218"/>
          <p:cNvSpPr/>
          <p:nvPr userDrawn="1">
            <p:custDataLst>
              <p:tags r:id="rId187"/>
            </p:custDataLst>
          </p:nvPr>
        </p:nvSpPr>
        <p:spPr>
          <a:xfrm>
            <a:off x="8342752" y="2296901"/>
            <a:ext cx="582333" cy="86674"/>
          </a:xfrm>
          <a:custGeom>
            <a:avLst/>
            <a:gdLst>
              <a:gd name="connsiteX0" fmla="*/ 114114 w 582333"/>
              <a:gd name="connsiteY0" fmla="*/ 0 h 86674"/>
              <a:gd name="connsiteX1" fmla="*/ 582333 w 582333"/>
              <a:gd name="connsiteY1" fmla="*/ 0 h 86674"/>
              <a:gd name="connsiteX2" fmla="*/ 445134 w 582333"/>
              <a:gd name="connsiteY2" fmla="*/ 86675 h 86674"/>
              <a:gd name="connsiteX3" fmla="*/ 0 w 58233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82333" h="86674">
                <a:moveTo>
                  <a:pt x="114114" y="0"/>
                </a:moveTo>
                <a:lnTo>
                  <a:pt x="582333"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0" name="任意多边形: 形状 219"/>
          <p:cNvSpPr/>
          <p:nvPr userDrawn="1">
            <p:custDataLst>
              <p:tags r:id="rId188"/>
            </p:custDataLst>
          </p:nvPr>
        </p:nvSpPr>
        <p:spPr>
          <a:xfrm>
            <a:off x="7814427" y="2383576"/>
            <a:ext cx="528325" cy="78399"/>
          </a:xfrm>
          <a:custGeom>
            <a:avLst/>
            <a:gdLst>
              <a:gd name="connsiteX0" fmla="*/ 82755 w 528325"/>
              <a:gd name="connsiteY0" fmla="*/ 0 h 78399"/>
              <a:gd name="connsiteX1" fmla="*/ 528325 w 528325"/>
              <a:gd name="connsiteY1" fmla="*/ 0 h 78399"/>
              <a:gd name="connsiteX2" fmla="*/ 424663 w 528325"/>
              <a:gd name="connsiteY2" fmla="*/ 78399 h 78399"/>
              <a:gd name="connsiteX3" fmla="*/ 0 w 52832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28325" h="78399">
                <a:moveTo>
                  <a:pt x="82755" y="0"/>
                </a:moveTo>
                <a:lnTo>
                  <a:pt x="528325"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1" name="任意多边形: 形状 220"/>
          <p:cNvSpPr/>
          <p:nvPr userDrawn="1">
            <p:custDataLst>
              <p:tags r:id="rId189"/>
            </p:custDataLst>
          </p:nvPr>
        </p:nvSpPr>
        <p:spPr>
          <a:xfrm>
            <a:off x="7452047" y="2296901"/>
            <a:ext cx="536600" cy="86674"/>
          </a:xfrm>
          <a:custGeom>
            <a:avLst/>
            <a:gdLst>
              <a:gd name="connsiteX0" fmla="*/ 68382 w 536600"/>
              <a:gd name="connsiteY0" fmla="*/ 0 h 86674"/>
              <a:gd name="connsiteX1" fmla="*/ 536601 w 536600"/>
              <a:gd name="connsiteY1" fmla="*/ 0 h 86674"/>
              <a:gd name="connsiteX2" fmla="*/ 445134 w 536600"/>
              <a:gd name="connsiteY2" fmla="*/ 86675 h 86674"/>
              <a:gd name="connsiteX3" fmla="*/ 0 w 536600"/>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36600" h="86674">
                <a:moveTo>
                  <a:pt x="68382" y="0"/>
                </a:moveTo>
                <a:lnTo>
                  <a:pt x="536601"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2" name="任意多边形: 形状 221"/>
          <p:cNvSpPr/>
          <p:nvPr userDrawn="1">
            <p:custDataLst>
              <p:tags r:id="rId190"/>
            </p:custDataLst>
          </p:nvPr>
        </p:nvSpPr>
        <p:spPr>
          <a:xfrm>
            <a:off x="6965100" y="2383576"/>
            <a:ext cx="486947" cy="78399"/>
          </a:xfrm>
          <a:custGeom>
            <a:avLst/>
            <a:gdLst>
              <a:gd name="connsiteX0" fmla="*/ 41377 w 486947"/>
              <a:gd name="connsiteY0" fmla="*/ 0 h 78399"/>
              <a:gd name="connsiteX1" fmla="*/ 486947 w 486947"/>
              <a:gd name="connsiteY1" fmla="*/ 0 h 78399"/>
              <a:gd name="connsiteX2" fmla="*/ 424663 w 486947"/>
              <a:gd name="connsiteY2" fmla="*/ 78399 h 78399"/>
              <a:gd name="connsiteX3" fmla="*/ 0 w 486947"/>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86947" h="78399">
                <a:moveTo>
                  <a:pt x="41377" y="0"/>
                </a:moveTo>
                <a:lnTo>
                  <a:pt x="486947"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3" name="任意多边形: 形状 222"/>
          <p:cNvSpPr/>
          <p:nvPr userDrawn="1">
            <p:custDataLst>
              <p:tags r:id="rId191"/>
            </p:custDataLst>
          </p:nvPr>
        </p:nvSpPr>
        <p:spPr>
          <a:xfrm>
            <a:off x="6561343" y="2296901"/>
            <a:ext cx="490868" cy="86674"/>
          </a:xfrm>
          <a:custGeom>
            <a:avLst/>
            <a:gdLst>
              <a:gd name="connsiteX0" fmla="*/ 22650 w 490868"/>
              <a:gd name="connsiteY0" fmla="*/ 0 h 86674"/>
              <a:gd name="connsiteX1" fmla="*/ 490868 w 490868"/>
              <a:gd name="connsiteY1" fmla="*/ 0 h 86674"/>
              <a:gd name="connsiteX2" fmla="*/ 445134 w 490868"/>
              <a:gd name="connsiteY2" fmla="*/ 86675 h 86674"/>
              <a:gd name="connsiteX3" fmla="*/ 0 w 49086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90868" h="86674">
                <a:moveTo>
                  <a:pt x="22650" y="0"/>
                </a:moveTo>
                <a:lnTo>
                  <a:pt x="490868" y="0"/>
                </a:lnTo>
                <a:lnTo>
                  <a:pt x="445134" y="86675"/>
                </a:lnTo>
                <a:lnTo>
                  <a:pt x="0"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4" name="任意多边形: 形状 223"/>
          <p:cNvSpPr/>
          <p:nvPr userDrawn="1">
            <p:custDataLst>
              <p:tags r:id="rId192"/>
            </p:custDataLst>
          </p:nvPr>
        </p:nvSpPr>
        <p:spPr>
          <a:xfrm>
            <a:off x="6115773" y="2383576"/>
            <a:ext cx="445569" cy="78399"/>
          </a:xfrm>
          <a:custGeom>
            <a:avLst/>
            <a:gdLst>
              <a:gd name="connsiteX0" fmla="*/ 0 w 445569"/>
              <a:gd name="connsiteY0" fmla="*/ 0 h 78399"/>
              <a:gd name="connsiteX1" fmla="*/ 445569 w 445569"/>
              <a:gd name="connsiteY1" fmla="*/ 0 h 78399"/>
              <a:gd name="connsiteX2" fmla="*/ 424663 w 445569"/>
              <a:gd name="connsiteY2" fmla="*/ 78399 h 78399"/>
              <a:gd name="connsiteX3" fmla="*/ 0 w 445569"/>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45569" h="78399">
                <a:moveTo>
                  <a:pt x="0" y="0"/>
                </a:moveTo>
                <a:lnTo>
                  <a:pt x="445569" y="0"/>
                </a:lnTo>
                <a:lnTo>
                  <a:pt x="424663" y="78399"/>
                </a:lnTo>
                <a:lnTo>
                  <a:pt x="0"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5" name="任意多边形: 形状 224"/>
          <p:cNvSpPr/>
          <p:nvPr userDrawn="1">
            <p:custDataLst>
              <p:tags r:id="rId193"/>
            </p:custDataLst>
          </p:nvPr>
        </p:nvSpPr>
        <p:spPr>
          <a:xfrm>
            <a:off x="5647555" y="2296901"/>
            <a:ext cx="468218" cy="86674"/>
          </a:xfrm>
          <a:custGeom>
            <a:avLst/>
            <a:gdLst>
              <a:gd name="connsiteX0" fmla="*/ 0 w 468218"/>
              <a:gd name="connsiteY0" fmla="*/ 0 h 86674"/>
              <a:gd name="connsiteX1" fmla="*/ 468219 w 468218"/>
              <a:gd name="connsiteY1" fmla="*/ 0 h 86674"/>
              <a:gd name="connsiteX2" fmla="*/ 468219 w 468218"/>
              <a:gd name="connsiteY2" fmla="*/ 86675 h 86674"/>
              <a:gd name="connsiteX3" fmla="*/ 23084 w 468218"/>
              <a:gd name="connsiteY3" fmla="*/ 86675 h 86674"/>
            </a:gdLst>
            <a:ahLst/>
            <a:cxnLst>
              <a:cxn ang="0">
                <a:pos x="connsiteX0" y="connsiteY0"/>
              </a:cxn>
              <a:cxn ang="0">
                <a:pos x="connsiteX1" y="connsiteY1"/>
              </a:cxn>
              <a:cxn ang="0">
                <a:pos x="connsiteX2" y="connsiteY2"/>
              </a:cxn>
              <a:cxn ang="0">
                <a:pos x="connsiteX3" y="connsiteY3"/>
              </a:cxn>
            </a:cxnLst>
            <a:rect l="l" t="t" r="r" b="b"/>
            <a:pathLst>
              <a:path w="468218" h="86674">
                <a:moveTo>
                  <a:pt x="0" y="0"/>
                </a:moveTo>
                <a:lnTo>
                  <a:pt x="468219" y="0"/>
                </a:lnTo>
                <a:lnTo>
                  <a:pt x="468219" y="86675"/>
                </a:lnTo>
                <a:lnTo>
                  <a:pt x="230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6" name="任意多边形: 形状 225"/>
          <p:cNvSpPr/>
          <p:nvPr userDrawn="1">
            <p:custDataLst>
              <p:tags r:id="rId194"/>
            </p:custDataLst>
          </p:nvPr>
        </p:nvSpPr>
        <p:spPr>
          <a:xfrm>
            <a:off x="5225069" y="2383576"/>
            <a:ext cx="466476" cy="78399"/>
          </a:xfrm>
          <a:custGeom>
            <a:avLst/>
            <a:gdLst>
              <a:gd name="connsiteX0" fmla="*/ 0 w 466476"/>
              <a:gd name="connsiteY0" fmla="*/ 0 h 78399"/>
              <a:gd name="connsiteX1" fmla="*/ 445570 w 466476"/>
              <a:gd name="connsiteY1" fmla="*/ 0 h 78399"/>
              <a:gd name="connsiteX2" fmla="*/ 466476 w 466476"/>
              <a:gd name="connsiteY2" fmla="*/ 78399 h 78399"/>
              <a:gd name="connsiteX3" fmla="*/ 41813 w 46647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466476" h="78399">
                <a:moveTo>
                  <a:pt x="0" y="0"/>
                </a:moveTo>
                <a:lnTo>
                  <a:pt x="445570" y="0"/>
                </a:lnTo>
                <a:lnTo>
                  <a:pt x="466476" y="78399"/>
                </a:lnTo>
                <a:lnTo>
                  <a:pt x="4181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7" name="任意多边形: 形状 226"/>
          <p:cNvSpPr/>
          <p:nvPr userDrawn="1">
            <p:custDataLst>
              <p:tags r:id="rId195"/>
            </p:custDataLst>
          </p:nvPr>
        </p:nvSpPr>
        <p:spPr>
          <a:xfrm>
            <a:off x="4711118" y="2296901"/>
            <a:ext cx="513951" cy="86674"/>
          </a:xfrm>
          <a:custGeom>
            <a:avLst/>
            <a:gdLst>
              <a:gd name="connsiteX0" fmla="*/ 0 w 513951"/>
              <a:gd name="connsiteY0" fmla="*/ 0 h 86674"/>
              <a:gd name="connsiteX1" fmla="*/ 468219 w 513951"/>
              <a:gd name="connsiteY1" fmla="*/ 0 h 86674"/>
              <a:gd name="connsiteX2" fmla="*/ 513951 w 513951"/>
              <a:gd name="connsiteY2" fmla="*/ 86675 h 86674"/>
              <a:gd name="connsiteX3" fmla="*/ 68817 w 5139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513951" h="86674">
                <a:moveTo>
                  <a:pt x="0" y="0"/>
                </a:moveTo>
                <a:lnTo>
                  <a:pt x="468219" y="0"/>
                </a:lnTo>
                <a:lnTo>
                  <a:pt x="513951" y="86675"/>
                </a:lnTo>
                <a:lnTo>
                  <a:pt x="688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8" name="任意多边形: 形状 227"/>
          <p:cNvSpPr/>
          <p:nvPr userDrawn="1">
            <p:custDataLst>
              <p:tags r:id="rId196"/>
            </p:custDataLst>
          </p:nvPr>
        </p:nvSpPr>
        <p:spPr>
          <a:xfrm>
            <a:off x="4334800" y="2383576"/>
            <a:ext cx="507418" cy="78399"/>
          </a:xfrm>
          <a:custGeom>
            <a:avLst/>
            <a:gdLst>
              <a:gd name="connsiteX0" fmla="*/ 0 w 507418"/>
              <a:gd name="connsiteY0" fmla="*/ 0 h 78399"/>
              <a:gd name="connsiteX1" fmla="*/ 445134 w 507418"/>
              <a:gd name="connsiteY1" fmla="*/ 0 h 78399"/>
              <a:gd name="connsiteX2" fmla="*/ 507418 w 507418"/>
              <a:gd name="connsiteY2" fmla="*/ 78399 h 78399"/>
              <a:gd name="connsiteX3" fmla="*/ 82755 w 50741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07418" h="78399">
                <a:moveTo>
                  <a:pt x="0" y="0"/>
                </a:moveTo>
                <a:lnTo>
                  <a:pt x="445134" y="0"/>
                </a:lnTo>
                <a:lnTo>
                  <a:pt x="507418" y="78399"/>
                </a:lnTo>
                <a:lnTo>
                  <a:pt x="8275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29" name="任意多边形: 形状 228"/>
          <p:cNvSpPr/>
          <p:nvPr userDrawn="1">
            <p:custDataLst>
              <p:tags r:id="rId197"/>
            </p:custDataLst>
          </p:nvPr>
        </p:nvSpPr>
        <p:spPr>
          <a:xfrm>
            <a:off x="3777294" y="2297336"/>
            <a:ext cx="559684" cy="86675"/>
          </a:xfrm>
          <a:custGeom>
            <a:avLst/>
            <a:gdLst>
              <a:gd name="connsiteX0" fmla="*/ 0 w 559684"/>
              <a:gd name="connsiteY0" fmla="*/ 0 h 86675"/>
              <a:gd name="connsiteX1" fmla="*/ 468219 w 559684"/>
              <a:gd name="connsiteY1" fmla="*/ 0 h 86675"/>
              <a:gd name="connsiteX2" fmla="*/ 559685 w 559684"/>
              <a:gd name="connsiteY2" fmla="*/ 86675 h 86675"/>
              <a:gd name="connsiteX3" fmla="*/ 114114 w 559684"/>
              <a:gd name="connsiteY3" fmla="*/ 86675 h 86675"/>
            </a:gdLst>
            <a:ahLst/>
            <a:cxnLst>
              <a:cxn ang="0">
                <a:pos x="connsiteX0" y="connsiteY0"/>
              </a:cxn>
              <a:cxn ang="0">
                <a:pos x="connsiteX1" y="connsiteY1"/>
              </a:cxn>
              <a:cxn ang="0">
                <a:pos x="connsiteX2" y="connsiteY2"/>
              </a:cxn>
              <a:cxn ang="0">
                <a:pos x="connsiteX3" y="connsiteY3"/>
              </a:cxn>
            </a:cxnLst>
            <a:rect l="l" t="t" r="r" b="b"/>
            <a:pathLst>
              <a:path w="559684" h="86675">
                <a:moveTo>
                  <a:pt x="0" y="0"/>
                </a:moveTo>
                <a:lnTo>
                  <a:pt x="468219" y="0"/>
                </a:lnTo>
                <a:lnTo>
                  <a:pt x="559685" y="86675"/>
                </a:lnTo>
                <a:lnTo>
                  <a:pt x="11411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0" name="任意多边形: 形状 229"/>
          <p:cNvSpPr/>
          <p:nvPr userDrawn="1">
            <p:custDataLst>
              <p:tags r:id="rId198"/>
            </p:custDataLst>
          </p:nvPr>
        </p:nvSpPr>
        <p:spPr>
          <a:xfrm>
            <a:off x="3445838" y="2383576"/>
            <a:ext cx="548795" cy="78399"/>
          </a:xfrm>
          <a:custGeom>
            <a:avLst/>
            <a:gdLst>
              <a:gd name="connsiteX0" fmla="*/ 0 w 548795"/>
              <a:gd name="connsiteY0" fmla="*/ 0 h 78399"/>
              <a:gd name="connsiteX1" fmla="*/ 445134 w 548795"/>
              <a:gd name="connsiteY1" fmla="*/ 0 h 78399"/>
              <a:gd name="connsiteX2" fmla="*/ 548795 w 548795"/>
              <a:gd name="connsiteY2" fmla="*/ 78399 h 78399"/>
              <a:gd name="connsiteX3" fmla="*/ 124568 w 548795"/>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48795" h="78399">
                <a:moveTo>
                  <a:pt x="0" y="0"/>
                </a:moveTo>
                <a:lnTo>
                  <a:pt x="445134" y="0"/>
                </a:lnTo>
                <a:lnTo>
                  <a:pt x="548795" y="78399"/>
                </a:lnTo>
                <a:lnTo>
                  <a:pt x="124568"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1" name="任意多边形: 形状 230"/>
          <p:cNvSpPr/>
          <p:nvPr userDrawn="1">
            <p:custDataLst>
              <p:tags r:id="rId199"/>
            </p:custDataLst>
          </p:nvPr>
        </p:nvSpPr>
        <p:spPr>
          <a:xfrm>
            <a:off x="2840420" y="2296901"/>
            <a:ext cx="605417" cy="86674"/>
          </a:xfrm>
          <a:custGeom>
            <a:avLst/>
            <a:gdLst>
              <a:gd name="connsiteX0" fmla="*/ 0 w 605417"/>
              <a:gd name="connsiteY0" fmla="*/ 0 h 86674"/>
              <a:gd name="connsiteX1" fmla="*/ 468219 w 605417"/>
              <a:gd name="connsiteY1" fmla="*/ 0 h 86674"/>
              <a:gd name="connsiteX2" fmla="*/ 605418 w 605417"/>
              <a:gd name="connsiteY2" fmla="*/ 86675 h 86674"/>
              <a:gd name="connsiteX3" fmla="*/ 160284 w 605417"/>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05417" h="86674">
                <a:moveTo>
                  <a:pt x="0" y="0"/>
                </a:moveTo>
                <a:lnTo>
                  <a:pt x="468219" y="0"/>
                </a:lnTo>
                <a:lnTo>
                  <a:pt x="605418" y="86675"/>
                </a:lnTo>
                <a:lnTo>
                  <a:pt x="160284"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2" name="任意多边形: 形状 231"/>
          <p:cNvSpPr/>
          <p:nvPr userDrawn="1">
            <p:custDataLst>
              <p:tags r:id="rId200"/>
            </p:custDataLst>
          </p:nvPr>
        </p:nvSpPr>
        <p:spPr>
          <a:xfrm>
            <a:off x="2555134" y="2383576"/>
            <a:ext cx="590608" cy="78399"/>
          </a:xfrm>
          <a:custGeom>
            <a:avLst/>
            <a:gdLst>
              <a:gd name="connsiteX0" fmla="*/ 0 w 590608"/>
              <a:gd name="connsiteY0" fmla="*/ 0 h 78399"/>
              <a:gd name="connsiteX1" fmla="*/ 445570 w 590608"/>
              <a:gd name="connsiteY1" fmla="*/ 0 h 78399"/>
              <a:gd name="connsiteX2" fmla="*/ 590609 w 590608"/>
              <a:gd name="connsiteY2" fmla="*/ 78399 h 78399"/>
              <a:gd name="connsiteX3" fmla="*/ 165945 w 590608"/>
              <a:gd name="connsiteY3" fmla="*/ 78399 h 78399"/>
            </a:gdLst>
            <a:ahLst/>
            <a:cxnLst>
              <a:cxn ang="0">
                <a:pos x="connsiteX0" y="connsiteY0"/>
              </a:cxn>
              <a:cxn ang="0">
                <a:pos x="connsiteX1" y="connsiteY1"/>
              </a:cxn>
              <a:cxn ang="0">
                <a:pos x="connsiteX2" y="connsiteY2"/>
              </a:cxn>
              <a:cxn ang="0">
                <a:pos x="connsiteX3" y="connsiteY3"/>
              </a:cxn>
            </a:cxnLst>
            <a:rect l="l" t="t" r="r" b="b"/>
            <a:pathLst>
              <a:path w="590608" h="78399">
                <a:moveTo>
                  <a:pt x="0" y="0"/>
                </a:moveTo>
                <a:lnTo>
                  <a:pt x="445570" y="0"/>
                </a:lnTo>
                <a:lnTo>
                  <a:pt x="590609" y="78399"/>
                </a:lnTo>
                <a:lnTo>
                  <a:pt x="165945"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3" name="任意多边形: 形状 232"/>
          <p:cNvSpPr/>
          <p:nvPr userDrawn="1">
            <p:custDataLst>
              <p:tags r:id="rId201"/>
            </p:custDataLst>
          </p:nvPr>
        </p:nvSpPr>
        <p:spPr>
          <a:xfrm>
            <a:off x="1903983" y="2296901"/>
            <a:ext cx="651151" cy="86674"/>
          </a:xfrm>
          <a:custGeom>
            <a:avLst/>
            <a:gdLst>
              <a:gd name="connsiteX0" fmla="*/ 0 w 651151"/>
              <a:gd name="connsiteY0" fmla="*/ 0 h 86674"/>
              <a:gd name="connsiteX1" fmla="*/ 468219 w 651151"/>
              <a:gd name="connsiteY1" fmla="*/ 0 h 86674"/>
              <a:gd name="connsiteX2" fmla="*/ 651151 w 651151"/>
              <a:gd name="connsiteY2" fmla="*/ 86675 h 86674"/>
              <a:gd name="connsiteX3" fmla="*/ 206017 w 651151"/>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51151" h="86674">
                <a:moveTo>
                  <a:pt x="0" y="0"/>
                </a:moveTo>
                <a:lnTo>
                  <a:pt x="468219" y="0"/>
                </a:lnTo>
                <a:lnTo>
                  <a:pt x="651151" y="86675"/>
                </a:lnTo>
                <a:lnTo>
                  <a:pt x="206017"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4" name="任意多边形: 形状 233"/>
          <p:cNvSpPr/>
          <p:nvPr userDrawn="1">
            <p:custDataLst>
              <p:tags r:id="rId202"/>
            </p:custDataLst>
          </p:nvPr>
        </p:nvSpPr>
        <p:spPr>
          <a:xfrm>
            <a:off x="1664429" y="2383576"/>
            <a:ext cx="631986" cy="78399"/>
          </a:xfrm>
          <a:custGeom>
            <a:avLst/>
            <a:gdLst>
              <a:gd name="connsiteX0" fmla="*/ 0 w 631986"/>
              <a:gd name="connsiteY0" fmla="*/ 0 h 78399"/>
              <a:gd name="connsiteX1" fmla="*/ 445570 w 631986"/>
              <a:gd name="connsiteY1" fmla="*/ 0 h 78399"/>
              <a:gd name="connsiteX2" fmla="*/ 631987 w 631986"/>
              <a:gd name="connsiteY2" fmla="*/ 78399 h 78399"/>
              <a:gd name="connsiteX3" fmla="*/ 207323 w 631986"/>
              <a:gd name="connsiteY3" fmla="*/ 78399 h 78399"/>
            </a:gdLst>
            <a:ahLst/>
            <a:cxnLst>
              <a:cxn ang="0">
                <a:pos x="connsiteX0" y="connsiteY0"/>
              </a:cxn>
              <a:cxn ang="0">
                <a:pos x="connsiteX1" y="connsiteY1"/>
              </a:cxn>
              <a:cxn ang="0">
                <a:pos x="connsiteX2" y="connsiteY2"/>
              </a:cxn>
              <a:cxn ang="0">
                <a:pos x="connsiteX3" y="connsiteY3"/>
              </a:cxn>
            </a:cxnLst>
            <a:rect l="l" t="t" r="r" b="b"/>
            <a:pathLst>
              <a:path w="631986" h="78399">
                <a:moveTo>
                  <a:pt x="0" y="0"/>
                </a:moveTo>
                <a:lnTo>
                  <a:pt x="445570" y="0"/>
                </a:lnTo>
                <a:lnTo>
                  <a:pt x="631987" y="78399"/>
                </a:lnTo>
                <a:lnTo>
                  <a:pt x="207323" y="78399"/>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5" name="任意多边形: 形状 234"/>
          <p:cNvSpPr/>
          <p:nvPr userDrawn="1">
            <p:custDataLst>
              <p:tags r:id="rId203"/>
            </p:custDataLst>
          </p:nvPr>
        </p:nvSpPr>
        <p:spPr>
          <a:xfrm>
            <a:off x="967546" y="2296901"/>
            <a:ext cx="696883" cy="86674"/>
          </a:xfrm>
          <a:custGeom>
            <a:avLst/>
            <a:gdLst>
              <a:gd name="connsiteX0" fmla="*/ 0 w 696883"/>
              <a:gd name="connsiteY0" fmla="*/ 0 h 86674"/>
              <a:gd name="connsiteX1" fmla="*/ 468219 w 696883"/>
              <a:gd name="connsiteY1" fmla="*/ 0 h 86674"/>
              <a:gd name="connsiteX2" fmla="*/ 696884 w 696883"/>
              <a:gd name="connsiteY2" fmla="*/ 86675 h 86674"/>
              <a:gd name="connsiteX3" fmla="*/ 251749 w 696883"/>
              <a:gd name="connsiteY3" fmla="*/ 86675 h 86674"/>
            </a:gdLst>
            <a:ahLst/>
            <a:cxnLst>
              <a:cxn ang="0">
                <a:pos x="connsiteX0" y="connsiteY0"/>
              </a:cxn>
              <a:cxn ang="0">
                <a:pos x="connsiteX1" y="connsiteY1"/>
              </a:cxn>
              <a:cxn ang="0">
                <a:pos x="connsiteX2" y="connsiteY2"/>
              </a:cxn>
              <a:cxn ang="0">
                <a:pos x="connsiteX3" y="connsiteY3"/>
              </a:cxn>
            </a:cxnLst>
            <a:rect l="l" t="t" r="r" b="b"/>
            <a:pathLst>
              <a:path w="696883" h="86674">
                <a:moveTo>
                  <a:pt x="0" y="0"/>
                </a:moveTo>
                <a:lnTo>
                  <a:pt x="468219" y="0"/>
                </a:lnTo>
                <a:lnTo>
                  <a:pt x="696884" y="86675"/>
                </a:lnTo>
                <a:lnTo>
                  <a:pt x="251749" y="86675"/>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6" name="任意多边形: 形状 235"/>
          <p:cNvSpPr/>
          <p:nvPr userDrawn="1">
            <p:custDataLst>
              <p:tags r:id="rId204"/>
            </p:custDataLst>
          </p:nvPr>
        </p:nvSpPr>
        <p:spPr>
          <a:xfrm>
            <a:off x="10797960" y="2200644"/>
            <a:ext cx="746971" cy="96257"/>
          </a:xfrm>
          <a:custGeom>
            <a:avLst/>
            <a:gdLst>
              <a:gd name="connsiteX0" fmla="*/ 253492 w 746971"/>
              <a:gd name="connsiteY0" fmla="*/ 0 h 96257"/>
              <a:gd name="connsiteX1" fmla="*/ 746972 w 746971"/>
              <a:gd name="connsiteY1" fmla="*/ 0 h 96257"/>
              <a:gd name="connsiteX2" fmla="*/ 468219 w 746971"/>
              <a:gd name="connsiteY2" fmla="*/ 96257 h 96257"/>
              <a:gd name="connsiteX3" fmla="*/ 0 w 74697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46971" h="96257">
                <a:moveTo>
                  <a:pt x="253492" y="0"/>
                </a:moveTo>
                <a:lnTo>
                  <a:pt x="74697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7" name="任意多边形: 形状 236"/>
          <p:cNvSpPr/>
          <p:nvPr userDrawn="1">
            <p:custDataLst>
              <p:tags r:id="rId205"/>
            </p:custDataLst>
          </p:nvPr>
        </p:nvSpPr>
        <p:spPr>
          <a:xfrm>
            <a:off x="10557534" y="2093498"/>
            <a:ext cx="776154" cy="107145"/>
          </a:xfrm>
          <a:custGeom>
            <a:avLst/>
            <a:gdLst>
              <a:gd name="connsiteX0" fmla="*/ 254364 w 776154"/>
              <a:gd name="connsiteY0" fmla="*/ 0 h 107145"/>
              <a:gd name="connsiteX1" fmla="*/ 776154 w 776154"/>
              <a:gd name="connsiteY1" fmla="*/ 0 h 107145"/>
              <a:gd name="connsiteX2" fmla="*/ 493917 w 776154"/>
              <a:gd name="connsiteY2" fmla="*/ 107146 h 107145"/>
              <a:gd name="connsiteX3" fmla="*/ 0 w 776154"/>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76154" h="107145">
                <a:moveTo>
                  <a:pt x="254364" y="0"/>
                </a:moveTo>
                <a:lnTo>
                  <a:pt x="776154" y="0"/>
                </a:lnTo>
                <a:lnTo>
                  <a:pt x="493917"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8" name="任意多边形: 形状 237"/>
          <p:cNvSpPr/>
          <p:nvPr userDrawn="1">
            <p:custDataLst>
              <p:tags r:id="rId206"/>
            </p:custDataLst>
          </p:nvPr>
        </p:nvSpPr>
        <p:spPr>
          <a:xfrm>
            <a:off x="9861523" y="2200644"/>
            <a:ext cx="696011" cy="96257"/>
          </a:xfrm>
          <a:custGeom>
            <a:avLst/>
            <a:gdLst>
              <a:gd name="connsiteX0" fmla="*/ 202532 w 696011"/>
              <a:gd name="connsiteY0" fmla="*/ 0 h 96257"/>
              <a:gd name="connsiteX1" fmla="*/ 696012 w 696011"/>
              <a:gd name="connsiteY1" fmla="*/ 0 h 96257"/>
              <a:gd name="connsiteX2" fmla="*/ 468219 w 696011"/>
              <a:gd name="connsiteY2" fmla="*/ 96257 h 96257"/>
              <a:gd name="connsiteX3" fmla="*/ 0 w 696011"/>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96011" h="96257">
                <a:moveTo>
                  <a:pt x="202532" y="0"/>
                </a:moveTo>
                <a:lnTo>
                  <a:pt x="696012"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39" name="任意多边形: 形状 238"/>
          <p:cNvSpPr/>
          <p:nvPr userDrawn="1">
            <p:custDataLst>
              <p:tags r:id="rId207"/>
            </p:custDataLst>
          </p:nvPr>
        </p:nvSpPr>
        <p:spPr>
          <a:xfrm>
            <a:off x="9570574" y="2093498"/>
            <a:ext cx="719531" cy="107145"/>
          </a:xfrm>
          <a:custGeom>
            <a:avLst/>
            <a:gdLst>
              <a:gd name="connsiteX0" fmla="*/ 197740 w 719531"/>
              <a:gd name="connsiteY0" fmla="*/ 0 h 107145"/>
              <a:gd name="connsiteX1" fmla="*/ 719532 w 719531"/>
              <a:gd name="connsiteY1" fmla="*/ 0 h 107145"/>
              <a:gd name="connsiteX2" fmla="*/ 493480 w 719531"/>
              <a:gd name="connsiteY2" fmla="*/ 107146 h 107145"/>
              <a:gd name="connsiteX3" fmla="*/ 0 w 71953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19531" h="107145">
                <a:moveTo>
                  <a:pt x="197740" y="0"/>
                </a:moveTo>
                <a:lnTo>
                  <a:pt x="719532"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0" name="任意多边形: 形状 239"/>
          <p:cNvSpPr/>
          <p:nvPr userDrawn="1">
            <p:custDataLst>
              <p:tags r:id="rId208"/>
            </p:custDataLst>
          </p:nvPr>
        </p:nvSpPr>
        <p:spPr>
          <a:xfrm>
            <a:off x="8925085" y="2200644"/>
            <a:ext cx="645488" cy="96257"/>
          </a:xfrm>
          <a:custGeom>
            <a:avLst/>
            <a:gdLst>
              <a:gd name="connsiteX0" fmla="*/ 152007 w 645488"/>
              <a:gd name="connsiteY0" fmla="*/ 0 h 96257"/>
              <a:gd name="connsiteX1" fmla="*/ 645489 w 645488"/>
              <a:gd name="connsiteY1" fmla="*/ 0 h 96257"/>
              <a:gd name="connsiteX2" fmla="*/ 468219 w 645488"/>
              <a:gd name="connsiteY2" fmla="*/ 96257 h 96257"/>
              <a:gd name="connsiteX3" fmla="*/ 0 w 645488"/>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45488" h="96257">
                <a:moveTo>
                  <a:pt x="152007" y="0"/>
                </a:moveTo>
                <a:lnTo>
                  <a:pt x="645489"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1" name="任意多边形: 形状 240"/>
          <p:cNvSpPr/>
          <p:nvPr userDrawn="1">
            <p:custDataLst>
              <p:tags r:id="rId209"/>
            </p:custDataLst>
          </p:nvPr>
        </p:nvSpPr>
        <p:spPr>
          <a:xfrm>
            <a:off x="8583613" y="2093498"/>
            <a:ext cx="662910" cy="107145"/>
          </a:xfrm>
          <a:custGeom>
            <a:avLst/>
            <a:gdLst>
              <a:gd name="connsiteX0" fmla="*/ 141119 w 662910"/>
              <a:gd name="connsiteY0" fmla="*/ 0 h 107145"/>
              <a:gd name="connsiteX1" fmla="*/ 662911 w 662910"/>
              <a:gd name="connsiteY1" fmla="*/ 0 h 107145"/>
              <a:gd name="connsiteX2" fmla="*/ 493480 w 662910"/>
              <a:gd name="connsiteY2" fmla="*/ 107146 h 107145"/>
              <a:gd name="connsiteX3" fmla="*/ 0 w 662910"/>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62910" h="107145">
                <a:moveTo>
                  <a:pt x="141119" y="0"/>
                </a:moveTo>
                <a:lnTo>
                  <a:pt x="662911"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2" name="任意多边形: 形状 241"/>
          <p:cNvSpPr/>
          <p:nvPr userDrawn="1">
            <p:custDataLst>
              <p:tags r:id="rId210"/>
            </p:custDataLst>
          </p:nvPr>
        </p:nvSpPr>
        <p:spPr>
          <a:xfrm>
            <a:off x="7988648" y="2200644"/>
            <a:ext cx="594964" cy="96257"/>
          </a:xfrm>
          <a:custGeom>
            <a:avLst/>
            <a:gdLst>
              <a:gd name="connsiteX0" fmla="*/ 101483 w 594964"/>
              <a:gd name="connsiteY0" fmla="*/ 0 h 96257"/>
              <a:gd name="connsiteX1" fmla="*/ 594965 w 594964"/>
              <a:gd name="connsiteY1" fmla="*/ 0 h 96257"/>
              <a:gd name="connsiteX2" fmla="*/ 468219 w 594964"/>
              <a:gd name="connsiteY2" fmla="*/ 96257 h 96257"/>
              <a:gd name="connsiteX3" fmla="*/ 0 w 594964"/>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94964" h="96257">
                <a:moveTo>
                  <a:pt x="101483" y="0"/>
                </a:moveTo>
                <a:lnTo>
                  <a:pt x="594965"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3" name="任意多边形: 形状 242"/>
          <p:cNvSpPr/>
          <p:nvPr userDrawn="1">
            <p:custDataLst>
              <p:tags r:id="rId211"/>
            </p:custDataLst>
          </p:nvPr>
        </p:nvSpPr>
        <p:spPr>
          <a:xfrm>
            <a:off x="7596651" y="2093498"/>
            <a:ext cx="606287" cy="107145"/>
          </a:xfrm>
          <a:custGeom>
            <a:avLst/>
            <a:gdLst>
              <a:gd name="connsiteX0" fmla="*/ 84497 w 606287"/>
              <a:gd name="connsiteY0" fmla="*/ 0 h 107145"/>
              <a:gd name="connsiteX1" fmla="*/ 606288 w 606287"/>
              <a:gd name="connsiteY1" fmla="*/ 0 h 107145"/>
              <a:gd name="connsiteX2" fmla="*/ 493480 w 606287"/>
              <a:gd name="connsiteY2" fmla="*/ 107146 h 107145"/>
              <a:gd name="connsiteX3" fmla="*/ 0 w 606287"/>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06287" h="107145">
                <a:moveTo>
                  <a:pt x="84497" y="0"/>
                </a:moveTo>
                <a:lnTo>
                  <a:pt x="606288" y="0"/>
                </a:lnTo>
                <a:lnTo>
                  <a:pt x="493480"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4" name="任意多边形: 形状 243"/>
          <p:cNvSpPr/>
          <p:nvPr userDrawn="1">
            <p:custDataLst>
              <p:tags r:id="rId212"/>
            </p:custDataLst>
          </p:nvPr>
        </p:nvSpPr>
        <p:spPr>
          <a:xfrm>
            <a:off x="7052211" y="2200644"/>
            <a:ext cx="544440" cy="96257"/>
          </a:xfrm>
          <a:custGeom>
            <a:avLst/>
            <a:gdLst>
              <a:gd name="connsiteX0" fmla="*/ 50524 w 544440"/>
              <a:gd name="connsiteY0" fmla="*/ 0 h 96257"/>
              <a:gd name="connsiteX1" fmla="*/ 544440 w 544440"/>
              <a:gd name="connsiteY1" fmla="*/ 0 h 96257"/>
              <a:gd name="connsiteX2" fmla="*/ 468219 w 544440"/>
              <a:gd name="connsiteY2" fmla="*/ 96257 h 96257"/>
              <a:gd name="connsiteX3" fmla="*/ 0 w 54444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44440" h="96257">
                <a:moveTo>
                  <a:pt x="50524" y="0"/>
                </a:moveTo>
                <a:lnTo>
                  <a:pt x="54444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5" name="任意多边形: 形状 244"/>
          <p:cNvSpPr/>
          <p:nvPr userDrawn="1">
            <p:custDataLst>
              <p:tags r:id="rId213"/>
            </p:custDataLst>
          </p:nvPr>
        </p:nvSpPr>
        <p:spPr>
          <a:xfrm>
            <a:off x="6609254" y="2093498"/>
            <a:ext cx="550102" cy="107145"/>
          </a:xfrm>
          <a:custGeom>
            <a:avLst/>
            <a:gdLst>
              <a:gd name="connsiteX0" fmla="*/ 28311 w 550102"/>
              <a:gd name="connsiteY0" fmla="*/ 0 h 107145"/>
              <a:gd name="connsiteX1" fmla="*/ 550103 w 550102"/>
              <a:gd name="connsiteY1" fmla="*/ 0 h 107145"/>
              <a:gd name="connsiteX2" fmla="*/ 493481 w 550102"/>
              <a:gd name="connsiteY2" fmla="*/ 107146 h 107145"/>
              <a:gd name="connsiteX3" fmla="*/ 0 w 55010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50102" h="107145">
                <a:moveTo>
                  <a:pt x="28311" y="0"/>
                </a:moveTo>
                <a:lnTo>
                  <a:pt x="550103" y="0"/>
                </a:lnTo>
                <a:lnTo>
                  <a:pt x="493481" y="107146"/>
                </a:lnTo>
                <a:lnTo>
                  <a:pt x="0"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6" name="任意多边形: 形状 245"/>
          <p:cNvSpPr/>
          <p:nvPr userDrawn="1">
            <p:custDataLst>
              <p:tags r:id="rId214"/>
            </p:custDataLst>
          </p:nvPr>
        </p:nvSpPr>
        <p:spPr>
          <a:xfrm>
            <a:off x="6115773" y="2200644"/>
            <a:ext cx="493480" cy="96257"/>
          </a:xfrm>
          <a:custGeom>
            <a:avLst/>
            <a:gdLst>
              <a:gd name="connsiteX0" fmla="*/ 0 w 493480"/>
              <a:gd name="connsiteY0" fmla="*/ 0 h 96257"/>
              <a:gd name="connsiteX1" fmla="*/ 493480 w 493480"/>
              <a:gd name="connsiteY1" fmla="*/ 0 h 96257"/>
              <a:gd name="connsiteX2" fmla="*/ 468219 w 493480"/>
              <a:gd name="connsiteY2" fmla="*/ 96257 h 96257"/>
              <a:gd name="connsiteX3" fmla="*/ 0 w 49348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493480" h="96257">
                <a:moveTo>
                  <a:pt x="0" y="0"/>
                </a:moveTo>
                <a:lnTo>
                  <a:pt x="493480" y="0"/>
                </a:lnTo>
                <a:lnTo>
                  <a:pt x="468219" y="96257"/>
                </a:lnTo>
                <a:lnTo>
                  <a:pt x="0"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7" name="任意多边形: 形状 246"/>
          <p:cNvSpPr/>
          <p:nvPr userDrawn="1">
            <p:custDataLst>
              <p:tags r:id="rId215"/>
            </p:custDataLst>
          </p:nvPr>
        </p:nvSpPr>
        <p:spPr>
          <a:xfrm>
            <a:off x="5593981" y="2093498"/>
            <a:ext cx="521792" cy="107145"/>
          </a:xfrm>
          <a:custGeom>
            <a:avLst/>
            <a:gdLst>
              <a:gd name="connsiteX0" fmla="*/ 0 w 521792"/>
              <a:gd name="connsiteY0" fmla="*/ 0 h 107145"/>
              <a:gd name="connsiteX1" fmla="*/ 521792 w 521792"/>
              <a:gd name="connsiteY1" fmla="*/ 0 h 107145"/>
              <a:gd name="connsiteX2" fmla="*/ 521792 w 521792"/>
              <a:gd name="connsiteY2" fmla="*/ 107146 h 107145"/>
              <a:gd name="connsiteX3" fmla="*/ 28311 w 521792"/>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21792" h="107145">
                <a:moveTo>
                  <a:pt x="0" y="0"/>
                </a:moveTo>
                <a:lnTo>
                  <a:pt x="521792" y="0"/>
                </a:lnTo>
                <a:lnTo>
                  <a:pt x="521792" y="107146"/>
                </a:lnTo>
                <a:lnTo>
                  <a:pt x="2831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8" name="任意多边形: 形状 247"/>
          <p:cNvSpPr/>
          <p:nvPr userDrawn="1">
            <p:custDataLst>
              <p:tags r:id="rId216"/>
            </p:custDataLst>
          </p:nvPr>
        </p:nvSpPr>
        <p:spPr>
          <a:xfrm>
            <a:off x="5128812" y="2200644"/>
            <a:ext cx="518742" cy="96257"/>
          </a:xfrm>
          <a:custGeom>
            <a:avLst/>
            <a:gdLst>
              <a:gd name="connsiteX0" fmla="*/ 0 w 518742"/>
              <a:gd name="connsiteY0" fmla="*/ 0 h 96257"/>
              <a:gd name="connsiteX1" fmla="*/ 493480 w 518742"/>
              <a:gd name="connsiteY1" fmla="*/ 0 h 96257"/>
              <a:gd name="connsiteX2" fmla="*/ 518743 w 518742"/>
              <a:gd name="connsiteY2" fmla="*/ 96257 h 96257"/>
              <a:gd name="connsiteX3" fmla="*/ 50524 w 518742"/>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18742" h="96257">
                <a:moveTo>
                  <a:pt x="0" y="0"/>
                </a:moveTo>
                <a:lnTo>
                  <a:pt x="493480" y="0"/>
                </a:lnTo>
                <a:lnTo>
                  <a:pt x="518743" y="96257"/>
                </a:lnTo>
                <a:lnTo>
                  <a:pt x="50524"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49" name="任意多边形: 形状 248"/>
          <p:cNvSpPr/>
          <p:nvPr userDrawn="1">
            <p:custDataLst>
              <p:tags r:id="rId217"/>
            </p:custDataLst>
          </p:nvPr>
        </p:nvSpPr>
        <p:spPr>
          <a:xfrm>
            <a:off x="4550399" y="2093498"/>
            <a:ext cx="578413" cy="107145"/>
          </a:xfrm>
          <a:custGeom>
            <a:avLst/>
            <a:gdLst>
              <a:gd name="connsiteX0" fmla="*/ 0 w 578413"/>
              <a:gd name="connsiteY0" fmla="*/ 0 h 107145"/>
              <a:gd name="connsiteX1" fmla="*/ 521792 w 578413"/>
              <a:gd name="connsiteY1" fmla="*/ 0 h 107145"/>
              <a:gd name="connsiteX2" fmla="*/ 578413 w 578413"/>
              <a:gd name="connsiteY2" fmla="*/ 107146 h 107145"/>
              <a:gd name="connsiteX3" fmla="*/ 84932 w 57841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578413" h="107145">
                <a:moveTo>
                  <a:pt x="0" y="0"/>
                </a:moveTo>
                <a:lnTo>
                  <a:pt x="521792" y="0"/>
                </a:lnTo>
                <a:lnTo>
                  <a:pt x="578413" y="107146"/>
                </a:lnTo>
                <a:lnTo>
                  <a:pt x="8493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0" name="任意多边形: 形状 249"/>
          <p:cNvSpPr/>
          <p:nvPr userDrawn="1">
            <p:custDataLst>
              <p:tags r:id="rId218"/>
            </p:custDataLst>
          </p:nvPr>
        </p:nvSpPr>
        <p:spPr>
          <a:xfrm>
            <a:off x="4141851" y="2200644"/>
            <a:ext cx="569267" cy="96257"/>
          </a:xfrm>
          <a:custGeom>
            <a:avLst/>
            <a:gdLst>
              <a:gd name="connsiteX0" fmla="*/ 0 w 569267"/>
              <a:gd name="connsiteY0" fmla="*/ 0 h 96257"/>
              <a:gd name="connsiteX1" fmla="*/ 493480 w 569267"/>
              <a:gd name="connsiteY1" fmla="*/ 0 h 96257"/>
              <a:gd name="connsiteX2" fmla="*/ 569267 w 569267"/>
              <a:gd name="connsiteY2" fmla="*/ 96257 h 96257"/>
              <a:gd name="connsiteX3" fmla="*/ 101048 w 569267"/>
              <a:gd name="connsiteY3" fmla="*/ 96257 h 96257"/>
            </a:gdLst>
            <a:ahLst/>
            <a:cxnLst>
              <a:cxn ang="0">
                <a:pos x="connsiteX0" y="connsiteY0"/>
              </a:cxn>
              <a:cxn ang="0">
                <a:pos x="connsiteX1" y="connsiteY1"/>
              </a:cxn>
              <a:cxn ang="0">
                <a:pos x="connsiteX2" y="connsiteY2"/>
              </a:cxn>
              <a:cxn ang="0">
                <a:pos x="connsiteX3" y="connsiteY3"/>
              </a:cxn>
            </a:cxnLst>
            <a:rect l="l" t="t" r="r" b="b"/>
            <a:pathLst>
              <a:path w="569267" h="96257">
                <a:moveTo>
                  <a:pt x="0" y="0"/>
                </a:moveTo>
                <a:lnTo>
                  <a:pt x="493480" y="0"/>
                </a:lnTo>
                <a:lnTo>
                  <a:pt x="569267" y="96257"/>
                </a:lnTo>
                <a:lnTo>
                  <a:pt x="101048"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1" name="任意多边形: 形状 250"/>
          <p:cNvSpPr/>
          <p:nvPr userDrawn="1">
            <p:custDataLst>
              <p:tags r:id="rId219"/>
            </p:custDataLst>
          </p:nvPr>
        </p:nvSpPr>
        <p:spPr>
          <a:xfrm>
            <a:off x="3509428" y="2093934"/>
            <a:ext cx="634599" cy="107145"/>
          </a:xfrm>
          <a:custGeom>
            <a:avLst/>
            <a:gdLst>
              <a:gd name="connsiteX0" fmla="*/ 0 w 634599"/>
              <a:gd name="connsiteY0" fmla="*/ 0 h 107145"/>
              <a:gd name="connsiteX1" fmla="*/ 521791 w 634599"/>
              <a:gd name="connsiteY1" fmla="*/ 0 h 107145"/>
              <a:gd name="connsiteX2" fmla="*/ 634599 w 634599"/>
              <a:gd name="connsiteY2" fmla="*/ 107146 h 107145"/>
              <a:gd name="connsiteX3" fmla="*/ 141119 w 63459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34599" h="107145">
                <a:moveTo>
                  <a:pt x="0" y="0"/>
                </a:moveTo>
                <a:lnTo>
                  <a:pt x="521791" y="0"/>
                </a:lnTo>
                <a:lnTo>
                  <a:pt x="634599" y="107146"/>
                </a:lnTo>
                <a:lnTo>
                  <a:pt x="14111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2" name="任意多边形: 形状 251"/>
          <p:cNvSpPr/>
          <p:nvPr userDrawn="1">
            <p:custDataLst>
              <p:tags r:id="rId220"/>
            </p:custDataLst>
          </p:nvPr>
        </p:nvSpPr>
        <p:spPr>
          <a:xfrm>
            <a:off x="3156632" y="2200644"/>
            <a:ext cx="620225" cy="96257"/>
          </a:xfrm>
          <a:custGeom>
            <a:avLst/>
            <a:gdLst>
              <a:gd name="connsiteX0" fmla="*/ 0 w 620225"/>
              <a:gd name="connsiteY0" fmla="*/ 0 h 96257"/>
              <a:gd name="connsiteX1" fmla="*/ 493481 w 620225"/>
              <a:gd name="connsiteY1" fmla="*/ 0 h 96257"/>
              <a:gd name="connsiteX2" fmla="*/ 620226 w 620225"/>
              <a:gd name="connsiteY2" fmla="*/ 96257 h 96257"/>
              <a:gd name="connsiteX3" fmla="*/ 152007 w 620225"/>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20225" h="96257">
                <a:moveTo>
                  <a:pt x="0" y="0"/>
                </a:moveTo>
                <a:lnTo>
                  <a:pt x="493481" y="0"/>
                </a:lnTo>
                <a:lnTo>
                  <a:pt x="620226" y="96257"/>
                </a:lnTo>
                <a:lnTo>
                  <a:pt x="152007"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3" name="任意多边形: 形状 252"/>
          <p:cNvSpPr/>
          <p:nvPr userDrawn="1">
            <p:custDataLst>
              <p:tags r:id="rId221"/>
            </p:custDataLst>
          </p:nvPr>
        </p:nvSpPr>
        <p:spPr>
          <a:xfrm>
            <a:off x="2465410" y="2093498"/>
            <a:ext cx="691221" cy="107145"/>
          </a:xfrm>
          <a:custGeom>
            <a:avLst/>
            <a:gdLst>
              <a:gd name="connsiteX0" fmla="*/ 0 w 691221"/>
              <a:gd name="connsiteY0" fmla="*/ 0 h 107145"/>
              <a:gd name="connsiteX1" fmla="*/ 521792 w 691221"/>
              <a:gd name="connsiteY1" fmla="*/ 0 h 107145"/>
              <a:gd name="connsiteX2" fmla="*/ 691222 w 691221"/>
              <a:gd name="connsiteY2" fmla="*/ 107146 h 107145"/>
              <a:gd name="connsiteX3" fmla="*/ 197741 w 691221"/>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691221" h="107145">
                <a:moveTo>
                  <a:pt x="0" y="0"/>
                </a:moveTo>
                <a:lnTo>
                  <a:pt x="521792" y="0"/>
                </a:lnTo>
                <a:lnTo>
                  <a:pt x="691222" y="107146"/>
                </a:lnTo>
                <a:lnTo>
                  <a:pt x="197741"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4" name="任意多边形: 形状 253"/>
          <p:cNvSpPr/>
          <p:nvPr userDrawn="1">
            <p:custDataLst>
              <p:tags r:id="rId222"/>
            </p:custDataLst>
          </p:nvPr>
        </p:nvSpPr>
        <p:spPr>
          <a:xfrm>
            <a:off x="2169670" y="2200644"/>
            <a:ext cx="670750" cy="96257"/>
          </a:xfrm>
          <a:custGeom>
            <a:avLst/>
            <a:gdLst>
              <a:gd name="connsiteX0" fmla="*/ 0 w 670750"/>
              <a:gd name="connsiteY0" fmla="*/ 0 h 96257"/>
              <a:gd name="connsiteX1" fmla="*/ 493481 w 670750"/>
              <a:gd name="connsiteY1" fmla="*/ 0 h 96257"/>
              <a:gd name="connsiteX2" fmla="*/ 670750 w 670750"/>
              <a:gd name="connsiteY2" fmla="*/ 96257 h 96257"/>
              <a:gd name="connsiteX3" fmla="*/ 202532 w 670750"/>
              <a:gd name="connsiteY3" fmla="*/ 96257 h 96257"/>
            </a:gdLst>
            <a:ahLst/>
            <a:cxnLst>
              <a:cxn ang="0">
                <a:pos x="connsiteX0" y="connsiteY0"/>
              </a:cxn>
              <a:cxn ang="0">
                <a:pos x="connsiteX1" y="connsiteY1"/>
              </a:cxn>
              <a:cxn ang="0">
                <a:pos x="connsiteX2" y="connsiteY2"/>
              </a:cxn>
              <a:cxn ang="0">
                <a:pos x="connsiteX3" y="connsiteY3"/>
              </a:cxn>
            </a:cxnLst>
            <a:rect l="l" t="t" r="r" b="b"/>
            <a:pathLst>
              <a:path w="670750" h="96257">
                <a:moveTo>
                  <a:pt x="0" y="0"/>
                </a:moveTo>
                <a:lnTo>
                  <a:pt x="493481" y="0"/>
                </a:lnTo>
                <a:lnTo>
                  <a:pt x="670750" y="96257"/>
                </a:lnTo>
                <a:lnTo>
                  <a:pt x="202532"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5" name="任意多边形: 形状 254"/>
          <p:cNvSpPr/>
          <p:nvPr userDrawn="1">
            <p:custDataLst>
              <p:tags r:id="rId223"/>
            </p:custDataLst>
          </p:nvPr>
        </p:nvSpPr>
        <p:spPr>
          <a:xfrm>
            <a:off x="1421827" y="2093498"/>
            <a:ext cx="747843" cy="107145"/>
          </a:xfrm>
          <a:custGeom>
            <a:avLst/>
            <a:gdLst>
              <a:gd name="connsiteX0" fmla="*/ 0 w 747843"/>
              <a:gd name="connsiteY0" fmla="*/ 0 h 107145"/>
              <a:gd name="connsiteX1" fmla="*/ 521791 w 747843"/>
              <a:gd name="connsiteY1" fmla="*/ 0 h 107145"/>
              <a:gd name="connsiteX2" fmla="*/ 747843 w 747843"/>
              <a:gd name="connsiteY2" fmla="*/ 107146 h 107145"/>
              <a:gd name="connsiteX3" fmla="*/ 254362 w 747843"/>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747843" h="107145">
                <a:moveTo>
                  <a:pt x="0" y="0"/>
                </a:moveTo>
                <a:lnTo>
                  <a:pt x="521791" y="0"/>
                </a:lnTo>
                <a:lnTo>
                  <a:pt x="747843" y="107146"/>
                </a:lnTo>
                <a:lnTo>
                  <a:pt x="254362"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6" name="任意多边形: 形状 255"/>
          <p:cNvSpPr/>
          <p:nvPr userDrawn="1">
            <p:custDataLst>
              <p:tags r:id="rId224"/>
            </p:custDataLst>
          </p:nvPr>
        </p:nvSpPr>
        <p:spPr>
          <a:xfrm>
            <a:off x="1182273" y="2200644"/>
            <a:ext cx="721709" cy="96257"/>
          </a:xfrm>
          <a:custGeom>
            <a:avLst/>
            <a:gdLst>
              <a:gd name="connsiteX0" fmla="*/ 0 w 721709"/>
              <a:gd name="connsiteY0" fmla="*/ 0 h 96257"/>
              <a:gd name="connsiteX1" fmla="*/ 493916 w 721709"/>
              <a:gd name="connsiteY1" fmla="*/ 0 h 96257"/>
              <a:gd name="connsiteX2" fmla="*/ 721710 w 721709"/>
              <a:gd name="connsiteY2" fmla="*/ 96257 h 96257"/>
              <a:gd name="connsiteX3" fmla="*/ 253491 w 721709"/>
              <a:gd name="connsiteY3" fmla="*/ 96257 h 96257"/>
            </a:gdLst>
            <a:ahLst/>
            <a:cxnLst>
              <a:cxn ang="0">
                <a:pos x="connsiteX0" y="connsiteY0"/>
              </a:cxn>
              <a:cxn ang="0">
                <a:pos x="connsiteX1" y="connsiteY1"/>
              </a:cxn>
              <a:cxn ang="0">
                <a:pos x="connsiteX2" y="connsiteY2"/>
              </a:cxn>
              <a:cxn ang="0">
                <a:pos x="connsiteX3" y="connsiteY3"/>
              </a:cxn>
            </a:cxnLst>
            <a:rect l="l" t="t" r="r" b="b"/>
            <a:pathLst>
              <a:path w="721709" h="96257">
                <a:moveTo>
                  <a:pt x="0" y="0"/>
                </a:moveTo>
                <a:lnTo>
                  <a:pt x="493916" y="0"/>
                </a:lnTo>
                <a:lnTo>
                  <a:pt x="721710" y="96257"/>
                </a:lnTo>
                <a:lnTo>
                  <a:pt x="253491" y="962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57" name="任意多边形: 形状 256"/>
          <p:cNvSpPr/>
          <p:nvPr userDrawn="1">
            <p:custDataLst>
              <p:tags r:id="rId225"/>
            </p:custDataLst>
          </p:nvPr>
        </p:nvSpPr>
        <p:spPr>
          <a:xfrm>
            <a:off x="378244" y="2093498"/>
            <a:ext cx="804029" cy="107145"/>
          </a:xfrm>
          <a:custGeom>
            <a:avLst/>
            <a:gdLst>
              <a:gd name="connsiteX0" fmla="*/ 0 w 804029"/>
              <a:gd name="connsiteY0" fmla="*/ 0 h 107145"/>
              <a:gd name="connsiteX1" fmla="*/ 521792 w 804029"/>
              <a:gd name="connsiteY1" fmla="*/ 0 h 107145"/>
              <a:gd name="connsiteX2" fmla="*/ 804030 w 804029"/>
              <a:gd name="connsiteY2" fmla="*/ 107146 h 107145"/>
              <a:gd name="connsiteX3" fmla="*/ 310549 w 804029"/>
              <a:gd name="connsiteY3" fmla="*/ 107146 h 107145"/>
            </a:gdLst>
            <a:ahLst/>
            <a:cxnLst>
              <a:cxn ang="0">
                <a:pos x="connsiteX0" y="connsiteY0"/>
              </a:cxn>
              <a:cxn ang="0">
                <a:pos x="connsiteX1" y="connsiteY1"/>
              </a:cxn>
              <a:cxn ang="0">
                <a:pos x="connsiteX2" y="connsiteY2"/>
              </a:cxn>
              <a:cxn ang="0">
                <a:pos x="connsiteX3" y="connsiteY3"/>
              </a:cxn>
            </a:cxnLst>
            <a:rect l="l" t="t" r="r" b="b"/>
            <a:pathLst>
              <a:path w="804029" h="107145">
                <a:moveTo>
                  <a:pt x="0" y="0"/>
                </a:moveTo>
                <a:lnTo>
                  <a:pt x="521792" y="0"/>
                </a:lnTo>
                <a:lnTo>
                  <a:pt x="804030" y="107146"/>
                </a:lnTo>
                <a:lnTo>
                  <a:pt x="310549" y="10714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81" name="任意多边形: 形状 480"/>
          <p:cNvSpPr/>
          <p:nvPr userDrawn="1">
            <p:custDataLst>
              <p:tags r:id="rId226"/>
            </p:custDataLst>
          </p:nvPr>
        </p:nvSpPr>
        <p:spPr>
          <a:xfrm>
            <a:off x="11333689" y="1973286"/>
            <a:ext cx="858311" cy="120212"/>
          </a:xfrm>
          <a:custGeom>
            <a:avLst/>
            <a:gdLst>
              <a:gd name="connsiteX0" fmla="*/ 316647 w 858311"/>
              <a:gd name="connsiteY0" fmla="*/ 0 h 120212"/>
              <a:gd name="connsiteX1" fmla="*/ 858311 w 858311"/>
              <a:gd name="connsiteY1" fmla="*/ 0 h 120212"/>
              <a:gd name="connsiteX2" fmla="*/ 858311 w 858311"/>
              <a:gd name="connsiteY2" fmla="*/ 4113 h 120212"/>
              <a:gd name="connsiteX3" fmla="*/ 521792 w 858311"/>
              <a:gd name="connsiteY3" fmla="*/ 120212 h 120212"/>
              <a:gd name="connsiteX4" fmla="*/ 0 w 858311"/>
              <a:gd name="connsiteY4" fmla="*/ 120212 h 120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8311" h="120212">
                <a:moveTo>
                  <a:pt x="316647" y="0"/>
                </a:moveTo>
                <a:lnTo>
                  <a:pt x="858311" y="0"/>
                </a:lnTo>
                <a:lnTo>
                  <a:pt x="858311" y="4113"/>
                </a:lnTo>
                <a:lnTo>
                  <a:pt x="521792" y="120212"/>
                </a:lnTo>
                <a:lnTo>
                  <a:pt x="0" y="120212"/>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259" name="任意多边形: 形状 258"/>
          <p:cNvSpPr/>
          <p:nvPr userDrawn="1">
            <p:custDataLst>
              <p:tags r:id="rId227"/>
            </p:custDataLst>
          </p:nvPr>
        </p:nvSpPr>
        <p:spPr>
          <a:xfrm>
            <a:off x="11096748" y="1837830"/>
            <a:ext cx="911175" cy="135456"/>
          </a:xfrm>
          <a:custGeom>
            <a:avLst/>
            <a:gdLst>
              <a:gd name="connsiteX0" fmla="*/ 321874 w 911175"/>
              <a:gd name="connsiteY0" fmla="*/ 0 h 135456"/>
              <a:gd name="connsiteX1" fmla="*/ 911176 w 911175"/>
              <a:gd name="connsiteY1" fmla="*/ 0 h 135456"/>
              <a:gd name="connsiteX2" fmla="*/ 553588 w 911175"/>
              <a:gd name="connsiteY2" fmla="*/ 135457 h 135456"/>
              <a:gd name="connsiteX3" fmla="*/ 0 w 911175"/>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911175" h="135456">
                <a:moveTo>
                  <a:pt x="321874" y="0"/>
                </a:moveTo>
                <a:lnTo>
                  <a:pt x="911176" y="0"/>
                </a:lnTo>
                <a:lnTo>
                  <a:pt x="553588"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0" name="任意多边形: 形状 259"/>
          <p:cNvSpPr/>
          <p:nvPr userDrawn="1">
            <p:custDataLst>
              <p:tags r:id="rId228"/>
            </p:custDataLst>
          </p:nvPr>
        </p:nvSpPr>
        <p:spPr>
          <a:xfrm>
            <a:off x="10290106" y="1973286"/>
            <a:ext cx="806642" cy="120212"/>
          </a:xfrm>
          <a:custGeom>
            <a:avLst/>
            <a:gdLst>
              <a:gd name="connsiteX0" fmla="*/ 253056 w 806642"/>
              <a:gd name="connsiteY0" fmla="*/ 0 h 120212"/>
              <a:gd name="connsiteX1" fmla="*/ 806642 w 806642"/>
              <a:gd name="connsiteY1" fmla="*/ 0 h 120212"/>
              <a:gd name="connsiteX2" fmla="*/ 521792 w 806642"/>
              <a:gd name="connsiteY2" fmla="*/ 120212 h 120212"/>
              <a:gd name="connsiteX3" fmla="*/ 0 w 8066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06642" h="120212">
                <a:moveTo>
                  <a:pt x="253056" y="0"/>
                </a:moveTo>
                <a:lnTo>
                  <a:pt x="8066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1" name="任意多边形: 形状 260"/>
          <p:cNvSpPr/>
          <p:nvPr userDrawn="1">
            <p:custDataLst>
              <p:tags r:id="rId229"/>
            </p:custDataLst>
          </p:nvPr>
        </p:nvSpPr>
        <p:spPr>
          <a:xfrm>
            <a:off x="9990010" y="1837830"/>
            <a:ext cx="839309" cy="135456"/>
          </a:xfrm>
          <a:custGeom>
            <a:avLst/>
            <a:gdLst>
              <a:gd name="connsiteX0" fmla="*/ 250008 w 839309"/>
              <a:gd name="connsiteY0" fmla="*/ 0 h 135456"/>
              <a:gd name="connsiteX1" fmla="*/ 839310 w 839309"/>
              <a:gd name="connsiteY1" fmla="*/ 0 h 135456"/>
              <a:gd name="connsiteX2" fmla="*/ 553152 w 839309"/>
              <a:gd name="connsiteY2" fmla="*/ 135457 h 135456"/>
              <a:gd name="connsiteX3" fmla="*/ 0 w 839309"/>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39309" h="135456">
                <a:moveTo>
                  <a:pt x="250008" y="0"/>
                </a:moveTo>
                <a:lnTo>
                  <a:pt x="839310"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2" name="任意多边形: 形状 261"/>
          <p:cNvSpPr/>
          <p:nvPr userDrawn="1">
            <p:custDataLst>
              <p:tags r:id="rId230"/>
            </p:custDataLst>
          </p:nvPr>
        </p:nvSpPr>
        <p:spPr>
          <a:xfrm>
            <a:off x="9246523" y="1973286"/>
            <a:ext cx="743486" cy="120212"/>
          </a:xfrm>
          <a:custGeom>
            <a:avLst/>
            <a:gdLst>
              <a:gd name="connsiteX0" fmla="*/ 189900 w 743486"/>
              <a:gd name="connsiteY0" fmla="*/ 0 h 120212"/>
              <a:gd name="connsiteX1" fmla="*/ 743487 w 743486"/>
              <a:gd name="connsiteY1" fmla="*/ 0 h 120212"/>
              <a:gd name="connsiteX2" fmla="*/ 521791 w 743486"/>
              <a:gd name="connsiteY2" fmla="*/ 120212 h 120212"/>
              <a:gd name="connsiteX3" fmla="*/ 0 w 7434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43486" h="120212">
                <a:moveTo>
                  <a:pt x="189900" y="0"/>
                </a:moveTo>
                <a:lnTo>
                  <a:pt x="7434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3" name="任意多边形: 形状 262"/>
          <p:cNvSpPr/>
          <p:nvPr userDrawn="1">
            <p:custDataLst>
              <p:tags r:id="rId231"/>
            </p:custDataLst>
          </p:nvPr>
        </p:nvSpPr>
        <p:spPr>
          <a:xfrm>
            <a:off x="8882837" y="1837830"/>
            <a:ext cx="768313" cy="135456"/>
          </a:xfrm>
          <a:custGeom>
            <a:avLst/>
            <a:gdLst>
              <a:gd name="connsiteX0" fmla="*/ 179011 w 768313"/>
              <a:gd name="connsiteY0" fmla="*/ 0 h 135456"/>
              <a:gd name="connsiteX1" fmla="*/ 768313 w 768313"/>
              <a:gd name="connsiteY1" fmla="*/ 0 h 135456"/>
              <a:gd name="connsiteX2" fmla="*/ 553587 w 768313"/>
              <a:gd name="connsiteY2" fmla="*/ 135457 h 135456"/>
              <a:gd name="connsiteX3" fmla="*/ 0 w 76831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68313" h="135456">
                <a:moveTo>
                  <a:pt x="179011" y="0"/>
                </a:moveTo>
                <a:lnTo>
                  <a:pt x="768313"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4" name="任意多边形: 形状 263"/>
          <p:cNvSpPr/>
          <p:nvPr userDrawn="1">
            <p:custDataLst>
              <p:tags r:id="rId232"/>
            </p:custDataLst>
          </p:nvPr>
        </p:nvSpPr>
        <p:spPr>
          <a:xfrm>
            <a:off x="8202939" y="1973286"/>
            <a:ext cx="679897" cy="120212"/>
          </a:xfrm>
          <a:custGeom>
            <a:avLst/>
            <a:gdLst>
              <a:gd name="connsiteX0" fmla="*/ 126746 w 679897"/>
              <a:gd name="connsiteY0" fmla="*/ 0 h 120212"/>
              <a:gd name="connsiteX1" fmla="*/ 679898 w 679897"/>
              <a:gd name="connsiteY1" fmla="*/ 0 h 120212"/>
              <a:gd name="connsiteX2" fmla="*/ 521792 w 679897"/>
              <a:gd name="connsiteY2" fmla="*/ 120212 h 120212"/>
              <a:gd name="connsiteX3" fmla="*/ 0 w 67989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79897" h="120212">
                <a:moveTo>
                  <a:pt x="126746" y="0"/>
                </a:moveTo>
                <a:lnTo>
                  <a:pt x="679898"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5" name="任意多边形: 形状 264"/>
          <p:cNvSpPr/>
          <p:nvPr userDrawn="1">
            <p:custDataLst>
              <p:tags r:id="rId233"/>
            </p:custDataLst>
          </p:nvPr>
        </p:nvSpPr>
        <p:spPr>
          <a:xfrm>
            <a:off x="7776098" y="1837830"/>
            <a:ext cx="696447" cy="135456"/>
          </a:xfrm>
          <a:custGeom>
            <a:avLst/>
            <a:gdLst>
              <a:gd name="connsiteX0" fmla="*/ 107145 w 696447"/>
              <a:gd name="connsiteY0" fmla="*/ 0 h 135456"/>
              <a:gd name="connsiteX1" fmla="*/ 696448 w 696447"/>
              <a:gd name="connsiteY1" fmla="*/ 0 h 135456"/>
              <a:gd name="connsiteX2" fmla="*/ 553587 w 696447"/>
              <a:gd name="connsiteY2" fmla="*/ 135457 h 135456"/>
              <a:gd name="connsiteX3" fmla="*/ 0 w 696447"/>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96447" h="135456">
                <a:moveTo>
                  <a:pt x="107145" y="0"/>
                </a:moveTo>
                <a:lnTo>
                  <a:pt x="696448" y="0"/>
                </a:lnTo>
                <a:lnTo>
                  <a:pt x="553587"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6" name="任意多边形: 形状 265"/>
          <p:cNvSpPr/>
          <p:nvPr userDrawn="1">
            <p:custDataLst>
              <p:tags r:id="rId234"/>
            </p:custDataLst>
          </p:nvPr>
        </p:nvSpPr>
        <p:spPr>
          <a:xfrm>
            <a:off x="7159356" y="1973286"/>
            <a:ext cx="616742" cy="120212"/>
          </a:xfrm>
          <a:custGeom>
            <a:avLst/>
            <a:gdLst>
              <a:gd name="connsiteX0" fmla="*/ 63156 w 616742"/>
              <a:gd name="connsiteY0" fmla="*/ 0 h 120212"/>
              <a:gd name="connsiteX1" fmla="*/ 616742 w 616742"/>
              <a:gd name="connsiteY1" fmla="*/ 0 h 120212"/>
              <a:gd name="connsiteX2" fmla="*/ 521792 w 616742"/>
              <a:gd name="connsiteY2" fmla="*/ 120212 h 120212"/>
              <a:gd name="connsiteX3" fmla="*/ 0 w 61674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16742" h="120212">
                <a:moveTo>
                  <a:pt x="63156" y="0"/>
                </a:moveTo>
                <a:lnTo>
                  <a:pt x="616742" y="0"/>
                </a:lnTo>
                <a:lnTo>
                  <a:pt x="521792"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7" name="任意多边形: 形状 266"/>
          <p:cNvSpPr/>
          <p:nvPr userDrawn="1">
            <p:custDataLst>
              <p:tags r:id="rId235"/>
            </p:custDataLst>
          </p:nvPr>
        </p:nvSpPr>
        <p:spPr>
          <a:xfrm>
            <a:off x="6669360" y="1837830"/>
            <a:ext cx="624581" cy="135456"/>
          </a:xfrm>
          <a:custGeom>
            <a:avLst/>
            <a:gdLst>
              <a:gd name="connsiteX0" fmla="*/ 35716 w 624581"/>
              <a:gd name="connsiteY0" fmla="*/ 0 h 135456"/>
              <a:gd name="connsiteX1" fmla="*/ 624582 w 624581"/>
              <a:gd name="connsiteY1" fmla="*/ 0 h 135456"/>
              <a:gd name="connsiteX2" fmla="*/ 553152 w 624581"/>
              <a:gd name="connsiteY2" fmla="*/ 135457 h 135456"/>
              <a:gd name="connsiteX3" fmla="*/ 0 w 62458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24581" h="135456">
                <a:moveTo>
                  <a:pt x="35716" y="0"/>
                </a:moveTo>
                <a:lnTo>
                  <a:pt x="624582" y="0"/>
                </a:lnTo>
                <a:lnTo>
                  <a:pt x="553152" y="135457"/>
                </a:lnTo>
                <a:lnTo>
                  <a:pt x="0"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8" name="任意多边形: 形状 267"/>
          <p:cNvSpPr/>
          <p:nvPr userDrawn="1">
            <p:custDataLst>
              <p:tags r:id="rId236"/>
            </p:custDataLst>
          </p:nvPr>
        </p:nvSpPr>
        <p:spPr>
          <a:xfrm>
            <a:off x="6115773" y="1973286"/>
            <a:ext cx="553586" cy="120212"/>
          </a:xfrm>
          <a:custGeom>
            <a:avLst/>
            <a:gdLst>
              <a:gd name="connsiteX0" fmla="*/ 0 w 553586"/>
              <a:gd name="connsiteY0" fmla="*/ 0 h 120212"/>
              <a:gd name="connsiteX1" fmla="*/ 553587 w 553586"/>
              <a:gd name="connsiteY1" fmla="*/ 0 h 120212"/>
              <a:gd name="connsiteX2" fmla="*/ 521791 w 553586"/>
              <a:gd name="connsiteY2" fmla="*/ 120212 h 120212"/>
              <a:gd name="connsiteX3" fmla="*/ 0 w 553586"/>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53586" h="120212">
                <a:moveTo>
                  <a:pt x="0" y="0"/>
                </a:moveTo>
                <a:lnTo>
                  <a:pt x="553587" y="0"/>
                </a:lnTo>
                <a:lnTo>
                  <a:pt x="521791" y="120212"/>
                </a:lnTo>
                <a:lnTo>
                  <a:pt x="0"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69" name="任意多边形: 形状 268"/>
          <p:cNvSpPr/>
          <p:nvPr userDrawn="1">
            <p:custDataLst>
              <p:tags r:id="rId237"/>
            </p:custDataLst>
          </p:nvPr>
        </p:nvSpPr>
        <p:spPr>
          <a:xfrm>
            <a:off x="5526471" y="1837830"/>
            <a:ext cx="589302" cy="135456"/>
          </a:xfrm>
          <a:custGeom>
            <a:avLst/>
            <a:gdLst>
              <a:gd name="connsiteX0" fmla="*/ 0 w 589302"/>
              <a:gd name="connsiteY0" fmla="*/ 0 h 135456"/>
              <a:gd name="connsiteX1" fmla="*/ 589302 w 589302"/>
              <a:gd name="connsiteY1" fmla="*/ 0 h 135456"/>
              <a:gd name="connsiteX2" fmla="*/ 589302 w 589302"/>
              <a:gd name="connsiteY2" fmla="*/ 135457 h 135456"/>
              <a:gd name="connsiteX3" fmla="*/ 35716 w 589302"/>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589302" h="135456">
                <a:moveTo>
                  <a:pt x="0" y="0"/>
                </a:moveTo>
                <a:lnTo>
                  <a:pt x="589302" y="0"/>
                </a:lnTo>
                <a:lnTo>
                  <a:pt x="589302" y="135457"/>
                </a:lnTo>
                <a:lnTo>
                  <a:pt x="35716"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0" name="任意多边形: 形状 269"/>
          <p:cNvSpPr/>
          <p:nvPr userDrawn="1">
            <p:custDataLst>
              <p:tags r:id="rId238"/>
            </p:custDataLst>
          </p:nvPr>
        </p:nvSpPr>
        <p:spPr>
          <a:xfrm>
            <a:off x="5008599" y="1973286"/>
            <a:ext cx="585382" cy="120212"/>
          </a:xfrm>
          <a:custGeom>
            <a:avLst/>
            <a:gdLst>
              <a:gd name="connsiteX0" fmla="*/ 0 w 585382"/>
              <a:gd name="connsiteY0" fmla="*/ 0 h 120212"/>
              <a:gd name="connsiteX1" fmla="*/ 553588 w 585382"/>
              <a:gd name="connsiteY1" fmla="*/ 0 h 120212"/>
              <a:gd name="connsiteX2" fmla="*/ 585382 w 585382"/>
              <a:gd name="connsiteY2" fmla="*/ 120212 h 120212"/>
              <a:gd name="connsiteX3" fmla="*/ 63592 w 58538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585382" h="120212">
                <a:moveTo>
                  <a:pt x="0" y="0"/>
                </a:moveTo>
                <a:lnTo>
                  <a:pt x="553588" y="0"/>
                </a:lnTo>
                <a:lnTo>
                  <a:pt x="585382" y="120212"/>
                </a:lnTo>
                <a:lnTo>
                  <a:pt x="63592"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1" name="任意多边形: 形状 270"/>
          <p:cNvSpPr/>
          <p:nvPr userDrawn="1">
            <p:custDataLst>
              <p:tags r:id="rId239"/>
            </p:custDataLst>
          </p:nvPr>
        </p:nvSpPr>
        <p:spPr>
          <a:xfrm>
            <a:off x="4347867" y="1837830"/>
            <a:ext cx="660731" cy="135456"/>
          </a:xfrm>
          <a:custGeom>
            <a:avLst/>
            <a:gdLst>
              <a:gd name="connsiteX0" fmla="*/ 0 w 660731"/>
              <a:gd name="connsiteY0" fmla="*/ 0 h 135456"/>
              <a:gd name="connsiteX1" fmla="*/ 589302 w 660731"/>
              <a:gd name="connsiteY1" fmla="*/ 0 h 135456"/>
              <a:gd name="connsiteX2" fmla="*/ 660732 w 660731"/>
              <a:gd name="connsiteY2" fmla="*/ 135457 h 135456"/>
              <a:gd name="connsiteX3" fmla="*/ 107581 w 660731"/>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660731" h="135456">
                <a:moveTo>
                  <a:pt x="0" y="0"/>
                </a:moveTo>
                <a:lnTo>
                  <a:pt x="589302" y="0"/>
                </a:lnTo>
                <a:lnTo>
                  <a:pt x="660732" y="135457"/>
                </a:lnTo>
                <a:lnTo>
                  <a:pt x="107581"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2" name="任意多边形: 形状 271"/>
          <p:cNvSpPr/>
          <p:nvPr userDrawn="1">
            <p:custDataLst>
              <p:tags r:id="rId240"/>
            </p:custDataLst>
          </p:nvPr>
        </p:nvSpPr>
        <p:spPr>
          <a:xfrm>
            <a:off x="3901861" y="1973286"/>
            <a:ext cx="648537" cy="120212"/>
          </a:xfrm>
          <a:custGeom>
            <a:avLst/>
            <a:gdLst>
              <a:gd name="connsiteX0" fmla="*/ 0 w 648537"/>
              <a:gd name="connsiteY0" fmla="*/ 0 h 120212"/>
              <a:gd name="connsiteX1" fmla="*/ 553588 w 648537"/>
              <a:gd name="connsiteY1" fmla="*/ 0 h 120212"/>
              <a:gd name="connsiteX2" fmla="*/ 648538 w 648537"/>
              <a:gd name="connsiteY2" fmla="*/ 120212 h 120212"/>
              <a:gd name="connsiteX3" fmla="*/ 126746 w 64853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648537" h="120212">
                <a:moveTo>
                  <a:pt x="0" y="0"/>
                </a:moveTo>
                <a:lnTo>
                  <a:pt x="553588" y="0"/>
                </a:lnTo>
                <a:lnTo>
                  <a:pt x="648538" y="120212"/>
                </a:lnTo>
                <a:lnTo>
                  <a:pt x="12674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3" name="任意多边形: 形状 272"/>
          <p:cNvSpPr/>
          <p:nvPr userDrawn="1">
            <p:custDataLst>
              <p:tags r:id="rId241"/>
            </p:custDataLst>
          </p:nvPr>
        </p:nvSpPr>
        <p:spPr>
          <a:xfrm>
            <a:off x="3172747" y="1838265"/>
            <a:ext cx="732163" cy="135456"/>
          </a:xfrm>
          <a:custGeom>
            <a:avLst/>
            <a:gdLst>
              <a:gd name="connsiteX0" fmla="*/ 0 w 732163"/>
              <a:gd name="connsiteY0" fmla="*/ 0 h 135456"/>
              <a:gd name="connsiteX1" fmla="*/ 588867 w 732163"/>
              <a:gd name="connsiteY1" fmla="*/ 0 h 135456"/>
              <a:gd name="connsiteX2" fmla="*/ 732163 w 732163"/>
              <a:gd name="connsiteY2" fmla="*/ 135457 h 135456"/>
              <a:gd name="connsiteX3" fmla="*/ 178577 w 73216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732163" h="135456">
                <a:moveTo>
                  <a:pt x="0" y="0"/>
                </a:moveTo>
                <a:lnTo>
                  <a:pt x="588867" y="0"/>
                </a:lnTo>
                <a:lnTo>
                  <a:pt x="732163" y="135457"/>
                </a:lnTo>
                <a:lnTo>
                  <a:pt x="17857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4" name="任意多边形: 形状 273"/>
          <p:cNvSpPr/>
          <p:nvPr userDrawn="1">
            <p:custDataLst>
              <p:tags r:id="rId242"/>
            </p:custDataLst>
          </p:nvPr>
        </p:nvSpPr>
        <p:spPr>
          <a:xfrm>
            <a:off x="2797301" y="1973286"/>
            <a:ext cx="711692" cy="120212"/>
          </a:xfrm>
          <a:custGeom>
            <a:avLst/>
            <a:gdLst>
              <a:gd name="connsiteX0" fmla="*/ 0 w 711692"/>
              <a:gd name="connsiteY0" fmla="*/ 0 h 120212"/>
              <a:gd name="connsiteX1" fmla="*/ 553587 w 711692"/>
              <a:gd name="connsiteY1" fmla="*/ 0 h 120212"/>
              <a:gd name="connsiteX2" fmla="*/ 711692 w 711692"/>
              <a:gd name="connsiteY2" fmla="*/ 120212 h 120212"/>
              <a:gd name="connsiteX3" fmla="*/ 189901 w 711692"/>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11692" h="120212">
                <a:moveTo>
                  <a:pt x="0" y="0"/>
                </a:moveTo>
                <a:lnTo>
                  <a:pt x="553587" y="0"/>
                </a:lnTo>
                <a:lnTo>
                  <a:pt x="711692" y="120212"/>
                </a:lnTo>
                <a:lnTo>
                  <a:pt x="189901"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5" name="任意多边形: 形状 274"/>
          <p:cNvSpPr/>
          <p:nvPr userDrawn="1">
            <p:custDataLst>
              <p:tags r:id="rId243"/>
            </p:custDataLst>
          </p:nvPr>
        </p:nvSpPr>
        <p:spPr>
          <a:xfrm>
            <a:off x="1993707" y="1837830"/>
            <a:ext cx="803593" cy="135456"/>
          </a:xfrm>
          <a:custGeom>
            <a:avLst/>
            <a:gdLst>
              <a:gd name="connsiteX0" fmla="*/ 0 w 803593"/>
              <a:gd name="connsiteY0" fmla="*/ 0 h 135456"/>
              <a:gd name="connsiteX1" fmla="*/ 588866 w 803593"/>
              <a:gd name="connsiteY1" fmla="*/ 0 h 135456"/>
              <a:gd name="connsiteX2" fmla="*/ 803594 w 803593"/>
              <a:gd name="connsiteY2" fmla="*/ 135457 h 135456"/>
              <a:gd name="connsiteX3" fmla="*/ 250007 w 803593"/>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03593" h="135456">
                <a:moveTo>
                  <a:pt x="0" y="0"/>
                </a:moveTo>
                <a:lnTo>
                  <a:pt x="588866" y="0"/>
                </a:lnTo>
                <a:lnTo>
                  <a:pt x="803594" y="135457"/>
                </a:lnTo>
                <a:lnTo>
                  <a:pt x="250007"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6" name="任意多边形: 形状 275"/>
          <p:cNvSpPr/>
          <p:nvPr userDrawn="1">
            <p:custDataLst>
              <p:tags r:id="rId244"/>
            </p:custDataLst>
          </p:nvPr>
        </p:nvSpPr>
        <p:spPr>
          <a:xfrm>
            <a:off x="1690563" y="1973286"/>
            <a:ext cx="774847" cy="120212"/>
          </a:xfrm>
          <a:custGeom>
            <a:avLst/>
            <a:gdLst>
              <a:gd name="connsiteX0" fmla="*/ 0 w 774847"/>
              <a:gd name="connsiteY0" fmla="*/ 0 h 120212"/>
              <a:gd name="connsiteX1" fmla="*/ 553151 w 774847"/>
              <a:gd name="connsiteY1" fmla="*/ 0 h 120212"/>
              <a:gd name="connsiteX2" fmla="*/ 774847 w 774847"/>
              <a:gd name="connsiteY2" fmla="*/ 120212 h 120212"/>
              <a:gd name="connsiteX3" fmla="*/ 253056 w 774847"/>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774847" h="120212">
                <a:moveTo>
                  <a:pt x="0" y="0"/>
                </a:moveTo>
                <a:lnTo>
                  <a:pt x="553151" y="0"/>
                </a:lnTo>
                <a:lnTo>
                  <a:pt x="774847" y="120212"/>
                </a:lnTo>
                <a:lnTo>
                  <a:pt x="253056"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7" name="任意多边形: 形状 276"/>
          <p:cNvSpPr/>
          <p:nvPr userDrawn="1">
            <p:custDataLst>
              <p:tags r:id="rId245"/>
            </p:custDataLst>
          </p:nvPr>
        </p:nvSpPr>
        <p:spPr>
          <a:xfrm>
            <a:off x="815102" y="1837830"/>
            <a:ext cx="875460" cy="135456"/>
          </a:xfrm>
          <a:custGeom>
            <a:avLst/>
            <a:gdLst>
              <a:gd name="connsiteX0" fmla="*/ 0 w 875460"/>
              <a:gd name="connsiteY0" fmla="*/ 0 h 135456"/>
              <a:gd name="connsiteX1" fmla="*/ 589302 w 875460"/>
              <a:gd name="connsiteY1" fmla="*/ 0 h 135456"/>
              <a:gd name="connsiteX2" fmla="*/ 875460 w 875460"/>
              <a:gd name="connsiteY2" fmla="*/ 135457 h 135456"/>
              <a:gd name="connsiteX3" fmla="*/ 321873 w 875460"/>
              <a:gd name="connsiteY3" fmla="*/ 135457 h 135456"/>
            </a:gdLst>
            <a:ahLst/>
            <a:cxnLst>
              <a:cxn ang="0">
                <a:pos x="connsiteX0" y="connsiteY0"/>
              </a:cxn>
              <a:cxn ang="0">
                <a:pos x="connsiteX1" y="connsiteY1"/>
              </a:cxn>
              <a:cxn ang="0">
                <a:pos x="connsiteX2" y="connsiteY2"/>
              </a:cxn>
              <a:cxn ang="0">
                <a:pos x="connsiteX3" y="connsiteY3"/>
              </a:cxn>
            </a:cxnLst>
            <a:rect l="l" t="t" r="r" b="b"/>
            <a:pathLst>
              <a:path w="875460" h="135456">
                <a:moveTo>
                  <a:pt x="0" y="0"/>
                </a:moveTo>
                <a:lnTo>
                  <a:pt x="589302" y="0"/>
                </a:lnTo>
                <a:lnTo>
                  <a:pt x="875460" y="135457"/>
                </a:lnTo>
                <a:lnTo>
                  <a:pt x="321873" y="135457"/>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78" name="任意多边形: 形状 277"/>
          <p:cNvSpPr/>
          <p:nvPr userDrawn="1">
            <p:custDataLst>
              <p:tags r:id="rId246"/>
            </p:custDataLst>
          </p:nvPr>
        </p:nvSpPr>
        <p:spPr>
          <a:xfrm>
            <a:off x="583389" y="1973286"/>
            <a:ext cx="838438" cy="120212"/>
          </a:xfrm>
          <a:custGeom>
            <a:avLst/>
            <a:gdLst>
              <a:gd name="connsiteX0" fmla="*/ 0 w 838438"/>
              <a:gd name="connsiteY0" fmla="*/ 0 h 120212"/>
              <a:gd name="connsiteX1" fmla="*/ 553587 w 838438"/>
              <a:gd name="connsiteY1" fmla="*/ 0 h 120212"/>
              <a:gd name="connsiteX2" fmla="*/ 838438 w 838438"/>
              <a:gd name="connsiteY2" fmla="*/ 120212 h 120212"/>
              <a:gd name="connsiteX3" fmla="*/ 316647 w 838438"/>
              <a:gd name="connsiteY3" fmla="*/ 120212 h 120212"/>
            </a:gdLst>
            <a:ahLst/>
            <a:cxnLst>
              <a:cxn ang="0">
                <a:pos x="connsiteX0" y="connsiteY0"/>
              </a:cxn>
              <a:cxn ang="0">
                <a:pos x="connsiteX1" y="connsiteY1"/>
              </a:cxn>
              <a:cxn ang="0">
                <a:pos x="connsiteX2" y="connsiteY2"/>
              </a:cxn>
              <a:cxn ang="0">
                <a:pos x="connsiteX3" y="connsiteY3"/>
              </a:cxn>
            </a:cxnLst>
            <a:rect l="l" t="t" r="r" b="b"/>
            <a:pathLst>
              <a:path w="838438" h="120212">
                <a:moveTo>
                  <a:pt x="0" y="0"/>
                </a:moveTo>
                <a:lnTo>
                  <a:pt x="553587" y="0"/>
                </a:lnTo>
                <a:lnTo>
                  <a:pt x="838438" y="120212"/>
                </a:lnTo>
                <a:lnTo>
                  <a:pt x="316647" y="120212"/>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9" name="任意多边形: 形状 448"/>
          <p:cNvSpPr/>
          <p:nvPr userDrawn="1">
            <p:custDataLst>
              <p:tags r:id="rId247"/>
            </p:custDataLst>
          </p:nvPr>
        </p:nvSpPr>
        <p:spPr>
          <a:xfrm>
            <a:off x="0" y="1837830"/>
            <a:ext cx="583729" cy="135457"/>
          </a:xfrm>
          <a:custGeom>
            <a:avLst/>
            <a:gdLst>
              <a:gd name="connsiteX0" fmla="*/ 0 w 583729"/>
              <a:gd name="connsiteY0" fmla="*/ 0 h 135457"/>
              <a:gd name="connsiteX1" fmla="*/ 226140 w 583729"/>
              <a:gd name="connsiteY1" fmla="*/ 0 h 135457"/>
              <a:gd name="connsiteX2" fmla="*/ 583729 w 583729"/>
              <a:gd name="connsiteY2" fmla="*/ 135457 h 135457"/>
              <a:gd name="connsiteX3" fmla="*/ 30142 w 583729"/>
              <a:gd name="connsiteY3" fmla="*/ 135457 h 135457"/>
              <a:gd name="connsiteX4" fmla="*/ 0 w 583729"/>
              <a:gd name="connsiteY4" fmla="*/ 125076 h 135457"/>
              <a:gd name="connsiteX0-1" fmla="*/ 6806 w 590535"/>
              <a:gd name="connsiteY0-2" fmla="*/ 0 h 135457"/>
              <a:gd name="connsiteX1-3" fmla="*/ 232946 w 590535"/>
              <a:gd name="connsiteY1-4" fmla="*/ 0 h 135457"/>
              <a:gd name="connsiteX2-5" fmla="*/ 590535 w 590535"/>
              <a:gd name="connsiteY2-6" fmla="*/ 135457 h 135457"/>
              <a:gd name="connsiteX3-7" fmla="*/ 36948 w 590535"/>
              <a:gd name="connsiteY3-8" fmla="*/ 135457 h 135457"/>
              <a:gd name="connsiteX4-9" fmla="*/ 6806 w 590535"/>
              <a:gd name="connsiteY4-10" fmla="*/ 125076 h 135457"/>
              <a:gd name="connsiteX5" fmla="*/ 0 w 590535"/>
              <a:gd name="connsiteY5" fmla="*/ 71933 h 135457"/>
              <a:gd name="connsiteX6" fmla="*/ 6806 w 590535"/>
              <a:gd name="connsiteY6" fmla="*/ 0 h 135457"/>
              <a:gd name="connsiteX0-11" fmla="*/ 0 w 590535"/>
              <a:gd name="connsiteY0-12" fmla="*/ 71933 h 163373"/>
              <a:gd name="connsiteX1-13" fmla="*/ 6806 w 590535"/>
              <a:gd name="connsiteY1-14" fmla="*/ 0 h 163373"/>
              <a:gd name="connsiteX2-15" fmla="*/ 232946 w 590535"/>
              <a:gd name="connsiteY2-16" fmla="*/ 0 h 163373"/>
              <a:gd name="connsiteX3-17" fmla="*/ 590535 w 590535"/>
              <a:gd name="connsiteY3-18" fmla="*/ 135457 h 163373"/>
              <a:gd name="connsiteX4-19" fmla="*/ 36948 w 590535"/>
              <a:gd name="connsiteY4-20" fmla="*/ 135457 h 163373"/>
              <a:gd name="connsiteX5-21" fmla="*/ 6806 w 590535"/>
              <a:gd name="connsiteY5-22" fmla="*/ 125076 h 163373"/>
              <a:gd name="connsiteX6-23" fmla="*/ 91440 w 590535"/>
              <a:gd name="connsiteY6-24" fmla="*/ 163373 h 163373"/>
              <a:gd name="connsiteX0-25" fmla="*/ 0 w 590535"/>
              <a:gd name="connsiteY0-26" fmla="*/ 71933 h 135457"/>
              <a:gd name="connsiteX1-27" fmla="*/ 6806 w 590535"/>
              <a:gd name="connsiteY1-28" fmla="*/ 0 h 135457"/>
              <a:gd name="connsiteX2-29" fmla="*/ 232946 w 590535"/>
              <a:gd name="connsiteY2-30" fmla="*/ 0 h 135457"/>
              <a:gd name="connsiteX3-31" fmla="*/ 590535 w 590535"/>
              <a:gd name="connsiteY3-32" fmla="*/ 135457 h 135457"/>
              <a:gd name="connsiteX4-33" fmla="*/ 36948 w 590535"/>
              <a:gd name="connsiteY4-34" fmla="*/ 135457 h 135457"/>
              <a:gd name="connsiteX5-35" fmla="*/ 6806 w 590535"/>
              <a:gd name="connsiteY5-36" fmla="*/ 125076 h 135457"/>
              <a:gd name="connsiteX0-37" fmla="*/ 0 w 583729"/>
              <a:gd name="connsiteY0-38" fmla="*/ 0 h 135457"/>
              <a:gd name="connsiteX1-39" fmla="*/ 226140 w 583729"/>
              <a:gd name="connsiteY1-40" fmla="*/ 0 h 135457"/>
              <a:gd name="connsiteX2-41" fmla="*/ 583729 w 583729"/>
              <a:gd name="connsiteY2-42" fmla="*/ 135457 h 135457"/>
              <a:gd name="connsiteX3-43" fmla="*/ 30142 w 583729"/>
              <a:gd name="connsiteY3-44" fmla="*/ 135457 h 135457"/>
              <a:gd name="connsiteX4-45" fmla="*/ 0 w 583729"/>
              <a:gd name="connsiteY4-46" fmla="*/ 125076 h 135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3729" h="135457">
                <a:moveTo>
                  <a:pt x="0" y="0"/>
                </a:moveTo>
                <a:lnTo>
                  <a:pt x="226140" y="0"/>
                </a:lnTo>
                <a:lnTo>
                  <a:pt x="583729" y="135457"/>
                </a:lnTo>
                <a:lnTo>
                  <a:pt x="30142" y="135457"/>
                </a:lnTo>
                <a:lnTo>
                  <a:pt x="0" y="125076"/>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5" name="任意多边形: 形状 414"/>
          <p:cNvSpPr/>
          <p:nvPr userDrawn="1">
            <p:custDataLst>
              <p:tags r:id="rId248"/>
            </p:custDataLst>
          </p:nvPr>
        </p:nvSpPr>
        <p:spPr>
          <a:xfrm>
            <a:off x="12007488" y="1767776"/>
            <a:ext cx="184512" cy="70055"/>
          </a:xfrm>
          <a:custGeom>
            <a:avLst/>
            <a:gdLst>
              <a:gd name="connsiteX0" fmla="*/ 184512 w 184512"/>
              <a:gd name="connsiteY0" fmla="*/ 0 h 70055"/>
              <a:gd name="connsiteX1" fmla="*/ 184512 w 184512"/>
              <a:gd name="connsiteY1" fmla="*/ 70055 h 70055"/>
              <a:gd name="connsiteX2" fmla="*/ 0 w 184512"/>
              <a:gd name="connsiteY2" fmla="*/ 70055 h 70055"/>
              <a:gd name="connsiteX0-1" fmla="*/ 184512 w 184512"/>
              <a:gd name="connsiteY0-2" fmla="*/ 0 h 70055"/>
              <a:gd name="connsiteX1-3" fmla="*/ 184512 w 184512"/>
              <a:gd name="connsiteY1-4" fmla="*/ 32449 h 70055"/>
              <a:gd name="connsiteX2-5" fmla="*/ 184512 w 184512"/>
              <a:gd name="connsiteY2-6" fmla="*/ 70055 h 70055"/>
              <a:gd name="connsiteX3" fmla="*/ 0 w 184512"/>
              <a:gd name="connsiteY3" fmla="*/ 70055 h 70055"/>
              <a:gd name="connsiteX4" fmla="*/ 184512 w 184512"/>
              <a:gd name="connsiteY4" fmla="*/ 0 h 70055"/>
              <a:gd name="connsiteX0-7" fmla="*/ 184512 w 275952"/>
              <a:gd name="connsiteY0-8" fmla="*/ 32449 h 123889"/>
              <a:gd name="connsiteX1-9" fmla="*/ 184512 w 275952"/>
              <a:gd name="connsiteY1-10" fmla="*/ 70055 h 123889"/>
              <a:gd name="connsiteX2-11" fmla="*/ 0 w 275952"/>
              <a:gd name="connsiteY2-12" fmla="*/ 70055 h 123889"/>
              <a:gd name="connsiteX3-13" fmla="*/ 184512 w 275952"/>
              <a:gd name="connsiteY3-14" fmla="*/ 0 h 123889"/>
              <a:gd name="connsiteX4-15" fmla="*/ 275952 w 275952"/>
              <a:gd name="connsiteY4-16" fmla="*/ 123889 h 123889"/>
              <a:gd name="connsiteX0-17" fmla="*/ 184512 w 184512"/>
              <a:gd name="connsiteY0-18" fmla="*/ 32449 h 70055"/>
              <a:gd name="connsiteX1-19" fmla="*/ 184512 w 184512"/>
              <a:gd name="connsiteY1-20" fmla="*/ 70055 h 70055"/>
              <a:gd name="connsiteX2-21" fmla="*/ 0 w 184512"/>
              <a:gd name="connsiteY2-22" fmla="*/ 70055 h 70055"/>
              <a:gd name="connsiteX3-23" fmla="*/ 184512 w 184512"/>
              <a:gd name="connsiteY3-24" fmla="*/ 0 h 70055"/>
              <a:gd name="connsiteX0-25" fmla="*/ 184512 w 184512"/>
              <a:gd name="connsiteY0-26" fmla="*/ 70055 h 70055"/>
              <a:gd name="connsiteX1-27" fmla="*/ 0 w 184512"/>
              <a:gd name="connsiteY1-28" fmla="*/ 70055 h 70055"/>
              <a:gd name="connsiteX2-29" fmla="*/ 184512 w 184512"/>
              <a:gd name="connsiteY2-30" fmla="*/ 0 h 70055"/>
            </a:gdLst>
            <a:ahLst/>
            <a:cxnLst>
              <a:cxn ang="0">
                <a:pos x="connsiteX0-1" y="connsiteY0-2"/>
              </a:cxn>
              <a:cxn ang="0">
                <a:pos x="connsiteX1-3" y="connsiteY1-4"/>
              </a:cxn>
              <a:cxn ang="0">
                <a:pos x="connsiteX2-5" y="connsiteY2-6"/>
              </a:cxn>
            </a:cxnLst>
            <a:rect l="l" t="t" r="r" b="b"/>
            <a:pathLst>
              <a:path w="184512" h="70055">
                <a:moveTo>
                  <a:pt x="184512" y="70055"/>
                </a:moveTo>
                <a:lnTo>
                  <a:pt x="0" y="70055"/>
                </a:lnTo>
                <a:lnTo>
                  <a:pt x="184512"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3" name="任意多边形: 形状 412"/>
          <p:cNvSpPr/>
          <p:nvPr userDrawn="1">
            <p:custDataLst>
              <p:tags r:id="rId249"/>
            </p:custDataLst>
          </p:nvPr>
        </p:nvSpPr>
        <p:spPr>
          <a:xfrm>
            <a:off x="11784486" y="1511513"/>
            <a:ext cx="407515" cy="171696"/>
          </a:xfrm>
          <a:custGeom>
            <a:avLst/>
            <a:gdLst>
              <a:gd name="connsiteX0" fmla="*/ 407515 w 407515"/>
              <a:gd name="connsiteY0" fmla="*/ 0 h 171696"/>
              <a:gd name="connsiteX1" fmla="*/ 407515 w 407515"/>
              <a:gd name="connsiteY1" fmla="*/ 171696 h 171696"/>
              <a:gd name="connsiteX2" fmla="*/ 0 w 407515"/>
              <a:gd name="connsiteY2" fmla="*/ 171696 h 171696"/>
              <a:gd name="connsiteX0-1" fmla="*/ 407515 w 407515"/>
              <a:gd name="connsiteY0-2" fmla="*/ 0 h 171696"/>
              <a:gd name="connsiteX1-3" fmla="*/ 405133 w 407515"/>
              <a:gd name="connsiteY1-4" fmla="*/ 83925 h 171696"/>
              <a:gd name="connsiteX2-5" fmla="*/ 407515 w 407515"/>
              <a:gd name="connsiteY2-6" fmla="*/ 171696 h 171696"/>
              <a:gd name="connsiteX3" fmla="*/ 0 w 407515"/>
              <a:gd name="connsiteY3" fmla="*/ 171696 h 171696"/>
              <a:gd name="connsiteX4" fmla="*/ 407515 w 407515"/>
              <a:gd name="connsiteY4" fmla="*/ 0 h 171696"/>
              <a:gd name="connsiteX0-7" fmla="*/ 405133 w 496573"/>
              <a:gd name="connsiteY0-8" fmla="*/ 83925 h 175365"/>
              <a:gd name="connsiteX1-9" fmla="*/ 407515 w 496573"/>
              <a:gd name="connsiteY1-10" fmla="*/ 171696 h 175365"/>
              <a:gd name="connsiteX2-11" fmla="*/ 0 w 496573"/>
              <a:gd name="connsiteY2-12" fmla="*/ 171696 h 175365"/>
              <a:gd name="connsiteX3-13" fmla="*/ 407515 w 496573"/>
              <a:gd name="connsiteY3-14" fmla="*/ 0 h 175365"/>
              <a:gd name="connsiteX4-15" fmla="*/ 496573 w 496573"/>
              <a:gd name="connsiteY4-16" fmla="*/ 175365 h 175365"/>
              <a:gd name="connsiteX0-17" fmla="*/ 405133 w 407515"/>
              <a:gd name="connsiteY0-18" fmla="*/ 83925 h 171696"/>
              <a:gd name="connsiteX1-19" fmla="*/ 407515 w 407515"/>
              <a:gd name="connsiteY1-20" fmla="*/ 171696 h 171696"/>
              <a:gd name="connsiteX2-21" fmla="*/ 0 w 407515"/>
              <a:gd name="connsiteY2-22" fmla="*/ 171696 h 171696"/>
              <a:gd name="connsiteX3-23" fmla="*/ 407515 w 407515"/>
              <a:gd name="connsiteY3-24" fmla="*/ 0 h 171696"/>
              <a:gd name="connsiteX0-25" fmla="*/ 407515 w 407515"/>
              <a:gd name="connsiteY0-26" fmla="*/ 171696 h 171696"/>
              <a:gd name="connsiteX1-27" fmla="*/ 0 w 407515"/>
              <a:gd name="connsiteY1-28" fmla="*/ 171696 h 171696"/>
              <a:gd name="connsiteX2-29" fmla="*/ 407515 w 407515"/>
              <a:gd name="connsiteY2-30" fmla="*/ 0 h 171696"/>
            </a:gdLst>
            <a:ahLst/>
            <a:cxnLst>
              <a:cxn ang="0">
                <a:pos x="connsiteX0-1" y="connsiteY0-2"/>
              </a:cxn>
              <a:cxn ang="0">
                <a:pos x="connsiteX1-3" y="connsiteY1-4"/>
              </a:cxn>
              <a:cxn ang="0">
                <a:pos x="connsiteX2-5" y="connsiteY2-6"/>
              </a:cxn>
            </a:cxnLst>
            <a:rect l="l" t="t" r="r" b="b"/>
            <a:pathLst>
              <a:path w="407515" h="171696">
                <a:moveTo>
                  <a:pt x="407515" y="171696"/>
                </a:moveTo>
                <a:lnTo>
                  <a:pt x="0" y="171696"/>
                </a:lnTo>
                <a:lnTo>
                  <a:pt x="407515"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282" name="任意多边形: 形状 281"/>
          <p:cNvSpPr/>
          <p:nvPr userDrawn="1">
            <p:custDataLst>
              <p:tags r:id="rId250"/>
            </p:custDataLst>
          </p:nvPr>
        </p:nvSpPr>
        <p:spPr>
          <a:xfrm>
            <a:off x="10829320" y="1683209"/>
            <a:ext cx="955165" cy="154620"/>
          </a:xfrm>
          <a:custGeom>
            <a:avLst/>
            <a:gdLst>
              <a:gd name="connsiteX0" fmla="*/ 325358 w 955165"/>
              <a:gd name="connsiteY0" fmla="*/ 0 h 154620"/>
              <a:gd name="connsiteX1" fmla="*/ 955166 w 955165"/>
              <a:gd name="connsiteY1" fmla="*/ 0 h 154620"/>
              <a:gd name="connsiteX2" fmla="*/ 588866 w 955165"/>
              <a:gd name="connsiteY2" fmla="*/ 154621 h 154620"/>
              <a:gd name="connsiteX3" fmla="*/ 0 w 95516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55165" h="154620">
                <a:moveTo>
                  <a:pt x="325358" y="0"/>
                </a:moveTo>
                <a:lnTo>
                  <a:pt x="955166" y="0"/>
                </a:lnTo>
                <a:lnTo>
                  <a:pt x="588866"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3" name="任意多边形: 形状 282"/>
          <p:cNvSpPr/>
          <p:nvPr userDrawn="1">
            <p:custDataLst>
              <p:tags r:id="rId251"/>
            </p:custDataLst>
          </p:nvPr>
        </p:nvSpPr>
        <p:spPr>
          <a:xfrm>
            <a:off x="10524868" y="1505939"/>
            <a:ext cx="1003948" cy="177269"/>
          </a:xfrm>
          <a:custGeom>
            <a:avLst/>
            <a:gdLst>
              <a:gd name="connsiteX0" fmla="*/ 327100 w 1003948"/>
              <a:gd name="connsiteY0" fmla="*/ 0 h 177269"/>
              <a:gd name="connsiteX1" fmla="*/ 1003949 w 1003948"/>
              <a:gd name="connsiteY1" fmla="*/ 0 h 177269"/>
              <a:gd name="connsiteX2" fmla="*/ 629809 w 1003948"/>
              <a:gd name="connsiteY2" fmla="*/ 177270 h 177269"/>
              <a:gd name="connsiteX3" fmla="*/ 0 w 100394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03948" h="177269">
                <a:moveTo>
                  <a:pt x="327100" y="0"/>
                </a:moveTo>
                <a:lnTo>
                  <a:pt x="1003949" y="0"/>
                </a:lnTo>
                <a:lnTo>
                  <a:pt x="629809"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4" name="任意多边形: 形状 283"/>
          <p:cNvSpPr/>
          <p:nvPr userDrawn="1">
            <p:custDataLst>
              <p:tags r:id="rId252"/>
            </p:custDataLst>
          </p:nvPr>
        </p:nvSpPr>
        <p:spPr>
          <a:xfrm>
            <a:off x="9650715" y="1683209"/>
            <a:ext cx="874152" cy="154620"/>
          </a:xfrm>
          <a:custGeom>
            <a:avLst/>
            <a:gdLst>
              <a:gd name="connsiteX0" fmla="*/ 244344 w 874152"/>
              <a:gd name="connsiteY0" fmla="*/ 0 h 154620"/>
              <a:gd name="connsiteX1" fmla="*/ 874152 w 874152"/>
              <a:gd name="connsiteY1" fmla="*/ 0 h 154620"/>
              <a:gd name="connsiteX2" fmla="*/ 589302 w 874152"/>
              <a:gd name="connsiteY2" fmla="*/ 154621 h 154620"/>
              <a:gd name="connsiteX3" fmla="*/ 0 w 874152"/>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74152" h="154620">
                <a:moveTo>
                  <a:pt x="244344" y="0"/>
                </a:moveTo>
                <a:lnTo>
                  <a:pt x="874152"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5" name="任意多边形: 形状 284"/>
          <p:cNvSpPr/>
          <p:nvPr userDrawn="1">
            <p:custDataLst>
              <p:tags r:id="rId253"/>
            </p:custDataLst>
          </p:nvPr>
        </p:nvSpPr>
        <p:spPr>
          <a:xfrm>
            <a:off x="9265251" y="1505939"/>
            <a:ext cx="910303" cy="177269"/>
          </a:xfrm>
          <a:custGeom>
            <a:avLst/>
            <a:gdLst>
              <a:gd name="connsiteX0" fmla="*/ 233455 w 910303"/>
              <a:gd name="connsiteY0" fmla="*/ 0 h 177269"/>
              <a:gd name="connsiteX1" fmla="*/ 910304 w 910303"/>
              <a:gd name="connsiteY1" fmla="*/ 0 h 177269"/>
              <a:gd name="connsiteX2" fmla="*/ 629808 w 910303"/>
              <a:gd name="connsiteY2" fmla="*/ 177270 h 177269"/>
              <a:gd name="connsiteX3" fmla="*/ 0 w 910303"/>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10303" h="177269">
                <a:moveTo>
                  <a:pt x="233455" y="0"/>
                </a:moveTo>
                <a:lnTo>
                  <a:pt x="910304"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6" name="任意多边形: 形状 285"/>
          <p:cNvSpPr/>
          <p:nvPr userDrawn="1">
            <p:custDataLst>
              <p:tags r:id="rId254"/>
            </p:custDataLst>
          </p:nvPr>
        </p:nvSpPr>
        <p:spPr>
          <a:xfrm>
            <a:off x="8472546" y="1683209"/>
            <a:ext cx="792705" cy="154620"/>
          </a:xfrm>
          <a:custGeom>
            <a:avLst/>
            <a:gdLst>
              <a:gd name="connsiteX0" fmla="*/ 162461 w 792705"/>
              <a:gd name="connsiteY0" fmla="*/ 0 h 154620"/>
              <a:gd name="connsiteX1" fmla="*/ 792706 w 792705"/>
              <a:gd name="connsiteY1" fmla="*/ 0 h 154620"/>
              <a:gd name="connsiteX2" fmla="*/ 588867 w 792705"/>
              <a:gd name="connsiteY2" fmla="*/ 154621 h 154620"/>
              <a:gd name="connsiteX3" fmla="*/ 0 w 792705"/>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92705" h="154620">
                <a:moveTo>
                  <a:pt x="162461" y="0"/>
                </a:moveTo>
                <a:lnTo>
                  <a:pt x="792706" y="0"/>
                </a:lnTo>
                <a:lnTo>
                  <a:pt x="588867"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7" name="任意多边形: 形状 286"/>
          <p:cNvSpPr/>
          <p:nvPr userDrawn="1">
            <p:custDataLst>
              <p:tags r:id="rId255"/>
            </p:custDataLst>
          </p:nvPr>
        </p:nvSpPr>
        <p:spPr>
          <a:xfrm>
            <a:off x="8005199" y="1505939"/>
            <a:ext cx="816660" cy="177269"/>
          </a:xfrm>
          <a:custGeom>
            <a:avLst/>
            <a:gdLst>
              <a:gd name="connsiteX0" fmla="*/ 140248 w 816660"/>
              <a:gd name="connsiteY0" fmla="*/ 0 h 177269"/>
              <a:gd name="connsiteX1" fmla="*/ 816660 w 816660"/>
              <a:gd name="connsiteY1" fmla="*/ 0 h 177269"/>
              <a:gd name="connsiteX2" fmla="*/ 629808 w 816660"/>
              <a:gd name="connsiteY2" fmla="*/ 177270 h 177269"/>
              <a:gd name="connsiteX3" fmla="*/ 0 w 816660"/>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16660" h="177269">
                <a:moveTo>
                  <a:pt x="140248" y="0"/>
                </a:moveTo>
                <a:lnTo>
                  <a:pt x="816660"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8" name="任意多边形: 形状 287"/>
          <p:cNvSpPr/>
          <p:nvPr userDrawn="1">
            <p:custDataLst>
              <p:tags r:id="rId256"/>
            </p:custDataLst>
          </p:nvPr>
        </p:nvSpPr>
        <p:spPr>
          <a:xfrm>
            <a:off x="7293942" y="1683209"/>
            <a:ext cx="711257" cy="154620"/>
          </a:xfrm>
          <a:custGeom>
            <a:avLst/>
            <a:gdLst>
              <a:gd name="connsiteX0" fmla="*/ 81448 w 711257"/>
              <a:gd name="connsiteY0" fmla="*/ 0 h 154620"/>
              <a:gd name="connsiteX1" fmla="*/ 711258 w 711257"/>
              <a:gd name="connsiteY1" fmla="*/ 0 h 154620"/>
              <a:gd name="connsiteX2" fmla="*/ 589302 w 711257"/>
              <a:gd name="connsiteY2" fmla="*/ 154621 h 154620"/>
              <a:gd name="connsiteX3" fmla="*/ 0 w 711257"/>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11257" h="154620">
                <a:moveTo>
                  <a:pt x="81448" y="0"/>
                </a:moveTo>
                <a:lnTo>
                  <a:pt x="711258" y="0"/>
                </a:lnTo>
                <a:lnTo>
                  <a:pt x="589302" y="154621"/>
                </a:lnTo>
                <a:lnTo>
                  <a:pt x="0"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89" name="任意多边形: 形状 288"/>
          <p:cNvSpPr/>
          <p:nvPr userDrawn="1">
            <p:custDataLst>
              <p:tags r:id="rId257"/>
            </p:custDataLst>
          </p:nvPr>
        </p:nvSpPr>
        <p:spPr>
          <a:xfrm>
            <a:off x="6745582" y="1505939"/>
            <a:ext cx="723016" cy="177269"/>
          </a:xfrm>
          <a:custGeom>
            <a:avLst/>
            <a:gdLst>
              <a:gd name="connsiteX0" fmla="*/ 46604 w 723016"/>
              <a:gd name="connsiteY0" fmla="*/ 0 h 177269"/>
              <a:gd name="connsiteX1" fmla="*/ 723017 w 723016"/>
              <a:gd name="connsiteY1" fmla="*/ 0 h 177269"/>
              <a:gd name="connsiteX2" fmla="*/ 629808 w 723016"/>
              <a:gd name="connsiteY2" fmla="*/ 177270 h 177269"/>
              <a:gd name="connsiteX3" fmla="*/ 0 w 723016"/>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23016" h="177269">
                <a:moveTo>
                  <a:pt x="46604" y="0"/>
                </a:moveTo>
                <a:lnTo>
                  <a:pt x="723017" y="0"/>
                </a:lnTo>
                <a:lnTo>
                  <a:pt x="629808" y="177270"/>
                </a:lnTo>
                <a:lnTo>
                  <a:pt x="0"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0" name="任意多边形: 形状 289"/>
          <p:cNvSpPr/>
          <p:nvPr userDrawn="1">
            <p:custDataLst>
              <p:tags r:id="rId258"/>
            </p:custDataLst>
          </p:nvPr>
        </p:nvSpPr>
        <p:spPr>
          <a:xfrm>
            <a:off x="6115338" y="1683209"/>
            <a:ext cx="630244" cy="154620"/>
          </a:xfrm>
          <a:custGeom>
            <a:avLst/>
            <a:gdLst>
              <a:gd name="connsiteX0" fmla="*/ 0 w 630244"/>
              <a:gd name="connsiteY0" fmla="*/ 0 h 154620"/>
              <a:gd name="connsiteX1" fmla="*/ 630244 w 630244"/>
              <a:gd name="connsiteY1" fmla="*/ 0 h 154620"/>
              <a:gd name="connsiteX2" fmla="*/ 589302 w 630244"/>
              <a:gd name="connsiteY2" fmla="*/ 154621 h 154620"/>
              <a:gd name="connsiteX3" fmla="*/ 436 w 630244"/>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30244" h="154620">
                <a:moveTo>
                  <a:pt x="0" y="0"/>
                </a:moveTo>
                <a:lnTo>
                  <a:pt x="630244" y="0"/>
                </a:lnTo>
                <a:lnTo>
                  <a:pt x="589302" y="154621"/>
                </a:lnTo>
                <a:lnTo>
                  <a:pt x="436"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1" name="任意多边形: 形状 290"/>
          <p:cNvSpPr/>
          <p:nvPr userDrawn="1">
            <p:custDataLst>
              <p:tags r:id="rId259"/>
            </p:custDataLst>
          </p:nvPr>
        </p:nvSpPr>
        <p:spPr>
          <a:xfrm>
            <a:off x="5438925" y="1505939"/>
            <a:ext cx="676412" cy="177269"/>
          </a:xfrm>
          <a:custGeom>
            <a:avLst/>
            <a:gdLst>
              <a:gd name="connsiteX0" fmla="*/ 0 w 676412"/>
              <a:gd name="connsiteY0" fmla="*/ 0 h 177269"/>
              <a:gd name="connsiteX1" fmla="*/ 676413 w 676412"/>
              <a:gd name="connsiteY1" fmla="*/ 0 h 177269"/>
              <a:gd name="connsiteX2" fmla="*/ 676413 w 676412"/>
              <a:gd name="connsiteY2" fmla="*/ 177270 h 177269"/>
              <a:gd name="connsiteX3" fmla="*/ 46604 w 67641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676412" h="177269">
                <a:moveTo>
                  <a:pt x="0" y="0"/>
                </a:moveTo>
                <a:lnTo>
                  <a:pt x="676413" y="0"/>
                </a:lnTo>
                <a:lnTo>
                  <a:pt x="676413" y="177270"/>
                </a:lnTo>
                <a:lnTo>
                  <a:pt x="4660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2" name="任意多边形: 形状 291"/>
          <p:cNvSpPr/>
          <p:nvPr userDrawn="1">
            <p:custDataLst>
              <p:tags r:id="rId260"/>
            </p:custDataLst>
          </p:nvPr>
        </p:nvSpPr>
        <p:spPr>
          <a:xfrm>
            <a:off x="4855721" y="1683209"/>
            <a:ext cx="670750" cy="154620"/>
          </a:xfrm>
          <a:custGeom>
            <a:avLst/>
            <a:gdLst>
              <a:gd name="connsiteX0" fmla="*/ 0 w 670750"/>
              <a:gd name="connsiteY0" fmla="*/ 0 h 154620"/>
              <a:gd name="connsiteX1" fmla="*/ 629808 w 670750"/>
              <a:gd name="connsiteY1" fmla="*/ 0 h 154620"/>
              <a:gd name="connsiteX2" fmla="*/ 670750 w 670750"/>
              <a:gd name="connsiteY2" fmla="*/ 154621 h 154620"/>
              <a:gd name="connsiteX3" fmla="*/ 81448 w 670750"/>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670750" h="154620">
                <a:moveTo>
                  <a:pt x="0" y="0"/>
                </a:moveTo>
                <a:lnTo>
                  <a:pt x="629808" y="0"/>
                </a:lnTo>
                <a:lnTo>
                  <a:pt x="670750" y="154621"/>
                </a:lnTo>
                <a:lnTo>
                  <a:pt x="81448"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3" name="任意多边形: 形状 292"/>
          <p:cNvSpPr/>
          <p:nvPr userDrawn="1">
            <p:custDataLst>
              <p:tags r:id="rId261"/>
            </p:custDataLst>
          </p:nvPr>
        </p:nvSpPr>
        <p:spPr>
          <a:xfrm>
            <a:off x="4085664" y="1505939"/>
            <a:ext cx="770057" cy="177269"/>
          </a:xfrm>
          <a:custGeom>
            <a:avLst/>
            <a:gdLst>
              <a:gd name="connsiteX0" fmla="*/ 0 w 770057"/>
              <a:gd name="connsiteY0" fmla="*/ 0 h 177269"/>
              <a:gd name="connsiteX1" fmla="*/ 676413 w 770057"/>
              <a:gd name="connsiteY1" fmla="*/ 0 h 177269"/>
              <a:gd name="connsiteX2" fmla="*/ 770057 w 770057"/>
              <a:gd name="connsiteY2" fmla="*/ 177270 h 177269"/>
              <a:gd name="connsiteX3" fmla="*/ 140248 w 770057"/>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770057" h="177269">
                <a:moveTo>
                  <a:pt x="0" y="0"/>
                </a:moveTo>
                <a:lnTo>
                  <a:pt x="676413" y="0"/>
                </a:lnTo>
                <a:lnTo>
                  <a:pt x="770057" y="177270"/>
                </a:lnTo>
                <a:lnTo>
                  <a:pt x="140248"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4" name="任意多边形: 形状 293"/>
          <p:cNvSpPr/>
          <p:nvPr userDrawn="1">
            <p:custDataLst>
              <p:tags r:id="rId262"/>
            </p:custDataLst>
          </p:nvPr>
        </p:nvSpPr>
        <p:spPr>
          <a:xfrm>
            <a:off x="3596104" y="1683209"/>
            <a:ext cx="751763" cy="154620"/>
          </a:xfrm>
          <a:custGeom>
            <a:avLst/>
            <a:gdLst>
              <a:gd name="connsiteX0" fmla="*/ 0 w 751763"/>
              <a:gd name="connsiteY0" fmla="*/ 0 h 154620"/>
              <a:gd name="connsiteX1" fmla="*/ 629808 w 751763"/>
              <a:gd name="connsiteY1" fmla="*/ 0 h 154620"/>
              <a:gd name="connsiteX2" fmla="*/ 751764 w 751763"/>
              <a:gd name="connsiteY2" fmla="*/ 154621 h 154620"/>
              <a:gd name="connsiteX3" fmla="*/ 162897 w 751763"/>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751763" h="154620">
                <a:moveTo>
                  <a:pt x="0" y="0"/>
                </a:moveTo>
                <a:lnTo>
                  <a:pt x="629808" y="0"/>
                </a:lnTo>
                <a:lnTo>
                  <a:pt x="751764" y="154621"/>
                </a:lnTo>
                <a:lnTo>
                  <a:pt x="16289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5" name="任意多边形: 形状 294"/>
          <p:cNvSpPr/>
          <p:nvPr userDrawn="1">
            <p:custDataLst>
              <p:tags r:id="rId263"/>
            </p:custDataLst>
          </p:nvPr>
        </p:nvSpPr>
        <p:spPr>
          <a:xfrm>
            <a:off x="2735888" y="1506810"/>
            <a:ext cx="863264" cy="177269"/>
          </a:xfrm>
          <a:custGeom>
            <a:avLst/>
            <a:gdLst>
              <a:gd name="connsiteX0" fmla="*/ 0 w 863264"/>
              <a:gd name="connsiteY0" fmla="*/ 0 h 177269"/>
              <a:gd name="connsiteX1" fmla="*/ 676413 w 863264"/>
              <a:gd name="connsiteY1" fmla="*/ 0 h 177269"/>
              <a:gd name="connsiteX2" fmla="*/ 863265 w 863264"/>
              <a:gd name="connsiteY2" fmla="*/ 177270 h 177269"/>
              <a:gd name="connsiteX3" fmla="*/ 233891 w 863264"/>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863264" h="177269">
                <a:moveTo>
                  <a:pt x="0" y="0"/>
                </a:moveTo>
                <a:lnTo>
                  <a:pt x="676413" y="0"/>
                </a:lnTo>
                <a:lnTo>
                  <a:pt x="863265" y="177270"/>
                </a:lnTo>
                <a:lnTo>
                  <a:pt x="233891"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6" name="任意多边形: 形状 295"/>
          <p:cNvSpPr/>
          <p:nvPr userDrawn="1">
            <p:custDataLst>
              <p:tags r:id="rId264"/>
            </p:custDataLst>
          </p:nvPr>
        </p:nvSpPr>
        <p:spPr>
          <a:xfrm>
            <a:off x="2338665" y="1683209"/>
            <a:ext cx="833646" cy="154620"/>
          </a:xfrm>
          <a:custGeom>
            <a:avLst/>
            <a:gdLst>
              <a:gd name="connsiteX0" fmla="*/ 0 w 833646"/>
              <a:gd name="connsiteY0" fmla="*/ 0 h 154620"/>
              <a:gd name="connsiteX1" fmla="*/ 629808 w 833646"/>
              <a:gd name="connsiteY1" fmla="*/ 0 h 154620"/>
              <a:gd name="connsiteX2" fmla="*/ 833647 w 833646"/>
              <a:gd name="connsiteY2" fmla="*/ 154621 h 154620"/>
              <a:gd name="connsiteX3" fmla="*/ 244345 w 833646"/>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833646" h="154620">
                <a:moveTo>
                  <a:pt x="0" y="0"/>
                </a:moveTo>
                <a:lnTo>
                  <a:pt x="629808" y="0"/>
                </a:lnTo>
                <a:lnTo>
                  <a:pt x="833647" y="154621"/>
                </a:lnTo>
                <a:lnTo>
                  <a:pt x="244345"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7" name="任意多边形: 形状 296"/>
          <p:cNvSpPr/>
          <p:nvPr userDrawn="1">
            <p:custDataLst>
              <p:tags r:id="rId265"/>
            </p:custDataLst>
          </p:nvPr>
        </p:nvSpPr>
        <p:spPr>
          <a:xfrm>
            <a:off x="1381756" y="1505939"/>
            <a:ext cx="956908" cy="177269"/>
          </a:xfrm>
          <a:custGeom>
            <a:avLst/>
            <a:gdLst>
              <a:gd name="connsiteX0" fmla="*/ 0 w 956908"/>
              <a:gd name="connsiteY0" fmla="*/ 0 h 177269"/>
              <a:gd name="connsiteX1" fmla="*/ 676413 w 956908"/>
              <a:gd name="connsiteY1" fmla="*/ 0 h 177269"/>
              <a:gd name="connsiteX2" fmla="*/ 956908 w 956908"/>
              <a:gd name="connsiteY2" fmla="*/ 177270 h 177269"/>
              <a:gd name="connsiteX3" fmla="*/ 327099 w 956908"/>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956908" h="177269">
                <a:moveTo>
                  <a:pt x="0" y="0"/>
                </a:moveTo>
                <a:lnTo>
                  <a:pt x="676413" y="0"/>
                </a:lnTo>
                <a:lnTo>
                  <a:pt x="956908" y="177270"/>
                </a:lnTo>
                <a:lnTo>
                  <a:pt x="327099"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8" name="任意多边形: 形状 297"/>
          <p:cNvSpPr/>
          <p:nvPr userDrawn="1">
            <p:custDataLst>
              <p:tags r:id="rId266"/>
            </p:custDataLst>
          </p:nvPr>
        </p:nvSpPr>
        <p:spPr>
          <a:xfrm>
            <a:off x="1079048" y="1683209"/>
            <a:ext cx="914659" cy="154620"/>
          </a:xfrm>
          <a:custGeom>
            <a:avLst/>
            <a:gdLst>
              <a:gd name="connsiteX0" fmla="*/ 0 w 914659"/>
              <a:gd name="connsiteY0" fmla="*/ 0 h 154620"/>
              <a:gd name="connsiteX1" fmla="*/ 629808 w 914659"/>
              <a:gd name="connsiteY1" fmla="*/ 0 h 154620"/>
              <a:gd name="connsiteX2" fmla="*/ 914660 w 914659"/>
              <a:gd name="connsiteY2" fmla="*/ 154621 h 154620"/>
              <a:gd name="connsiteX3" fmla="*/ 325357 w 914659"/>
              <a:gd name="connsiteY3" fmla="*/ 154621 h 154620"/>
            </a:gdLst>
            <a:ahLst/>
            <a:cxnLst>
              <a:cxn ang="0">
                <a:pos x="connsiteX0" y="connsiteY0"/>
              </a:cxn>
              <a:cxn ang="0">
                <a:pos x="connsiteX1" y="connsiteY1"/>
              </a:cxn>
              <a:cxn ang="0">
                <a:pos x="connsiteX2" y="connsiteY2"/>
              </a:cxn>
              <a:cxn ang="0">
                <a:pos x="connsiteX3" y="connsiteY3"/>
              </a:cxn>
            </a:cxnLst>
            <a:rect l="l" t="t" r="r" b="b"/>
            <a:pathLst>
              <a:path w="914659" h="154620">
                <a:moveTo>
                  <a:pt x="0" y="0"/>
                </a:moveTo>
                <a:lnTo>
                  <a:pt x="629808" y="0"/>
                </a:lnTo>
                <a:lnTo>
                  <a:pt x="914660" y="154621"/>
                </a:lnTo>
                <a:lnTo>
                  <a:pt x="325357" y="15462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299" name="任意多边形: 形状 298"/>
          <p:cNvSpPr/>
          <p:nvPr userDrawn="1">
            <p:custDataLst>
              <p:tags r:id="rId267"/>
            </p:custDataLst>
          </p:nvPr>
        </p:nvSpPr>
        <p:spPr>
          <a:xfrm>
            <a:off x="28495" y="1505939"/>
            <a:ext cx="1050552" cy="177269"/>
          </a:xfrm>
          <a:custGeom>
            <a:avLst/>
            <a:gdLst>
              <a:gd name="connsiteX0" fmla="*/ 0 w 1050552"/>
              <a:gd name="connsiteY0" fmla="*/ 0 h 177269"/>
              <a:gd name="connsiteX1" fmla="*/ 676413 w 1050552"/>
              <a:gd name="connsiteY1" fmla="*/ 0 h 177269"/>
              <a:gd name="connsiteX2" fmla="*/ 1050552 w 1050552"/>
              <a:gd name="connsiteY2" fmla="*/ 177270 h 177269"/>
              <a:gd name="connsiteX3" fmla="*/ 420744 w 1050552"/>
              <a:gd name="connsiteY3" fmla="*/ 177270 h 177269"/>
            </a:gdLst>
            <a:ahLst/>
            <a:cxnLst>
              <a:cxn ang="0">
                <a:pos x="connsiteX0" y="connsiteY0"/>
              </a:cxn>
              <a:cxn ang="0">
                <a:pos x="connsiteX1" y="connsiteY1"/>
              </a:cxn>
              <a:cxn ang="0">
                <a:pos x="connsiteX2" y="connsiteY2"/>
              </a:cxn>
              <a:cxn ang="0">
                <a:pos x="connsiteX3" y="connsiteY3"/>
              </a:cxn>
            </a:cxnLst>
            <a:rect l="l" t="t" r="r" b="b"/>
            <a:pathLst>
              <a:path w="1050552" h="177269">
                <a:moveTo>
                  <a:pt x="0" y="0"/>
                </a:moveTo>
                <a:lnTo>
                  <a:pt x="676413" y="0"/>
                </a:lnTo>
                <a:lnTo>
                  <a:pt x="1050552" y="177270"/>
                </a:lnTo>
                <a:lnTo>
                  <a:pt x="420744" y="17727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7" name="任意多边形: 形状 446"/>
          <p:cNvSpPr/>
          <p:nvPr userDrawn="1">
            <p:custDataLst>
              <p:tags r:id="rId268"/>
            </p:custDataLst>
          </p:nvPr>
        </p:nvSpPr>
        <p:spPr>
          <a:xfrm>
            <a:off x="0" y="1683209"/>
            <a:ext cx="815879" cy="154621"/>
          </a:xfrm>
          <a:custGeom>
            <a:avLst/>
            <a:gdLst>
              <a:gd name="connsiteX0" fmla="*/ 0 w 815879"/>
              <a:gd name="connsiteY0" fmla="*/ 0 h 154621"/>
              <a:gd name="connsiteX1" fmla="*/ 449579 w 815879"/>
              <a:gd name="connsiteY1" fmla="*/ 0 h 154621"/>
              <a:gd name="connsiteX2" fmla="*/ 815879 w 815879"/>
              <a:gd name="connsiteY2" fmla="*/ 154621 h 154621"/>
              <a:gd name="connsiteX3" fmla="*/ 226577 w 815879"/>
              <a:gd name="connsiteY3" fmla="*/ 154621 h 154621"/>
              <a:gd name="connsiteX4" fmla="*/ 0 w 815879"/>
              <a:gd name="connsiteY4" fmla="*/ 68595 h 154621"/>
              <a:gd name="connsiteX0-1" fmla="*/ 2042 w 817921"/>
              <a:gd name="connsiteY0-2" fmla="*/ 0 h 154621"/>
              <a:gd name="connsiteX1-3" fmla="*/ 451621 w 817921"/>
              <a:gd name="connsiteY1-4" fmla="*/ 0 h 154621"/>
              <a:gd name="connsiteX2-5" fmla="*/ 817921 w 817921"/>
              <a:gd name="connsiteY2-6" fmla="*/ 154621 h 154621"/>
              <a:gd name="connsiteX3-7" fmla="*/ 228619 w 817921"/>
              <a:gd name="connsiteY3-8" fmla="*/ 154621 h 154621"/>
              <a:gd name="connsiteX4-9" fmla="*/ 2042 w 817921"/>
              <a:gd name="connsiteY4-10" fmla="*/ 68595 h 154621"/>
              <a:gd name="connsiteX5" fmla="*/ 0 w 817921"/>
              <a:gd name="connsiteY5" fmla="*/ 36054 h 154621"/>
              <a:gd name="connsiteX6" fmla="*/ 2042 w 817921"/>
              <a:gd name="connsiteY6" fmla="*/ 0 h 154621"/>
              <a:gd name="connsiteX0-11" fmla="*/ 0 w 817921"/>
              <a:gd name="connsiteY0-12" fmla="*/ 36054 h 154621"/>
              <a:gd name="connsiteX1-13" fmla="*/ 2042 w 817921"/>
              <a:gd name="connsiteY1-14" fmla="*/ 0 h 154621"/>
              <a:gd name="connsiteX2-15" fmla="*/ 451621 w 817921"/>
              <a:gd name="connsiteY2-16" fmla="*/ 0 h 154621"/>
              <a:gd name="connsiteX3-17" fmla="*/ 817921 w 817921"/>
              <a:gd name="connsiteY3-18" fmla="*/ 154621 h 154621"/>
              <a:gd name="connsiteX4-19" fmla="*/ 228619 w 817921"/>
              <a:gd name="connsiteY4-20" fmla="*/ 154621 h 154621"/>
              <a:gd name="connsiteX5-21" fmla="*/ 2042 w 817921"/>
              <a:gd name="connsiteY5-22" fmla="*/ 68595 h 154621"/>
              <a:gd name="connsiteX6-23" fmla="*/ 91440 w 817921"/>
              <a:gd name="connsiteY6-24" fmla="*/ 127494 h 154621"/>
              <a:gd name="connsiteX0-25" fmla="*/ 0 w 817921"/>
              <a:gd name="connsiteY0-26" fmla="*/ 36054 h 154621"/>
              <a:gd name="connsiteX1-27" fmla="*/ 2042 w 817921"/>
              <a:gd name="connsiteY1-28" fmla="*/ 0 h 154621"/>
              <a:gd name="connsiteX2-29" fmla="*/ 451621 w 817921"/>
              <a:gd name="connsiteY2-30" fmla="*/ 0 h 154621"/>
              <a:gd name="connsiteX3-31" fmla="*/ 817921 w 817921"/>
              <a:gd name="connsiteY3-32" fmla="*/ 154621 h 154621"/>
              <a:gd name="connsiteX4-33" fmla="*/ 228619 w 817921"/>
              <a:gd name="connsiteY4-34" fmla="*/ 154621 h 154621"/>
              <a:gd name="connsiteX5-35" fmla="*/ 2042 w 817921"/>
              <a:gd name="connsiteY5-36" fmla="*/ 68595 h 154621"/>
              <a:gd name="connsiteX0-37" fmla="*/ 0 w 815879"/>
              <a:gd name="connsiteY0-38" fmla="*/ 0 h 154621"/>
              <a:gd name="connsiteX1-39" fmla="*/ 449579 w 815879"/>
              <a:gd name="connsiteY1-40" fmla="*/ 0 h 154621"/>
              <a:gd name="connsiteX2-41" fmla="*/ 815879 w 815879"/>
              <a:gd name="connsiteY2-42" fmla="*/ 154621 h 154621"/>
              <a:gd name="connsiteX3-43" fmla="*/ 226577 w 815879"/>
              <a:gd name="connsiteY3-44" fmla="*/ 154621 h 154621"/>
              <a:gd name="connsiteX4-45" fmla="*/ 0 w 815879"/>
              <a:gd name="connsiteY4-46" fmla="*/ 68595 h 154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15879" h="154621">
                <a:moveTo>
                  <a:pt x="0" y="0"/>
                </a:moveTo>
                <a:lnTo>
                  <a:pt x="449579" y="0"/>
                </a:lnTo>
                <a:lnTo>
                  <a:pt x="815879" y="154621"/>
                </a:lnTo>
                <a:lnTo>
                  <a:pt x="226577" y="154621"/>
                </a:lnTo>
                <a:lnTo>
                  <a:pt x="0" y="6859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11" name="任意多边形: 形状 410"/>
          <p:cNvSpPr/>
          <p:nvPr userDrawn="1">
            <p:custDataLst>
              <p:tags r:id="rId269"/>
            </p:custDataLst>
          </p:nvPr>
        </p:nvSpPr>
        <p:spPr>
          <a:xfrm>
            <a:off x="11528380" y="1300359"/>
            <a:ext cx="663620" cy="205580"/>
          </a:xfrm>
          <a:custGeom>
            <a:avLst/>
            <a:gdLst>
              <a:gd name="connsiteX0" fmla="*/ 433810 w 663620"/>
              <a:gd name="connsiteY0" fmla="*/ 0 h 205580"/>
              <a:gd name="connsiteX1" fmla="*/ 663620 w 663620"/>
              <a:gd name="connsiteY1" fmla="*/ 0 h 205580"/>
              <a:gd name="connsiteX2" fmla="*/ 663620 w 663620"/>
              <a:gd name="connsiteY2" fmla="*/ 205580 h 205580"/>
              <a:gd name="connsiteX3" fmla="*/ 0 w 663620"/>
              <a:gd name="connsiteY3" fmla="*/ 205580 h 205580"/>
              <a:gd name="connsiteX0-1" fmla="*/ 433810 w 663620"/>
              <a:gd name="connsiteY0-2" fmla="*/ 0 h 205580"/>
              <a:gd name="connsiteX1-3" fmla="*/ 663620 w 663620"/>
              <a:gd name="connsiteY1-4" fmla="*/ 0 h 205580"/>
              <a:gd name="connsiteX2-5" fmla="*/ 661239 w 663620"/>
              <a:gd name="connsiteY2-6" fmla="*/ 102197 h 205580"/>
              <a:gd name="connsiteX3-7" fmla="*/ 663620 w 663620"/>
              <a:gd name="connsiteY3-8" fmla="*/ 205580 h 205580"/>
              <a:gd name="connsiteX4" fmla="*/ 0 w 663620"/>
              <a:gd name="connsiteY4" fmla="*/ 205580 h 205580"/>
              <a:gd name="connsiteX5" fmla="*/ 433810 w 663620"/>
              <a:gd name="connsiteY5" fmla="*/ 0 h 205580"/>
              <a:gd name="connsiteX0-9" fmla="*/ 661239 w 752679"/>
              <a:gd name="connsiteY0-10" fmla="*/ 102197 h 205580"/>
              <a:gd name="connsiteX1-11" fmla="*/ 663620 w 752679"/>
              <a:gd name="connsiteY1-12" fmla="*/ 205580 h 205580"/>
              <a:gd name="connsiteX2-13" fmla="*/ 0 w 752679"/>
              <a:gd name="connsiteY2-14" fmla="*/ 205580 h 205580"/>
              <a:gd name="connsiteX3-15" fmla="*/ 433810 w 752679"/>
              <a:gd name="connsiteY3-16" fmla="*/ 0 h 205580"/>
              <a:gd name="connsiteX4-17" fmla="*/ 663620 w 752679"/>
              <a:gd name="connsiteY4-18" fmla="*/ 0 h 205580"/>
              <a:gd name="connsiteX5-19" fmla="*/ 752679 w 752679"/>
              <a:gd name="connsiteY5-20" fmla="*/ 193637 h 205580"/>
              <a:gd name="connsiteX0-21" fmla="*/ 661239 w 663620"/>
              <a:gd name="connsiteY0-22" fmla="*/ 102197 h 205580"/>
              <a:gd name="connsiteX1-23" fmla="*/ 663620 w 663620"/>
              <a:gd name="connsiteY1-24" fmla="*/ 205580 h 205580"/>
              <a:gd name="connsiteX2-25" fmla="*/ 0 w 663620"/>
              <a:gd name="connsiteY2-26" fmla="*/ 205580 h 205580"/>
              <a:gd name="connsiteX3-27" fmla="*/ 433810 w 663620"/>
              <a:gd name="connsiteY3-28" fmla="*/ 0 h 205580"/>
              <a:gd name="connsiteX4-29" fmla="*/ 663620 w 663620"/>
              <a:gd name="connsiteY4-30" fmla="*/ 0 h 205580"/>
              <a:gd name="connsiteX0-31" fmla="*/ 663620 w 663620"/>
              <a:gd name="connsiteY0-32" fmla="*/ 205580 h 205580"/>
              <a:gd name="connsiteX1-33" fmla="*/ 0 w 663620"/>
              <a:gd name="connsiteY1-34" fmla="*/ 205580 h 205580"/>
              <a:gd name="connsiteX2-35" fmla="*/ 433810 w 663620"/>
              <a:gd name="connsiteY2-36" fmla="*/ 0 h 205580"/>
              <a:gd name="connsiteX3-37" fmla="*/ 663620 w 663620"/>
              <a:gd name="connsiteY3-38" fmla="*/ 0 h 205580"/>
            </a:gdLst>
            <a:ahLst/>
            <a:cxnLst>
              <a:cxn ang="0">
                <a:pos x="connsiteX0-1" y="connsiteY0-2"/>
              </a:cxn>
              <a:cxn ang="0">
                <a:pos x="connsiteX1-3" y="connsiteY1-4"/>
              </a:cxn>
              <a:cxn ang="0">
                <a:pos x="connsiteX2-5" y="connsiteY2-6"/>
              </a:cxn>
              <a:cxn ang="0">
                <a:pos x="connsiteX3-7" y="connsiteY3-8"/>
              </a:cxn>
            </a:cxnLst>
            <a:rect l="l" t="t" r="r" b="b"/>
            <a:pathLst>
              <a:path w="663620" h="205580">
                <a:moveTo>
                  <a:pt x="663620" y="205580"/>
                </a:moveTo>
                <a:lnTo>
                  <a:pt x="0" y="205580"/>
                </a:lnTo>
                <a:lnTo>
                  <a:pt x="433810" y="0"/>
                </a:lnTo>
                <a:lnTo>
                  <a:pt x="663620"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09" name="任意多边形: 形状 408"/>
          <p:cNvSpPr/>
          <p:nvPr userDrawn="1">
            <p:custDataLst>
              <p:tags r:id="rId270"/>
            </p:custDataLst>
          </p:nvPr>
        </p:nvSpPr>
        <p:spPr>
          <a:xfrm>
            <a:off x="11231334" y="1058627"/>
            <a:ext cx="960666" cy="241731"/>
          </a:xfrm>
          <a:custGeom>
            <a:avLst/>
            <a:gdLst>
              <a:gd name="connsiteX0" fmla="*/ 446006 w 960666"/>
              <a:gd name="connsiteY0" fmla="*/ 0 h 241731"/>
              <a:gd name="connsiteX1" fmla="*/ 960666 w 960666"/>
              <a:gd name="connsiteY1" fmla="*/ 0 h 241731"/>
              <a:gd name="connsiteX2" fmla="*/ 960666 w 960666"/>
              <a:gd name="connsiteY2" fmla="*/ 132719 h 241731"/>
              <a:gd name="connsiteX3" fmla="*/ 730857 w 960666"/>
              <a:gd name="connsiteY3" fmla="*/ 241731 h 241731"/>
              <a:gd name="connsiteX4" fmla="*/ 0 w 960666"/>
              <a:gd name="connsiteY4" fmla="*/ 241731 h 241731"/>
              <a:gd name="connsiteX0-1" fmla="*/ 446006 w 960666"/>
              <a:gd name="connsiteY0-2" fmla="*/ 0 h 241731"/>
              <a:gd name="connsiteX1-3" fmla="*/ 960666 w 960666"/>
              <a:gd name="connsiteY1-4" fmla="*/ 0 h 241731"/>
              <a:gd name="connsiteX2-5" fmla="*/ 958285 w 960666"/>
              <a:gd name="connsiteY2-6" fmla="*/ 60561 h 241731"/>
              <a:gd name="connsiteX3-7" fmla="*/ 960666 w 960666"/>
              <a:gd name="connsiteY3-8" fmla="*/ 132719 h 241731"/>
              <a:gd name="connsiteX4-9" fmla="*/ 730857 w 960666"/>
              <a:gd name="connsiteY4-10" fmla="*/ 241731 h 241731"/>
              <a:gd name="connsiteX5" fmla="*/ 0 w 960666"/>
              <a:gd name="connsiteY5" fmla="*/ 241731 h 241731"/>
              <a:gd name="connsiteX6" fmla="*/ 446006 w 960666"/>
              <a:gd name="connsiteY6" fmla="*/ 0 h 241731"/>
              <a:gd name="connsiteX0-11" fmla="*/ 958285 w 1049725"/>
              <a:gd name="connsiteY0-12" fmla="*/ 60561 h 241731"/>
              <a:gd name="connsiteX1-13" fmla="*/ 960666 w 1049725"/>
              <a:gd name="connsiteY1-14" fmla="*/ 132719 h 241731"/>
              <a:gd name="connsiteX2-15" fmla="*/ 730857 w 1049725"/>
              <a:gd name="connsiteY2-16" fmla="*/ 241731 h 241731"/>
              <a:gd name="connsiteX3-17" fmla="*/ 0 w 1049725"/>
              <a:gd name="connsiteY3-18" fmla="*/ 241731 h 241731"/>
              <a:gd name="connsiteX4-19" fmla="*/ 446006 w 1049725"/>
              <a:gd name="connsiteY4-20" fmla="*/ 0 h 241731"/>
              <a:gd name="connsiteX5-21" fmla="*/ 960666 w 1049725"/>
              <a:gd name="connsiteY5-22" fmla="*/ 0 h 241731"/>
              <a:gd name="connsiteX6-23" fmla="*/ 1049725 w 1049725"/>
              <a:gd name="connsiteY6-24" fmla="*/ 152001 h 241731"/>
              <a:gd name="connsiteX0-25" fmla="*/ 958285 w 960666"/>
              <a:gd name="connsiteY0-26" fmla="*/ 60561 h 241731"/>
              <a:gd name="connsiteX1-27" fmla="*/ 960666 w 960666"/>
              <a:gd name="connsiteY1-28" fmla="*/ 132719 h 241731"/>
              <a:gd name="connsiteX2-29" fmla="*/ 730857 w 960666"/>
              <a:gd name="connsiteY2-30" fmla="*/ 241731 h 241731"/>
              <a:gd name="connsiteX3-31" fmla="*/ 0 w 960666"/>
              <a:gd name="connsiteY3-32" fmla="*/ 241731 h 241731"/>
              <a:gd name="connsiteX4-33" fmla="*/ 446006 w 960666"/>
              <a:gd name="connsiteY4-34" fmla="*/ 0 h 241731"/>
              <a:gd name="connsiteX5-35" fmla="*/ 960666 w 960666"/>
              <a:gd name="connsiteY5-36" fmla="*/ 0 h 241731"/>
              <a:gd name="connsiteX0-37" fmla="*/ 960666 w 960666"/>
              <a:gd name="connsiteY0-38" fmla="*/ 132719 h 241731"/>
              <a:gd name="connsiteX1-39" fmla="*/ 730857 w 960666"/>
              <a:gd name="connsiteY1-40" fmla="*/ 241731 h 241731"/>
              <a:gd name="connsiteX2-41" fmla="*/ 0 w 960666"/>
              <a:gd name="connsiteY2-42" fmla="*/ 241731 h 241731"/>
              <a:gd name="connsiteX3-43" fmla="*/ 446006 w 960666"/>
              <a:gd name="connsiteY3-44" fmla="*/ 0 h 241731"/>
              <a:gd name="connsiteX4-45" fmla="*/ 960666 w 960666"/>
              <a:gd name="connsiteY4-46" fmla="*/ 0 h 241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0666" h="241731">
                <a:moveTo>
                  <a:pt x="960666" y="132719"/>
                </a:moveTo>
                <a:lnTo>
                  <a:pt x="730857" y="241731"/>
                </a:lnTo>
                <a:lnTo>
                  <a:pt x="0" y="241731"/>
                </a:lnTo>
                <a:lnTo>
                  <a:pt x="446006" y="0"/>
                </a:lnTo>
                <a:lnTo>
                  <a:pt x="960666"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06" name="任意多边形: 形状 305"/>
          <p:cNvSpPr/>
          <p:nvPr userDrawn="1">
            <p:custDataLst>
              <p:tags r:id="rId271"/>
            </p:custDataLst>
          </p:nvPr>
        </p:nvSpPr>
        <p:spPr>
          <a:xfrm>
            <a:off x="10175119" y="1300359"/>
            <a:ext cx="1056214" cy="205580"/>
          </a:xfrm>
          <a:custGeom>
            <a:avLst/>
            <a:gdLst>
              <a:gd name="connsiteX0" fmla="*/ 325358 w 1056214"/>
              <a:gd name="connsiteY0" fmla="*/ 0 h 205580"/>
              <a:gd name="connsiteX1" fmla="*/ 1056214 w 1056214"/>
              <a:gd name="connsiteY1" fmla="*/ 0 h 205580"/>
              <a:gd name="connsiteX2" fmla="*/ 676849 w 1056214"/>
              <a:gd name="connsiteY2" fmla="*/ 205580 h 205580"/>
              <a:gd name="connsiteX3" fmla="*/ 0 w 1056214"/>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56214" h="205580">
                <a:moveTo>
                  <a:pt x="325358" y="0"/>
                </a:moveTo>
                <a:lnTo>
                  <a:pt x="1056214"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7" name="任意多边形: 形状 306"/>
          <p:cNvSpPr/>
          <p:nvPr userDrawn="1">
            <p:custDataLst>
              <p:tags r:id="rId272"/>
            </p:custDataLst>
          </p:nvPr>
        </p:nvSpPr>
        <p:spPr>
          <a:xfrm>
            <a:off x="9769620" y="1058627"/>
            <a:ext cx="1113271" cy="241731"/>
          </a:xfrm>
          <a:custGeom>
            <a:avLst/>
            <a:gdLst>
              <a:gd name="connsiteX0" fmla="*/ 318389 w 1113271"/>
              <a:gd name="connsiteY0" fmla="*/ 0 h 241731"/>
              <a:gd name="connsiteX1" fmla="*/ 1113271 w 1113271"/>
              <a:gd name="connsiteY1" fmla="*/ 0 h 241731"/>
              <a:gd name="connsiteX2" fmla="*/ 730857 w 1113271"/>
              <a:gd name="connsiteY2" fmla="*/ 241731 h 241731"/>
              <a:gd name="connsiteX3" fmla="*/ 0 w 111327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13271" h="241731">
                <a:moveTo>
                  <a:pt x="318389" y="0"/>
                </a:moveTo>
                <a:lnTo>
                  <a:pt x="1113271"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8" name="任意多边形: 形状 307"/>
          <p:cNvSpPr/>
          <p:nvPr userDrawn="1">
            <p:custDataLst>
              <p:tags r:id="rId273"/>
            </p:custDataLst>
          </p:nvPr>
        </p:nvSpPr>
        <p:spPr>
          <a:xfrm>
            <a:off x="8821860" y="1300359"/>
            <a:ext cx="947760" cy="205580"/>
          </a:xfrm>
          <a:custGeom>
            <a:avLst/>
            <a:gdLst>
              <a:gd name="connsiteX0" fmla="*/ 216904 w 947760"/>
              <a:gd name="connsiteY0" fmla="*/ 0 h 205580"/>
              <a:gd name="connsiteX1" fmla="*/ 947761 w 947760"/>
              <a:gd name="connsiteY1" fmla="*/ 0 h 205580"/>
              <a:gd name="connsiteX2" fmla="*/ 676847 w 947760"/>
              <a:gd name="connsiteY2" fmla="*/ 205580 h 205580"/>
              <a:gd name="connsiteX3" fmla="*/ 0 w 94776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947760" h="205580">
                <a:moveTo>
                  <a:pt x="216904" y="0"/>
                </a:moveTo>
                <a:lnTo>
                  <a:pt x="947761" y="0"/>
                </a:lnTo>
                <a:lnTo>
                  <a:pt x="676847"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09" name="任意多边形: 形状 308"/>
          <p:cNvSpPr/>
          <p:nvPr userDrawn="1">
            <p:custDataLst>
              <p:tags r:id="rId274"/>
            </p:custDataLst>
          </p:nvPr>
        </p:nvSpPr>
        <p:spPr>
          <a:xfrm>
            <a:off x="8307907" y="1058627"/>
            <a:ext cx="985654" cy="241731"/>
          </a:xfrm>
          <a:custGeom>
            <a:avLst/>
            <a:gdLst>
              <a:gd name="connsiteX0" fmla="*/ 191208 w 985654"/>
              <a:gd name="connsiteY0" fmla="*/ 0 h 241731"/>
              <a:gd name="connsiteX1" fmla="*/ 985655 w 985654"/>
              <a:gd name="connsiteY1" fmla="*/ 0 h 241731"/>
              <a:gd name="connsiteX2" fmla="*/ 730857 w 985654"/>
              <a:gd name="connsiteY2" fmla="*/ 241731 h 241731"/>
              <a:gd name="connsiteX3" fmla="*/ 0 w 985654"/>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85654" h="241731">
                <a:moveTo>
                  <a:pt x="191208" y="0"/>
                </a:moveTo>
                <a:lnTo>
                  <a:pt x="985655"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0" name="任意多边形: 形状 309"/>
          <p:cNvSpPr/>
          <p:nvPr userDrawn="1">
            <p:custDataLst>
              <p:tags r:id="rId275"/>
            </p:custDataLst>
          </p:nvPr>
        </p:nvSpPr>
        <p:spPr>
          <a:xfrm>
            <a:off x="7468599" y="1300359"/>
            <a:ext cx="839308" cy="205580"/>
          </a:xfrm>
          <a:custGeom>
            <a:avLst/>
            <a:gdLst>
              <a:gd name="connsiteX0" fmla="*/ 108452 w 839308"/>
              <a:gd name="connsiteY0" fmla="*/ 0 h 205580"/>
              <a:gd name="connsiteX1" fmla="*/ 839309 w 839308"/>
              <a:gd name="connsiteY1" fmla="*/ 0 h 205580"/>
              <a:gd name="connsiteX2" fmla="*/ 676849 w 839308"/>
              <a:gd name="connsiteY2" fmla="*/ 205580 h 205580"/>
              <a:gd name="connsiteX3" fmla="*/ 0 w 839308"/>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39308" h="205580">
                <a:moveTo>
                  <a:pt x="108452" y="0"/>
                </a:moveTo>
                <a:lnTo>
                  <a:pt x="839309"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1" name="任意多边形: 形状 310"/>
          <p:cNvSpPr/>
          <p:nvPr userDrawn="1">
            <p:custDataLst>
              <p:tags r:id="rId276"/>
            </p:custDataLst>
          </p:nvPr>
        </p:nvSpPr>
        <p:spPr>
          <a:xfrm>
            <a:off x="6846194" y="1058627"/>
            <a:ext cx="858038" cy="241731"/>
          </a:xfrm>
          <a:custGeom>
            <a:avLst/>
            <a:gdLst>
              <a:gd name="connsiteX0" fmla="*/ 63590 w 858038"/>
              <a:gd name="connsiteY0" fmla="*/ 0 h 241731"/>
              <a:gd name="connsiteX1" fmla="*/ 858038 w 858038"/>
              <a:gd name="connsiteY1" fmla="*/ 0 h 241731"/>
              <a:gd name="connsiteX2" fmla="*/ 730857 w 858038"/>
              <a:gd name="connsiteY2" fmla="*/ 241731 h 241731"/>
              <a:gd name="connsiteX3" fmla="*/ 0 w 858038"/>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858038" h="241731">
                <a:moveTo>
                  <a:pt x="63590" y="0"/>
                </a:moveTo>
                <a:lnTo>
                  <a:pt x="858038" y="0"/>
                </a:lnTo>
                <a:lnTo>
                  <a:pt x="730857" y="241731"/>
                </a:lnTo>
                <a:lnTo>
                  <a:pt x="0"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2" name="任意多边形: 形状 311"/>
          <p:cNvSpPr/>
          <p:nvPr userDrawn="1">
            <p:custDataLst>
              <p:tags r:id="rId277"/>
            </p:custDataLst>
          </p:nvPr>
        </p:nvSpPr>
        <p:spPr>
          <a:xfrm>
            <a:off x="6115338" y="1300359"/>
            <a:ext cx="730856" cy="205580"/>
          </a:xfrm>
          <a:custGeom>
            <a:avLst/>
            <a:gdLst>
              <a:gd name="connsiteX0" fmla="*/ 0 w 730856"/>
              <a:gd name="connsiteY0" fmla="*/ 0 h 205580"/>
              <a:gd name="connsiteX1" fmla="*/ 730857 w 730856"/>
              <a:gd name="connsiteY1" fmla="*/ 0 h 205580"/>
              <a:gd name="connsiteX2" fmla="*/ 676849 w 730856"/>
              <a:gd name="connsiteY2" fmla="*/ 205580 h 205580"/>
              <a:gd name="connsiteX3" fmla="*/ 0 w 730856"/>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30856" h="205580">
                <a:moveTo>
                  <a:pt x="0" y="0"/>
                </a:moveTo>
                <a:lnTo>
                  <a:pt x="730857" y="0"/>
                </a:lnTo>
                <a:lnTo>
                  <a:pt x="676849" y="205580"/>
                </a:lnTo>
                <a:lnTo>
                  <a:pt x="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3" name="任意多边形: 形状 312"/>
          <p:cNvSpPr/>
          <p:nvPr userDrawn="1">
            <p:custDataLst>
              <p:tags r:id="rId278"/>
            </p:custDataLst>
          </p:nvPr>
        </p:nvSpPr>
        <p:spPr>
          <a:xfrm>
            <a:off x="5320455" y="1058627"/>
            <a:ext cx="794882" cy="241731"/>
          </a:xfrm>
          <a:custGeom>
            <a:avLst/>
            <a:gdLst>
              <a:gd name="connsiteX0" fmla="*/ 0 w 794882"/>
              <a:gd name="connsiteY0" fmla="*/ 0 h 241731"/>
              <a:gd name="connsiteX1" fmla="*/ 794883 w 794882"/>
              <a:gd name="connsiteY1" fmla="*/ 0 h 241731"/>
              <a:gd name="connsiteX2" fmla="*/ 794883 w 794882"/>
              <a:gd name="connsiteY2" fmla="*/ 241731 h 241731"/>
              <a:gd name="connsiteX3" fmla="*/ 64026 w 794882"/>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794882" h="241731">
                <a:moveTo>
                  <a:pt x="0" y="0"/>
                </a:moveTo>
                <a:lnTo>
                  <a:pt x="794883" y="0"/>
                </a:lnTo>
                <a:lnTo>
                  <a:pt x="794883" y="241731"/>
                </a:lnTo>
                <a:lnTo>
                  <a:pt x="64026"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4" name="任意多边形: 形状 313"/>
          <p:cNvSpPr/>
          <p:nvPr userDrawn="1">
            <p:custDataLst>
              <p:tags r:id="rId279"/>
            </p:custDataLst>
          </p:nvPr>
        </p:nvSpPr>
        <p:spPr>
          <a:xfrm>
            <a:off x="4653624" y="1300359"/>
            <a:ext cx="785300" cy="205580"/>
          </a:xfrm>
          <a:custGeom>
            <a:avLst/>
            <a:gdLst>
              <a:gd name="connsiteX0" fmla="*/ 0 w 785300"/>
              <a:gd name="connsiteY0" fmla="*/ 0 h 205580"/>
              <a:gd name="connsiteX1" fmla="*/ 730857 w 785300"/>
              <a:gd name="connsiteY1" fmla="*/ 0 h 205580"/>
              <a:gd name="connsiteX2" fmla="*/ 785301 w 785300"/>
              <a:gd name="connsiteY2" fmla="*/ 205580 h 205580"/>
              <a:gd name="connsiteX3" fmla="*/ 108452 w 78530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785300" h="205580">
                <a:moveTo>
                  <a:pt x="0" y="0"/>
                </a:moveTo>
                <a:lnTo>
                  <a:pt x="730857" y="0"/>
                </a:lnTo>
                <a:lnTo>
                  <a:pt x="785301" y="205580"/>
                </a:lnTo>
                <a:lnTo>
                  <a:pt x="108452"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5" name="任意多边形: 形状 314"/>
          <p:cNvSpPr/>
          <p:nvPr userDrawn="1">
            <p:custDataLst>
              <p:tags r:id="rId280"/>
            </p:custDataLst>
          </p:nvPr>
        </p:nvSpPr>
        <p:spPr>
          <a:xfrm>
            <a:off x="3731560" y="1058627"/>
            <a:ext cx="922063" cy="241731"/>
          </a:xfrm>
          <a:custGeom>
            <a:avLst/>
            <a:gdLst>
              <a:gd name="connsiteX0" fmla="*/ 0 w 922063"/>
              <a:gd name="connsiteY0" fmla="*/ 0 h 241731"/>
              <a:gd name="connsiteX1" fmla="*/ 794448 w 922063"/>
              <a:gd name="connsiteY1" fmla="*/ 0 h 241731"/>
              <a:gd name="connsiteX2" fmla="*/ 922064 w 922063"/>
              <a:gd name="connsiteY2" fmla="*/ 241731 h 241731"/>
              <a:gd name="connsiteX3" fmla="*/ 191207 w 922063"/>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922063" h="241731">
                <a:moveTo>
                  <a:pt x="0" y="0"/>
                </a:moveTo>
                <a:lnTo>
                  <a:pt x="794448" y="0"/>
                </a:lnTo>
                <a:lnTo>
                  <a:pt x="922064" y="241731"/>
                </a:lnTo>
                <a:lnTo>
                  <a:pt x="191207"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6" name="任意多边形: 形状 315"/>
          <p:cNvSpPr/>
          <p:nvPr userDrawn="1">
            <p:custDataLst>
              <p:tags r:id="rId281"/>
            </p:custDataLst>
          </p:nvPr>
        </p:nvSpPr>
        <p:spPr>
          <a:xfrm>
            <a:off x="3191911" y="1300359"/>
            <a:ext cx="893752" cy="205580"/>
          </a:xfrm>
          <a:custGeom>
            <a:avLst/>
            <a:gdLst>
              <a:gd name="connsiteX0" fmla="*/ 0 w 893752"/>
              <a:gd name="connsiteY0" fmla="*/ 0 h 205580"/>
              <a:gd name="connsiteX1" fmla="*/ 730857 w 893752"/>
              <a:gd name="connsiteY1" fmla="*/ 0 h 205580"/>
              <a:gd name="connsiteX2" fmla="*/ 893753 w 893752"/>
              <a:gd name="connsiteY2" fmla="*/ 205580 h 205580"/>
              <a:gd name="connsiteX3" fmla="*/ 216905 w 89375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893752" h="205580">
                <a:moveTo>
                  <a:pt x="0" y="0"/>
                </a:moveTo>
                <a:lnTo>
                  <a:pt x="730857" y="0"/>
                </a:lnTo>
                <a:lnTo>
                  <a:pt x="893753" y="205580"/>
                </a:lnTo>
                <a:lnTo>
                  <a:pt x="216905"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7" name="任意多边形: 形状 316"/>
          <p:cNvSpPr/>
          <p:nvPr userDrawn="1">
            <p:custDataLst>
              <p:tags r:id="rId282"/>
            </p:custDataLst>
          </p:nvPr>
        </p:nvSpPr>
        <p:spPr>
          <a:xfrm>
            <a:off x="2147021" y="1059934"/>
            <a:ext cx="1048809" cy="241295"/>
          </a:xfrm>
          <a:custGeom>
            <a:avLst/>
            <a:gdLst>
              <a:gd name="connsiteX0" fmla="*/ 0 w 1048809"/>
              <a:gd name="connsiteY0" fmla="*/ 0 h 241295"/>
              <a:gd name="connsiteX1" fmla="*/ 794448 w 1048809"/>
              <a:gd name="connsiteY1" fmla="*/ 0 h 241295"/>
              <a:gd name="connsiteX2" fmla="*/ 1048810 w 1048809"/>
              <a:gd name="connsiteY2" fmla="*/ 241296 h 241295"/>
              <a:gd name="connsiteX3" fmla="*/ 318389 w 1048809"/>
              <a:gd name="connsiteY3" fmla="*/ 241296 h 241295"/>
            </a:gdLst>
            <a:ahLst/>
            <a:cxnLst>
              <a:cxn ang="0">
                <a:pos x="connsiteX0" y="connsiteY0"/>
              </a:cxn>
              <a:cxn ang="0">
                <a:pos x="connsiteX1" y="connsiteY1"/>
              </a:cxn>
              <a:cxn ang="0">
                <a:pos x="connsiteX2" y="connsiteY2"/>
              </a:cxn>
              <a:cxn ang="0">
                <a:pos x="connsiteX3" y="connsiteY3"/>
              </a:cxn>
            </a:cxnLst>
            <a:rect l="l" t="t" r="r" b="b"/>
            <a:pathLst>
              <a:path w="1048809" h="241295">
                <a:moveTo>
                  <a:pt x="0" y="0"/>
                </a:moveTo>
                <a:lnTo>
                  <a:pt x="794448" y="0"/>
                </a:lnTo>
                <a:lnTo>
                  <a:pt x="1048810" y="241296"/>
                </a:lnTo>
                <a:lnTo>
                  <a:pt x="318389" y="241296"/>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8" name="任意多边形: 形状 317"/>
          <p:cNvSpPr/>
          <p:nvPr userDrawn="1">
            <p:custDataLst>
              <p:tags r:id="rId283"/>
            </p:custDataLst>
          </p:nvPr>
        </p:nvSpPr>
        <p:spPr>
          <a:xfrm>
            <a:off x="1733247" y="1300359"/>
            <a:ext cx="1001770" cy="205580"/>
          </a:xfrm>
          <a:custGeom>
            <a:avLst/>
            <a:gdLst>
              <a:gd name="connsiteX0" fmla="*/ 0 w 1001770"/>
              <a:gd name="connsiteY0" fmla="*/ 0 h 205580"/>
              <a:gd name="connsiteX1" fmla="*/ 730857 w 1001770"/>
              <a:gd name="connsiteY1" fmla="*/ 0 h 205580"/>
              <a:gd name="connsiteX2" fmla="*/ 1001770 w 1001770"/>
              <a:gd name="connsiteY2" fmla="*/ 205580 h 205580"/>
              <a:gd name="connsiteX3" fmla="*/ 325358 w 1001770"/>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001770" h="205580">
                <a:moveTo>
                  <a:pt x="0" y="0"/>
                </a:moveTo>
                <a:lnTo>
                  <a:pt x="730857" y="0"/>
                </a:lnTo>
                <a:lnTo>
                  <a:pt x="1001770" y="205580"/>
                </a:lnTo>
                <a:lnTo>
                  <a:pt x="325358"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19" name="任意多边形: 形状 318"/>
          <p:cNvSpPr/>
          <p:nvPr userDrawn="1">
            <p:custDataLst>
              <p:tags r:id="rId284"/>
            </p:custDataLst>
          </p:nvPr>
        </p:nvSpPr>
        <p:spPr>
          <a:xfrm>
            <a:off x="556385" y="1058627"/>
            <a:ext cx="1176861" cy="241731"/>
          </a:xfrm>
          <a:custGeom>
            <a:avLst/>
            <a:gdLst>
              <a:gd name="connsiteX0" fmla="*/ 0 w 1176861"/>
              <a:gd name="connsiteY0" fmla="*/ 0 h 241731"/>
              <a:gd name="connsiteX1" fmla="*/ 794447 w 1176861"/>
              <a:gd name="connsiteY1" fmla="*/ 0 h 241731"/>
              <a:gd name="connsiteX2" fmla="*/ 1176862 w 1176861"/>
              <a:gd name="connsiteY2" fmla="*/ 241731 h 241731"/>
              <a:gd name="connsiteX3" fmla="*/ 446005 w 1176861"/>
              <a:gd name="connsiteY3" fmla="*/ 241731 h 241731"/>
            </a:gdLst>
            <a:ahLst/>
            <a:cxnLst>
              <a:cxn ang="0">
                <a:pos x="connsiteX0" y="connsiteY0"/>
              </a:cxn>
              <a:cxn ang="0">
                <a:pos x="connsiteX1" y="connsiteY1"/>
              </a:cxn>
              <a:cxn ang="0">
                <a:pos x="connsiteX2" y="connsiteY2"/>
              </a:cxn>
              <a:cxn ang="0">
                <a:pos x="connsiteX3" y="connsiteY3"/>
              </a:cxn>
            </a:cxnLst>
            <a:rect l="l" t="t" r="r" b="b"/>
            <a:pathLst>
              <a:path w="1176861" h="241731">
                <a:moveTo>
                  <a:pt x="0" y="0"/>
                </a:moveTo>
                <a:lnTo>
                  <a:pt x="794447" y="0"/>
                </a:lnTo>
                <a:lnTo>
                  <a:pt x="1176862" y="241731"/>
                </a:lnTo>
                <a:lnTo>
                  <a:pt x="446005" y="24173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20" name="任意多边形: 形状 319"/>
          <p:cNvSpPr/>
          <p:nvPr userDrawn="1">
            <p:custDataLst>
              <p:tags r:id="rId285"/>
            </p:custDataLst>
          </p:nvPr>
        </p:nvSpPr>
        <p:spPr>
          <a:xfrm>
            <a:off x="271533" y="1300359"/>
            <a:ext cx="1110222" cy="205580"/>
          </a:xfrm>
          <a:custGeom>
            <a:avLst/>
            <a:gdLst>
              <a:gd name="connsiteX0" fmla="*/ 0 w 1110222"/>
              <a:gd name="connsiteY0" fmla="*/ 0 h 205580"/>
              <a:gd name="connsiteX1" fmla="*/ 730857 w 1110222"/>
              <a:gd name="connsiteY1" fmla="*/ 0 h 205580"/>
              <a:gd name="connsiteX2" fmla="*/ 1110223 w 1110222"/>
              <a:gd name="connsiteY2" fmla="*/ 205580 h 205580"/>
              <a:gd name="connsiteX3" fmla="*/ 433810 w 1110222"/>
              <a:gd name="connsiteY3" fmla="*/ 205580 h 205580"/>
            </a:gdLst>
            <a:ahLst/>
            <a:cxnLst>
              <a:cxn ang="0">
                <a:pos x="connsiteX0" y="connsiteY0"/>
              </a:cxn>
              <a:cxn ang="0">
                <a:pos x="connsiteX1" y="connsiteY1"/>
              </a:cxn>
              <a:cxn ang="0">
                <a:pos x="connsiteX2" y="connsiteY2"/>
              </a:cxn>
              <a:cxn ang="0">
                <a:pos x="connsiteX3" y="connsiteY3"/>
              </a:cxn>
            </a:cxnLst>
            <a:rect l="l" t="t" r="r" b="b"/>
            <a:pathLst>
              <a:path w="1110222" h="205580">
                <a:moveTo>
                  <a:pt x="0" y="0"/>
                </a:moveTo>
                <a:lnTo>
                  <a:pt x="730857" y="0"/>
                </a:lnTo>
                <a:lnTo>
                  <a:pt x="1110223" y="205580"/>
                </a:lnTo>
                <a:lnTo>
                  <a:pt x="433810" y="205580"/>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43" name="任意多边形: 形状 442"/>
          <p:cNvSpPr/>
          <p:nvPr userDrawn="1">
            <p:custDataLst>
              <p:tags r:id="rId286"/>
            </p:custDataLst>
          </p:nvPr>
        </p:nvSpPr>
        <p:spPr>
          <a:xfrm>
            <a:off x="0" y="1171393"/>
            <a:ext cx="271874" cy="128965"/>
          </a:xfrm>
          <a:custGeom>
            <a:avLst/>
            <a:gdLst>
              <a:gd name="connsiteX0" fmla="*/ 0 w 271874"/>
              <a:gd name="connsiteY0" fmla="*/ 0 h 128965"/>
              <a:gd name="connsiteX1" fmla="*/ 271874 w 271874"/>
              <a:gd name="connsiteY1" fmla="*/ 128965 h 128965"/>
              <a:gd name="connsiteX2" fmla="*/ 0 w 271874"/>
              <a:gd name="connsiteY2" fmla="*/ 128965 h 128965"/>
              <a:gd name="connsiteX0-1" fmla="*/ 2042 w 273916"/>
              <a:gd name="connsiteY0-2" fmla="*/ 0 h 128965"/>
              <a:gd name="connsiteX1-3" fmla="*/ 273916 w 273916"/>
              <a:gd name="connsiteY1-4" fmla="*/ 128965 h 128965"/>
              <a:gd name="connsiteX2-5" fmla="*/ 2042 w 273916"/>
              <a:gd name="connsiteY2-6" fmla="*/ 128965 h 128965"/>
              <a:gd name="connsiteX3" fmla="*/ 0 w 273916"/>
              <a:gd name="connsiteY3" fmla="*/ 66857 h 128965"/>
              <a:gd name="connsiteX4" fmla="*/ 2042 w 273916"/>
              <a:gd name="connsiteY4" fmla="*/ 0 h 128965"/>
              <a:gd name="connsiteX0-7" fmla="*/ 0 w 273916"/>
              <a:gd name="connsiteY0-8" fmla="*/ 66857 h 158297"/>
              <a:gd name="connsiteX1-9" fmla="*/ 2042 w 273916"/>
              <a:gd name="connsiteY1-10" fmla="*/ 0 h 158297"/>
              <a:gd name="connsiteX2-11" fmla="*/ 273916 w 273916"/>
              <a:gd name="connsiteY2-12" fmla="*/ 128965 h 158297"/>
              <a:gd name="connsiteX3-13" fmla="*/ 2042 w 273916"/>
              <a:gd name="connsiteY3-14" fmla="*/ 128965 h 158297"/>
              <a:gd name="connsiteX4-15" fmla="*/ 91440 w 273916"/>
              <a:gd name="connsiteY4-16" fmla="*/ 158297 h 158297"/>
              <a:gd name="connsiteX0-17" fmla="*/ 0 w 273916"/>
              <a:gd name="connsiteY0-18" fmla="*/ 66857 h 128965"/>
              <a:gd name="connsiteX1-19" fmla="*/ 2042 w 273916"/>
              <a:gd name="connsiteY1-20" fmla="*/ 0 h 128965"/>
              <a:gd name="connsiteX2-21" fmla="*/ 273916 w 273916"/>
              <a:gd name="connsiteY2-22" fmla="*/ 128965 h 128965"/>
              <a:gd name="connsiteX3-23" fmla="*/ 2042 w 273916"/>
              <a:gd name="connsiteY3-24" fmla="*/ 128965 h 128965"/>
              <a:gd name="connsiteX0-25" fmla="*/ 0 w 271874"/>
              <a:gd name="connsiteY0-26" fmla="*/ 0 h 128965"/>
              <a:gd name="connsiteX1-27" fmla="*/ 271874 w 271874"/>
              <a:gd name="connsiteY1-28" fmla="*/ 128965 h 128965"/>
              <a:gd name="connsiteX2-29" fmla="*/ 0 w 271874"/>
              <a:gd name="connsiteY2-30" fmla="*/ 128965 h 128965"/>
            </a:gdLst>
            <a:ahLst/>
            <a:cxnLst>
              <a:cxn ang="0">
                <a:pos x="connsiteX0-1" y="connsiteY0-2"/>
              </a:cxn>
              <a:cxn ang="0">
                <a:pos x="connsiteX1-3" y="connsiteY1-4"/>
              </a:cxn>
              <a:cxn ang="0">
                <a:pos x="connsiteX2-5" y="connsiteY2-6"/>
              </a:cxn>
            </a:cxnLst>
            <a:rect l="l" t="t" r="r" b="b"/>
            <a:pathLst>
              <a:path w="271874" h="128965">
                <a:moveTo>
                  <a:pt x="0" y="0"/>
                </a:moveTo>
                <a:lnTo>
                  <a:pt x="271874" y="128965"/>
                </a:lnTo>
                <a:lnTo>
                  <a:pt x="0" y="12896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45" name="任意多边形: 形状 444"/>
          <p:cNvSpPr/>
          <p:nvPr userDrawn="1">
            <p:custDataLst>
              <p:tags r:id="rId287"/>
            </p:custDataLst>
          </p:nvPr>
        </p:nvSpPr>
        <p:spPr>
          <a:xfrm>
            <a:off x="0" y="1493787"/>
            <a:ext cx="28835" cy="12152"/>
          </a:xfrm>
          <a:custGeom>
            <a:avLst/>
            <a:gdLst>
              <a:gd name="connsiteX0" fmla="*/ 0 w 28835"/>
              <a:gd name="connsiteY0" fmla="*/ 0 h 12152"/>
              <a:gd name="connsiteX1" fmla="*/ 28835 w 28835"/>
              <a:gd name="connsiteY1" fmla="*/ 12152 h 12152"/>
              <a:gd name="connsiteX2" fmla="*/ 0 w 28835"/>
              <a:gd name="connsiteY2" fmla="*/ 12152 h 12152"/>
            </a:gdLst>
            <a:ahLst/>
            <a:cxnLst>
              <a:cxn ang="0">
                <a:pos x="connsiteX0" y="connsiteY0"/>
              </a:cxn>
              <a:cxn ang="0">
                <a:pos x="connsiteX1" y="connsiteY1"/>
              </a:cxn>
              <a:cxn ang="0">
                <a:pos x="connsiteX2" y="connsiteY2"/>
              </a:cxn>
            </a:cxnLst>
            <a:rect l="l" t="t" r="r" b="b"/>
            <a:pathLst>
              <a:path w="28835" h="12152">
                <a:moveTo>
                  <a:pt x="0" y="0"/>
                </a:moveTo>
                <a:lnTo>
                  <a:pt x="28835" y="12152"/>
                </a:lnTo>
                <a:lnTo>
                  <a:pt x="0" y="12152"/>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407" name="任意多边形: 形状 406"/>
          <p:cNvSpPr/>
          <p:nvPr userDrawn="1">
            <p:custDataLst>
              <p:tags r:id="rId288"/>
            </p:custDataLst>
          </p:nvPr>
        </p:nvSpPr>
        <p:spPr>
          <a:xfrm>
            <a:off x="10882457" y="771163"/>
            <a:ext cx="1309543" cy="287464"/>
          </a:xfrm>
          <a:custGeom>
            <a:avLst/>
            <a:gdLst>
              <a:gd name="connsiteX0" fmla="*/ 455151 w 1309543"/>
              <a:gd name="connsiteY0" fmla="*/ 0 h 287464"/>
              <a:gd name="connsiteX1" fmla="*/ 1309543 w 1309543"/>
              <a:gd name="connsiteY1" fmla="*/ 0 h 287464"/>
              <a:gd name="connsiteX2" fmla="*/ 1309543 w 1309543"/>
              <a:gd name="connsiteY2" fmla="*/ 8813 h 287464"/>
              <a:gd name="connsiteX3" fmla="*/ 794883 w 1309543"/>
              <a:gd name="connsiteY3" fmla="*/ 287464 h 287464"/>
              <a:gd name="connsiteX4" fmla="*/ 0 w 1309543"/>
              <a:gd name="connsiteY4" fmla="*/ 287464 h 287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43" h="287464">
                <a:moveTo>
                  <a:pt x="455151" y="0"/>
                </a:moveTo>
                <a:lnTo>
                  <a:pt x="1309543" y="0"/>
                </a:lnTo>
                <a:lnTo>
                  <a:pt x="1309543" y="8813"/>
                </a:lnTo>
                <a:lnTo>
                  <a:pt x="794883" y="287464"/>
                </a:lnTo>
                <a:lnTo>
                  <a:pt x="0" y="287464"/>
                </a:lnTo>
                <a:close/>
              </a:path>
            </a:pathLst>
          </a:custGeom>
          <a:noFill/>
          <a:ln w="12700" cap="rnd">
            <a:solidFill>
              <a:schemeClr val="accent1">
                <a:alpha val="65000"/>
              </a:schemeClr>
            </a:solidFill>
            <a:prstDash val="solid"/>
            <a:round/>
          </a:ln>
        </p:spPr>
        <p:txBody>
          <a:bodyPr wrap="square" rtlCol="0" anchor="ctr">
            <a:noAutofit/>
          </a:bodyPr>
          <a:lstStyle/>
          <a:p>
            <a:endParaRPr lang="zh-CN" altLang="en-US"/>
          </a:p>
        </p:txBody>
      </p:sp>
      <p:sp>
        <p:nvSpPr>
          <p:cNvPr id="329" name="任意多边形: 形状 328"/>
          <p:cNvSpPr/>
          <p:nvPr userDrawn="1">
            <p:custDataLst>
              <p:tags r:id="rId289"/>
            </p:custDataLst>
          </p:nvPr>
        </p:nvSpPr>
        <p:spPr>
          <a:xfrm>
            <a:off x="10467376" y="422722"/>
            <a:ext cx="1421207" cy="348441"/>
          </a:xfrm>
          <a:custGeom>
            <a:avLst/>
            <a:gdLst>
              <a:gd name="connsiteX0" fmla="*/ 459071 w 1421207"/>
              <a:gd name="connsiteY0" fmla="*/ 0 h 348441"/>
              <a:gd name="connsiteX1" fmla="*/ 1421207 w 1421207"/>
              <a:gd name="connsiteY1" fmla="*/ 0 h 348441"/>
              <a:gd name="connsiteX2" fmla="*/ 870233 w 1421207"/>
              <a:gd name="connsiteY2" fmla="*/ 348441 h 348441"/>
              <a:gd name="connsiteX3" fmla="*/ 0 w 142120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421207" h="348441">
                <a:moveTo>
                  <a:pt x="459071" y="0"/>
                </a:moveTo>
                <a:lnTo>
                  <a:pt x="1421207"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0" name="任意多边形: 形状 329"/>
          <p:cNvSpPr/>
          <p:nvPr userDrawn="1">
            <p:custDataLst>
              <p:tags r:id="rId290"/>
            </p:custDataLst>
          </p:nvPr>
        </p:nvSpPr>
        <p:spPr>
          <a:xfrm>
            <a:off x="9293562" y="771163"/>
            <a:ext cx="1173813" cy="287464"/>
          </a:xfrm>
          <a:custGeom>
            <a:avLst/>
            <a:gdLst>
              <a:gd name="connsiteX0" fmla="*/ 303144 w 1173813"/>
              <a:gd name="connsiteY0" fmla="*/ 0 h 287464"/>
              <a:gd name="connsiteX1" fmla="*/ 1173814 w 1173813"/>
              <a:gd name="connsiteY1" fmla="*/ 0 h 287464"/>
              <a:gd name="connsiteX2" fmla="*/ 794447 w 1173813"/>
              <a:gd name="connsiteY2" fmla="*/ 287464 h 287464"/>
              <a:gd name="connsiteX3" fmla="*/ 0 w 1173813"/>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173813" h="287464">
                <a:moveTo>
                  <a:pt x="303144" y="0"/>
                </a:moveTo>
                <a:lnTo>
                  <a:pt x="1173814" y="0"/>
                </a:lnTo>
                <a:lnTo>
                  <a:pt x="794447"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1" name="任意多边形: 形状 330"/>
          <p:cNvSpPr/>
          <p:nvPr userDrawn="1">
            <p:custDataLst>
              <p:tags r:id="rId291"/>
            </p:custDataLst>
          </p:nvPr>
        </p:nvSpPr>
        <p:spPr>
          <a:xfrm>
            <a:off x="8726474" y="422722"/>
            <a:ext cx="1237838" cy="348441"/>
          </a:xfrm>
          <a:custGeom>
            <a:avLst/>
            <a:gdLst>
              <a:gd name="connsiteX0" fmla="*/ 275268 w 1237838"/>
              <a:gd name="connsiteY0" fmla="*/ 0 h 348441"/>
              <a:gd name="connsiteX1" fmla="*/ 1237839 w 1237838"/>
              <a:gd name="connsiteY1" fmla="*/ 0 h 348441"/>
              <a:gd name="connsiteX2" fmla="*/ 870233 w 1237838"/>
              <a:gd name="connsiteY2" fmla="*/ 348441 h 348441"/>
              <a:gd name="connsiteX3" fmla="*/ 0 w 1237838"/>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237838" h="348441">
                <a:moveTo>
                  <a:pt x="275268" y="0"/>
                </a:moveTo>
                <a:lnTo>
                  <a:pt x="1237839"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2" name="任意多边形: 形状 331"/>
          <p:cNvSpPr/>
          <p:nvPr userDrawn="1">
            <p:custDataLst>
              <p:tags r:id="rId292"/>
            </p:custDataLst>
          </p:nvPr>
        </p:nvSpPr>
        <p:spPr>
          <a:xfrm>
            <a:off x="7704232" y="771163"/>
            <a:ext cx="1022241" cy="287464"/>
          </a:xfrm>
          <a:custGeom>
            <a:avLst/>
            <a:gdLst>
              <a:gd name="connsiteX0" fmla="*/ 151571 w 1022241"/>
              <a:gd name="connsiteY0" fmla="*/ 0 h 287464"/>
              <a:gd name="connsiteX1" fmla="*/ 1022241 w 1022241"/>
              <a:gd name="connsiteY1" fmla="*/ 0 h 287464"/>
              <a:gd name="connsiteX2" fmla="*/ 794883 w 1022241"/>
              <a:gd name="connsiteY2" fmla="*/ 287464 h 287464"/>
              <a:gd name="connsiteX3" fmla="*/ 0 w 1022241"/>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22241" h="287464">
                <a:moveTo>
                  <a:pt x="151571" y="0"/>
                </a:moveTo>
                <a:lnTo>
                  <a:pt x="1022241" y="0"/>
                </a:lnTo>
                <a:lnTo>
                  <a:pt x="794883" y="287464"/>
                </a:lnTo>
                <a:lnTo>
                  <a:pt x="0"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3" name="任意多边形: 形状 332"/>
          <p:cNvSpPr/>
          <p:nvPr userDrawn="1">
            <p:custDataLst>
              <p:tags r:id="rId293"/>
            </p:custDataLst>
          </p:nvPr>
        </p:nvSpPr>
        <p:spPr>
          <a:xfrm>
            <a:off x="6985571" y="422722"/>
            <a:ext cx="1054035" cy="348441"/>
          </a:xfrm>
          <a:custGeom>
            <a:avLst/>
            <a:gdLst>
              <a:gd name="connsiteX0" fmla="*/ 91466 w 1054035"/>
              <a:gd name="connsiteY0" fmla="*/ 0 h 348441"/>
              <a:gd name="connsiteX1" fmla="*/ 1054036 w 1054035"/>
              <a:gd name="connsiteY1" fmla="*/ 0 h 348441"/>
              <a:gd name="connsiteX2" fmla="*/ 870233 w 1054035"/>
              <a:gd name="connsiteY2" fmla="*/ 348441 h 348441"/>
              <a:gd name="connsiteX3" fmla="*/ 0 w 1054035"/>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054035" h="348441">
                <a:moveTo>
                  <a:pt x="91466" y="0"/>
                </a:moveTo>
                <a:lnTo>
                  <a:pt x="1054036" y="0"/>
                </a:lnTo>
                <a:lnTo>
                  <a:pt x="870233" y="348441"/>
                </a:lnTo>
                <a:lnTo>
                  <a:pt x="0"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4" name="任意多边形: 形状 333"/>
          <p:cNvSpPr/>
          <p:nvPr userDrawn="1">
            <p:custDataLst>
              <p:tags r:id="rId294"/>
            </p:custDataLst>
          </p:nvPr>
        </p:nvSpPr>
        <p:spPr>
          <a:xfrm>
            <a:off x="6114902" y="771163"/>
            <a:ext cx="870669" cy="287464"/>
          </a:xfrm>
          <a:custGeom>
            <a:avLst/>
            <a:gdLst>
              <a:gd name="connsiteX0" fmla="*/ 0 w 870669"/>
              <a:gd name="connsiteY0" fmla="*/ 0 h 287464"/>
              <a:gd name="connsiteX1" fmla="*/ 870670 w 870669"/>
              <a:gd name="connsiteY1" fmla="*/ 0 h 287464"/>
              <a:gd name="connsiteX2" fmla="*/ 794883 w 870669"/>
              <a:gd name="connsiteY2" fmla="*/ 287464 h 287464"/>
              <a:gd name="connsiteX3" fmla="*/ 436 w 87066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870669" h="287464">
                <a:moveTo>
                  <a:pt x="0" y="0"/>
                </a:moveTo>
                <a:lnTo>
                  <a:pt x="870670" y="0"/>
                </a:lnTo>
                <a:lnTo>
                  <a:pt x="794883" y="287464"/>
                </a:lnTo>
                <a:lnTo>
                  <a:pt x="436"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5" name="任意多边形: 形状 334"/>
          <p:cNvSpPr/>
          <p:nvPr userDrawn="1">
            <p:custDataLst>
              <p:tags r:id="rId295"/>
            </p:custDataLst>
          </p:nvPr>
        </p:nvSpPr>
        <p:spPr>
          <a:xfrm>
            <a:off x="5152332" y="422722"/>
            <a:ext cx="962569" cy="348441"/>
          </a:xfrm>
          <a:custGeom>
            <a:avLst/>
            <a:gdLst>
              <a:gd name="connsiteX0" fmla="*/ 0 w 962569"/>
              <a:gd name="connsiteY0" fmla="*/ 0 h 348441"/>
              <a:gd name="connsiteX1" fmla="*/ 962569 w 962569"/>
              <a:gd name="connsiteY1" fmla="*/ 0 h 348441"/>
              <a:gd name="connsiteX2" fmla="*/ 962569 w 962569"/>
              <a:gd name="connsiteY2" fmla="*/ 348441 h 348441"/>
              <a:gd name="connsiteX3" fmla="*/ 92337 w 9625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962569" h="348441">
                <a:moveTo>
                  <a:pt x="0" y="0"/>
                </a:moveTo>
                <a:lnTo>
                  <a:pt x="962569" y="0"/>
                </a:lnTo>
                <a:lnTo>
                  <a:pt x="962569" y="348441"/>
                </a:lnTo>
                <a:lnTo>
                  <a:pt x="92337"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6" name="任意多边形: 形状 335"/>
          <p:cNvSpPr/>
          <p:nvPr userDrawn="1">
            <p:custDataLst>
              <p:tags r:id="rId296"/>
            </p:custDataLst>
          </p:nvPr>
        </p:nvSpPr>
        <p:spPr>
          <a:xfrm>
            <a:off x="4373999" y="771163"/>
            <a:ext cx="946455" cy="287464"/>
          </a:xfrm>
          <a:custGeom>
            <a:avLst/>
            <a:gdLst>
              <a:gd name="connsiteX0" fmla="*/ 0 w 946455"/>
              <a:gd name="connsiteY0" fmla="*/ 0 h 287464"/>
              <a:gd name="connsiteX1" fmla="*/ 870670 w 946455"/>
              <a:gd name="connsiteY1" fmla="*/ 0 h 287464"/>
              <a:gd name="connsiteX2" fmla="*/ 946455 w 946455"/>
              <a:gd name="connsiteY2" fmla="*/ 287464 h 287464"/>
              <a:gd name="connsiteX3" fmla="*/ 152009 w 946455"/>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946455" h="287464">
                <a:moveTo>
                  <a:pt x="0" y="0"/>
                </a:moveTo>
                <a:lnTo>
                  <a:pt x="870670" y="0"/>
                </a:lnTo>
                <a:lnTo>
                  <a:pt x="946455" y="287464"/>
                </a:lnTo>
                <a:lnTo>
                  <a:pt x="152009"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7" name="任意多边形: 形状 336"/>
          <p:cNvSpPr/>
          <p:nvPr userDrawn="1">
            <p:custDataLst>
              <p:tags r:id="rId297"/>
            </p:custDataLst>
          </p:nvPr>
        </p:nvSpPr>
        <p:spPr>
          <a:xfrm>
            <a:off x="3228062" y="422722"/>
            <a:ext cx="1145937" cy="348441"/>
          </a:xfrm>
          <a:custGeom>
            <a:avLst/>
            <a:gdLst>
              <a:gd name="connsiteX0" fmla="*/ 0 w 1145937"/>
              <a:gd name="connsiteY0" fmla="*/ 0 h 348441"/>
              <a:gd name="connsiteX1" fmla="*/ 962135 w 1145937"/>
              <a:gd name="connsiteY1" fmla="*/ 0 h 348441"/>
              <a:gd name="connsiteX2" fmla="*/ 1145937 w 1145937"/>
              <a:gd name="connsiteY2" fmla="*/ 348441 h 348441"/>
              <a:gd name="connsiteX3" fmla="*/ 275705 w 1145937"/>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145937" h="348441">
                <a:moveTo>
                  <a:pt x="0" y="0"/>
                </a:moveTo>
                <a:lnTo>
                  <a:pt x="962135" y="0"/>
                </a:lnTo>
                <a:lnTo>
                  <a:pt x="1145937" y="348441"/>
                </a:lnTo>
                <a:lnTo>
                  <a:pt x="275705"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8" name="任意多边形: 形状 337"/>
          <p:cNvSpPr/>
          <p:nvPr userDrawn="1">
            <p:custDataLst>
              <p:tags r:id="rId298"/>
            </p:custDataLst>
          </p:nvPr>
        </p:nvSpPr>
        <p:spPr>
          <a:xfrm>
            <a:off x="2633098" y="771163"/>
            <a:ext cx="1098462" cy="287464"/>
          </a:xfrm>
          <a:custGeom>
            <a:avLst/>
            <a:gdLst>
              <a:gd name="connsiteX0" fmla="*/ 0 w 1098462"/>
              <a:gd name="connsiteY0" fmla="*/ 0 h 287464"/>
              <a:gd name="connsiteX1" fmla="*/ 870669 w 1098462"/>
              <a:gd name="connsiteY1" fmla="*/ 0 h 287464"/>
              <a:gd name="connsiteX2" fmla="*/ 1098463 w 1098462"/>
              <a:gd name="connsiteY2" fmla="*/ 287464 h 287464"/>
              <a:gd name="connsiteX3" fmla="*/ 304015 w 1098462"/>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098462" h="287464">
                <a:moveTo>
                  <a:pt x="0" y="0"/>
                </a:moveTo>
                <a:lnTo>
                  <a:pt x="870669" y="0"/>
                </a:lnTo>
                <a:lnTo>
                  <a:pt x="1098463" y="287464"/>
                </a:lnTo>
                <a:lnTo>
                  <a:pt x="304015"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39" name="任意多边形: 形状 338"/>
          <p:cNvSpPr/>
          <p:nvPr userDrawn="1">
            <p:custDataLst>
              <p:tags r:id="rId299"/>
            </p:custDataLst>
          </p:nvPr>
        </p:nvSpPr>
        <p:spPr>
          <a:xfrm>
            <a:off x="1309454" y="424028"/>
            <a:ext cx="1328869" cy="348441"/>
          </a:xfrm>
          <a:custGeom>
            <a:avLst/>
            <a:gdLst>
              <a:gd name="connsiteX0" fmla="*/ 0 w 1328869"/>
              <a:gd name="connsiteY0" fmla="*/ 0 h 348441"/>
              <a:gd name="connsiteX1" fmla="*/ 961699 w 1328869"/>
              <a:gd name="connsiteY1" fmla="*/ 0 h 348441"/>
              <a:gd name="connsiteX2" fmla="*/ 1328870 w 1328869"/>
              <a:gd name="connsiteY2" fmla="*/ 348441 h 348441"/>
              <a:gd name="connsiteX3" fmla="*/ 458636 w 1328869"/>
              <a:gd name="connsiteY3" fmla="*/ 348441 h 348441"/>
            </a:gdLst>
            <a:ahLst/>
            <a:cxnLst>
              <a:cxn ang="0">
                <a:pos x="connsiteX0" y="connsiteY0"/>
              </a:cxn>
              <a:cxn ang="0">
                <a:pos x="connsiteX1" y="connsiteY1"/>
              </a:cxn>
              <a:cxn ang="0">
                <a:pos x="connsiteX2" y="connsiteY2"/>
              </a:cxn>
              <a:cxn ang="0">
                <a:pos x="connsiteX3" y="connsiteY3"/>
              </a:cxn>
            </a:cxnLst>
            <a:rect l="l" t="t" r="r" b="b"/>
            <a:pathLst>
              <a:path w="1328869" h="348441">
                <a:moveTo>
                  <a:pt x="0" y="0"/>
                </a:moveTo>
                <a:lnTo>
                  <a:pt x="961699" y="0"/>
                </a:lnTo>
                <a:lnTo>
                  <a:pt x="1328870" y="348441"/>
                </a:lnTo>
                <a:lnTo>
                  <a:pt x="458636" y="348441"/>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340" name="任意多边形: 形状 339"/>
          <p:cNvSpPr/>
          <p:nvPr userDrawn="1">
            <p:custDataLst>
              <p:tags r:id="rId300"/>
            </p:custDataLst>
          </p:nvPr>
        </p:nvSpPr>
        <p:spPr>
          <a:xfrm>
            <a:off x="896115" y="771163"/>
            <a:ext cx="1249599" cy="287464"/>
          </a:xfrm>
          <a:custGeom>
            <a:avLst/>
            <a:gdLst>
              <a:gd name="connsiteX0" fmla="*/ 0 w 1249599"/>
              <a:gd name="connsiteY0" fmla="*/ 0 h 287464"/>
              <a:gd name="connsiteX1" fmla="*/ 870234 w 1249599"/>
              <a:gd name="connsiteY1" fmla="*/ 0 h 287464"/>
              <a:gd name="connsiteX2" fmla="*/ 1249599 w 1249599"/>
              <a:gd name="connsiteY2" fmla="*/ 287464 h 287464"/>
              <a:gd name="connsiteX3" fmla="*/ 455153 w 1249599"/>
              <a:gd name="connsiteY3" fmla="*/ 287464 h 287464"/>
            </a:gdLst>
            <a:ahLst/>
            <a:cxnLst>
              <a:cxn ang="0">
                <a:pos x="connsiteX0" y="connsiteY0"/>
              </a:cxn>
              <a:cxn ang="0">
                <a:pos x="connsiteX1" y="connsiteY1"/>
              </a:cxn>
              <a:cxn ang="0">
                <a:pos x="connsiteX2" y="connsiteY2"/>
              </a:cxn>
              <a:cxn ang="0">
                <a:pos x="connsiteX3" y="connsiteY3"/>
              </a:cxn>
            </a:cxnLst>
            <a:rect l="l" t="t" r="r" b="b"/>
            <a:pathLst>
              <a:path w="1249599" h="287464">
                <a:moveTo>
                  <a:pt x="0" y="0"/>
                </a:moveTo>
                <a:lnTo>
                  <a:pt x="870234" y="0"/>
                </a:lnTo>
                <a:lnTo>
                  <a:pt x="1249599" y="287464"/>
                </a:lnTo>
                <a:lnTo>
                  <a:pt x="455153" y="287464"/>
                </a:lnTo>
                <a:close/>
              </a:path>
            </a:pathLst>
          </a:custGeom>
          <a:noFill/>
          <a:ln w="12700" cap="rnd">
            <a:solidFill>
              <a:schemeClr val="accent1">
                <a:alpha val="65000"/>
              </a:schemeClr>
            </a:solidFill>
            <a:prstDash val="solid"/>
            <a:round/>
          </a:ln>
        </p:spPr>
        <p:txBody>
          <a:bodyPr rtlCol="0" anchor="ctr"/>
          <a:lstStyle/>
          <a:p>
            <a:endParaRPr lang="zh-CN" altLang="en-US"/>
          </a:p>
        </p:txBody>
      </p:sp>
      <p:sp>
        <p:nvSpPr>
          <p:cNvPr id="439" name="任意多边形: 形状 438"/>
          <p:cNvSpPr/>
          <p:nvPr userDrawn="1">
            <p:custDataLst>
              <p:tags r:id="rId301"/>
            </p:custDataLst>
          </p:nvPr>
        </p:nvSpPr>
        <p:spPr>
          <a:xfrm>
            <a:off x="0" y="422722"/>
            <a:ext cx="896455" cy="348441"/>
          </a:xfrm>
          <a:custGeom>
            <a:avLst/>
            <a:gdLst>
              <a:gd name="connsiteX0" fmla="*/ 0 w 896455"/>
              <a:gd name="connsiteY0" fmla="*/ 0 h 348441"/>
              <a:gd name="connsiteX1" fmla="*/ 345482 w 896455"/>
              <a:gd name="connsiteY1" fmla="*/ 0 h 348441"/>
              <a:gd name="connsiteX2" fmla="*/ 896455 w 896455"/>
              <a:gd name="connsiteY2" fmla="*/ 348441 h 348441"/>
              <a:gd name="connsiteX3" fmla="*/ 25787 w 896455"/>
              <a:gd name="connsiteY3" fmla="*/ 348441 h 348441"/>
              <a:gd name="connsiteX4" fmla="*/ 0 w 896455"/>
              <a:gd name="connsiteY4" fmla="*/ 334465 h 348441"/>
              <a:gd name="connsiteX0-1" fmla="*/ 0 w 896455"/>
              <a:gd name="connsiteY0-2" fmla="*/ 0 h 348441"/>
              <a:gd name="connsiteX1-3" fmla="*/ 345482 w 896455"/>
              <a:gd name="connsiteY1-4" fmla="*/ 0 h 348441"/>
              <a:gd name="connsiteX2-5" fmla="*/ 896455 w 896455"/>
              <a:gd name="connsiteY2-6" fmla="*/ 348441 h 348441"/>
              <a:gd name="connsiteX3-7" fmla="*/ 25787 w 896455"/>
              <a:gd name="connsiteY3-8" fmla="*/ 348441 h 348441"/>
              <a:gd name="connsiteX4-9" fmla="*/ 0 w 896455"/>
              <a:gd name="connsiteY4-10" fmla="*/ 334465 h 348441"/>
              <a:gd name="connsiteX5" fmla="*/ 339 w 896455"/>
              <a:gd name="connsiteY5" fmla="*/ 182116 h 348441"/>
              <a:gd name="connsiteX6" fmla="*/ 0 w 896455"/>
              <a:gd name="connsiteY6" fmla="*/ 0 h 348441"/>
              <a:gd name="connsiteX0-11" fmla="*/ 339 w 896455"/>
              <a:gd name="connsiteY0-12" fmla="*/ 182116 h 348441"/>
              <a:gd name="connsiteX1-13" fmla="*/ 0 w 896455"/>
              <a:gd name="connsiteY1-14" fmla="*/ 0 h 348441"/>
              <a:gd name="connsiteX2-15" fmla="*/ 345482 w 896455"/>
              <a:gd name="connsiteY2-16" fmla="*/ 0 h 348441"/>
              <a:gd name="connsiteX3-17" fmla="*/ 896455 w 896455"/>
              <a:gd name="connsiteY3-18" fmla="*/ 348441 h 348441"/>
              <a:gd name="connsiteX4-19" fmla="*/ 25787 w 896455"/>
              <a:gd name="connsiteY4-20" fmla="*/ 348441 h 348441"/>
              <a:gd name="connsiteX5-21" fmla="*/ 0 w 896455"/>
              <a:gd name="connsiteY5-22" fmla="*/ 334465 h 348441"/>
              <a:gd name="connsiteX6-23" fmla="*/ 91779 w 896455"/>
              <a:gd name="connsiteY6-24" fmla="*/ 273556 h 348441"/>
              <a:gd name="connsiteX0-25" fmla="*/ 339 w 896455"/>
              <a:gd name="connsiteY0-26" fmla="*/ 182116 h 348441"/>
              <a:gd name="connsiteX1-27" fmla="*/ 0 w 896455"/>
              <a:gd name="connsiteY1-28" fmla="*/ 0 h 348441"/>
              <a:gd name="connsiteX2-29" fmla="*/ 345482 w 896455"/>
              <a:gd name="connsiteY2-30" fmla="*/ 0 h 348441"/>
              <a:gd name="connsiteX3-31" fmla="*/ 896455 w 896455"/>
              <a:gd name="connsiteY3-32" fmla="*/ 348441 h 348441"/>
              <a:gd name="connsiteX4-33" fmla="*/ 25787 w 896455"/>
              <a:gd name="connsiteY4-34" fmla="*/ 348441 h 348441"/>
              <a:gd name="connsiteX5-35" fmla="*/ 0 w 896455"/>
              <a:gd name="connsiteY5-36" fmla="*/ 334465 h 348441"/>
              <a:gd name="connsiteX0-37" fmla="*/ 0 w 896455"/>
              <a:gd name="connsiteY0-38" fmla="*/ 0 h 348441"/>
              <a:gd name="connsiteX1-39" fmla="*/ 345482 w 896455"/>
              <a:gd name="connsiteY1-40" fmla="*/ 0 h 348441"/>
              <a:gd name="connsiteX2-41" fmla="*/ 896455 w 896455"/>
              <a:gd name="connsiteY2-42" fmla="*/ 348441 h 348441"/>
              <a:gd name="connsiteX3-43" fmla="*/ 25787 w 896455"/>
              <a:gd name="connsiteY3-44" fmla="*/ 348441 h 348441"/>
              <a:gd name="connsiteX4-45" fmla="*/ 0 w 896455"/>
              <a:gd name="connsiteY4-46" fmla="*/ 334465 h 3484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455" h="348441">
                <a:moveTo>
                  <a:pt x="0" y="0"/>
                </a:moveTo>
                <a:lnTo>
                  <a:pt x="345482" y="0"/>
                </a:lnTo>
                <a:lnTo>
                  <a:pt x="896455" y="348441"/>
                </a:lnTo>
                <a:lnTo>
                  <a:pt x="25787" y="348441"/>
                </a:lnTo>
                <a:lnTo>
                  <a:pt x="0" y="33446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41" name="任意多边形: 形状 440"/>
          <p:cNvSpPr/>
          <p:nvPr userDrawn="1">
            <p:custDataLst>
              <p:tags r:id="rId302"/>
            </p:custDataLst>
          </p:nvPr>
        </p:nvSpPr>
        <p:spPr>
          <a:xfrm>
            <a:off x="0" y="771163"/>
            <a:ext cx="556725" cy="287464"/>
          </a:xfrm>
          <a:custGeom>
            <a:avLst/>
            <a:gdLst>
              <a:gd name="connsiteX0" fmla="*/ 0 w 556725"/>
              <a:gd name="connsiteY0" fmla="*/ 0 h 287464"/>
              <a:gd name="connsiteX1" fmla="*/ 25787 w 556725"/>
              <a:gd name="connsiteY1" fmla="*/ 0 h 287464"/>
              <a:gd name="connsiteX2" fmla="*/ 556725 w 556725"/>
              <a:gd name="connsiteY2" fmla="*/ 287464 h 287464"/>
              <a:gd name="connsiteX3" fmla="*/ 0 w 556725"/>
              <a:gd name="connsiteY3" fmla="*/ 287464 h 287464"/>
              <a:gd name="connsiteX0-1" fmla="*/ 0 w 556725"/>
              <a:gd name="connsiteY0-2" fmla="*/ 0 h 287464"/>
              <a:gd name="connsiteX1-3" fmla="*/ 25787 w 556725"/>
              <a:gd name="connsiteY1-4" fmla="*/ 0 h 287464"/>
              <a:gd name="connsiteX2-5" fmla="*/ 556725 w 556725"/>
              <a:gd name="connsiteY2-6" fmla="*/ 287464 h 287464"/>
              <a:gd name="connsiteX3-7" fmla="*/ 0 w 556725"/>
              <a:gd name="connsiteY3-8" fmla="*/ 287464 h 287464"/>
              <a:gd name="connsiteX4" fmla="*/ 338 w 556725"/>
              <a:gd name="connsiteY4" fmla="*/ 140856 h 287464"/>
              <a:gd name="connsiteX5" fmla="*/ 0 w 556725"/>
              <a:gd name="connsiteY5" fmla="*/ 0 h 287464"/>
              <a:gd name="connsiteX0-9" fmla="*/ 338 w 556725"/>
              <a:gd name="connsiteY0-10" fmla="*/ 140856 h 287464"/>
              <a:gd name="connsiteX1-11" fmla="*/ 0 w 556725"/>
              <a:gd name="connsiteY1-12" fmla="*/ 0 h 287464"/>
              <a:gd name="connsiteX2-13" fmla="*/ 25787 w 556725"/>
              <a:gd name="connsiteY2-14" fmla="*/ 0 h 287464"/>
              <a:gd name="connsiteX3-15" fmla="*/ 556725 w 556725"/>
              <a:gd name="connsiteY3-16" fmla="*/ 287464 h 287464"/>
              <a:gd name="connsiteX4-17" fmla="*/ 0 w 556725"/>
              <a:gd name="connsiteY4-18" fmla="*/ 287464 h 287464"/>
              <a:gd name="connsiteX5-19" fmla="*/ 91778 w 556725"/>
              <a:gd name="connsiteY5-20" fmla="*/ 232296 h 287464"/>
              <a:gd name="connsiteX0-21" fmla="*/ 338 w 556725"/>
              <a:gd name="connsiteY0-22" fmla="*/ 140856 h 287464"/>
              <a:gd name="connsiteX1-23" fmla="*/ 0 w 556725"/>
              <a:gd name="connsiteY1-24" fmla="*/ 0 h 287464"/>
              <a:gd name="connsiteX2-25" fmla="*/ 25787 w 556725"/>
              <a:gd name="connsiteY2-26" fmla="*/ 0 h 287464"/>
              <a:gd name="connsiteX3-27" fmla="*/ 556725 w 556725"/>
              <a:gd name="connsiteY3-28" fmla="*/ 287464 h 287464"/>
              <a:gd name="connsiteX4-29" fmla="*/ 0 w 556725"/>
              <a:gd name="connsiteY4-30" fmla="*/ 287464 h 287464"/>
              <a:gd name="connsiteX0-31" fmla="*/ 0 w 556725"/>
              <a:gd name="connsiteY0-32" fmla="*/ 0 h 287464"/>
              <a:gd name="connsiteX1-33" fmla="*/ 25787 w 556725"/>
              <a:gd name="connsiteY1-34" fmla="*/ 0 h 287464"/>
              <a:gd name="connsiteX2-35" fmla="*/ 556725 w 556725"/>
              <a:gd name="connsiteY2-36" fmla="*/ 287464 h 287464"/>
              <a:gd name="connsiteX3-37" fmla="*/ 0 w 556725"/>
              <a:gd name="connsiteY3-38" fmla="*/ 287464 h 287464"/>
            </a:gdLst>
            <a:ahLst/>
            <a:cxnLst>
              <a:cxn ang="0">
                <a:pos x="connsiteX0-1" y="connsiteY0-2"/>
              </a:cxn>
              <a:cxn ang="0">
                <a:pos x="connsiteX1-3" y="connsiteY1-4"/>
              </a:cxn>
              <a:cxn ang="0">
                <a:pos x="connsiteX2-5" y="connsiteY2-6"/>
              </a:cxn>
              <a:cxn ang="0">
                <a:pos x="connsiteX3-7" y="connsiteY3-8"/>
              </a:cxn>
            </a:cxnLst>
            <a:rect l="l" t="t" r="r" b="b"/>
            <a:pathLst>
              <a:path w="556725" h="287464">
                <a:moveTo>
                  <a:pt x="0" y="0"/>
                </a:moveTo>
                <a:lnTo>
                  <a:pt x="25787" y="0"/>
                </a:lnTo>
                <a:lnTo>
                  <a:pt x="556725" y="287464"/>
                </a:lnTo>
                <a:lnTo>
                  <a:pt x="0" y="287464"/>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405" name="任意多边形: 形状 404"/>
          <p:cNvSpPr/>
          <p:nvPr userDrawn="1">
            <p:custDataLst>
              <p:tags r:id="rId303"/>
            </p:custDataLst>
          </p:nvPr>
        </p:nvSpPr>
        <p:spPr>
          <a:xfrm>
            <a:off x="11888583" y="230856"/>
            <a:ext cx="303417" cy="191867"/>
          </a:xfrm>
          <a:custGeom>
            <a:avLst/>
            <a:gdLst>
              <a:gd name="connsiteX0" fmla="*/ 303417 w 303417"/>
              <a:gd name="connsiteY0" fmla="*/ 0 h 191867"/>
              <a:gd name="connsiteX1" fmla="*/ 303417 w 303417"/>
              <a:gd name="connsiteY1" fmla="*/ 191867 h 191867"/>
              <a:gd name="connsiteX2" fmla="*/ 0 w 303417"/>
              <a:gd name="connsiteY2" fmla="*/ 191867 h 191867"/>
              <a:gd name="connsiteX0-1" fmla="*/ 303417 w 303417"/>
              <a:gd name="connsiteY0-2" fmla="*/ 0 h 191867"/>
              <a:gd name="connsiteX1-3" fmla="*/ 301036 w 303417"/>
              <a:gd name="connsiteY1-4" fmla="*/ 112044 h 191867"/>
              <a:gd name="connsiteX2-5" fmla="*/ 303417 w 303417"/>
              <a:gd name="connsiteY2-6" fmla="*/ 191867 h 191867"/>
              <a:gd name="connsiteX3" fmla="*/ 0 w 303417"/>
              <a:gd name="connsiteY3" fmla="*/ 191867 h 191867"/>
              <a:gd name="connsiteX4" fmla="*/ 303417 w 303417"/>
              <a:gd name="connsiteY4" fmla="*/ 0 h 191867"/>
              <a:gd name="connsiteX0-7" fmla="*/ 301036 w 392476"/>
              <a:gd name="connsiteY0-8" fmla="*/ 112044 h 203484"/>
              <a:gd name="connsiteX1-9" fmla="*/ 303417 w 392476"/>
              <a:gd name="connsiteY1-10" fmla="*/ 191867 h 203484"/>
              <a:gd name="connsiteX2-11" fmla="*/ 0 w 392476"/>
              <a:gd name="connsiteY2-12" fmla="*/ 191867 h 203484"/>
              <a:gd name="connsiteX3-13" fmla="*/ 303417 w 392476"/>
              <a:gd name="connsiteY3-14" fmla="*/ 0 h 203484"/>
              <a:gd name="connsiteX4-15" fmla="*/ 392476 w 392476"/>
              <a:gd name="connsiteY4-16" fmla="*/ 203484 h 203484"/>
              <a:gd name="connsiteX0-17" fmla="*/ 301036 w 303417"/>
              <a:gd name="connsiteY0-18" fmla="*/ 112044 h 191867"/>
              <a:gd name="connsiteX1-19" fmla="*/ 303417 w 303417"/>
              <a:gd name="connsiteY1-20" fmla="*/ 191867 h 191867"/>
              <a:gd name="connsiteX2-21" fmla="*/ 0 w 303417"/>
              <a:gd name="connsiteY2-22" fmla="*/ 191867 h 191867"/>
              <a:gd name="connsiteX3-23" fmla="*/ 303417 w 303417"/>
              <a:gd name="connsiteY3-24" fmla="*/ 0 h 191867"/>
              <a:gd name="connsiteX0-25" fmla="*/ 303417 w 303417"/>
              <a:gd name="connsiteY0-26" fmla="*/ 191867 h 191867"/>
              <a:gd name="connsiteX1-27" fmla="*/ 0 w 303417"/>
              <a:gd name="connsiteY1-28" fmla="*/ 191867 h 191867"/>
              <a:gd name="connsiteX2-29" fmla="*/ 303417 w 303417"/>
              <a:gd name="connsiteY2-30" fmla="*/ 0 h 191867"/>
            </a:gdLst>
            <a:ahLst/>
            <a:cxnLst>
              <a:cxn ang="0">
                <a:pos x="connsiteX0-1" y="connsiteY0-2"/>
              </a:cxn>
              <a:cxn ang="0">
                <a:pos x="connsiteX1-3" y="connsiteY1-4"/>
              </a:cxn>
              <a:cxn ang="0">
                <a:pos x="connsiteX2-5" y="connsiteY2-6"/>
              </a:cxn>
            </a:cxnLst>
            <a:rect l="l" t="t" r="r" b="b"/>
            <a:pathLst>
              <a:path w="303417" h="191867">
                <a:moveTo>
                  <a:pt x="303417" y="191867"/>
                </a:moveTo>
                <a:lnTo>
                  <a:pt x="0" y="191867"/>
                </a:lnTo>
                <a:lnTo>
                  <a:pt x="303417" y="0"/>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52" name="任意多边形: 形状 351"/>
          <p:cNvSpPr/>
          <p:nvPr userDrawn="1">
            <p:custDataLst>
              <p:tags r:id="rId304"/>
            </p:custDataLst>
          </p:nvPr>
        </p:nvSpPr>
        <p:spPr>
          <a:xfrm>
            <a:off x="9963879" y="0"/>
            <a:ext cx="1530094" cy="422722"/>
          </a:xfrm>
          <a:custGeom>
            <a:avLst/>
            <a:gdLst>
              <a:gd name="connsiteX0" fmla="*/ 454281 w 1530093"/>
              <a:gd name="connsiteY0" fmla="*/ 0 h 430760"/>
              <a:gd name="connsiteX1" fmla="*/ 1530094 w 1530093"/>
              <a:gd name="connsiteY1" fmla="*/ 0 h 430760"/>
              <a:gd name="connsiteX2" fmla="*/ 962569 w 1530093"/>
              <a:gd name="connsiteY2" fmla="*/ 430761 h 430760"/>
              <a:gd name="connsiteX3" fmla="*/ 0 w 1530093"/>
              <a:gd name="connsiteY3" fmla="*/ 430761 h 430760"/>
              <a:gd name="connsiteX0-1" fmla="*/ 454281 w 1530094"/>
              <a:gd name="connsiteY0-2" fmla="*/ 4661 h 435422"/>
              <a:gd name="connsiteX1-3" fmla="*/ 853347 w 1530094"/>
              <a:gd name="connsiteY1-4" fmla="*/ 0 h 435422"/>
              <a:gd name="connsiteX2-5" fmla="*/ 1530094 w 1530094"/>
              <a:gd name="connsiteY2-6" fmla="*/ 4661 h 435422"/>
              <a:gd name="connsiteX3-7" fmla="*/ 962569 w 1530094"/>
              <a:gd name="connsiteY3-8" fmla="*/ 435422 h 435422"/>
              <a:gd name="connsiteX4" fmla="*/ 0 w 1530094"/>
              <a:gd name="connsiteY4" fmla="*/ 435422 h 435422"/>
              <a:gd name="connsiteX5" fmla="*/ 454281 w 1530094"/>
              <a:gd name="connsiteY5" fmla="*/ 4661 h 435422"/>
              <a:gd name="connsiteX0-9" fmla="*/ 853347 w 1530094"/>
              <a:gd name="connsiteY0-10" fmla="*/ 0 h 435422"/>
              <a:gd name="connsiteX1-11" fmla="*/ 1530094 w 1530094"/>
              <a:gd name="connsiteY1-12" fmla="*/ 4661 h 435422"/>
              <a:gd name="connsiteX2-13" fmla="*/ 962569 w 1530094"/>
              <a:gd name="connsiteY2-14" fmla="*/ 435422 h 435422"/>
              <a:gd name="connsiteX3-15" fmla="*/ 0 w 1530094"/>
              <a:gd name="connsiteY3-16" fmla="*/ 435422 h 435422"/>
              <a:gd name="connsiteX4-17" fmla="*/ 454281 w 1530094"/>
              <a:gd name="connsiteY4-18" fmla="*/ 4661 h 435422"/>
              <a:gd name="connsiteX5-19" fmla="*/ 944787 w 1530094"/>
              <a:gd name="connsiteY5-20" fmla="*/ 91440 h 435422"/>
              <a:gd name="connsiteX0-21" fmla="*/ 853347 w 1530094"/>
              <a:gd name="connsiteY0-22" fmla="*/ 0 h 435422"/>
              <a:gd name="connsiteX1-23" fmla="*/ 1530094 w 1530094"/>
              <a:gd name="connsiteY1-24" fmla="*/ 4661 h 435422"/>
              <a:gd name="connsiteX2-25" fmla="*/ 962569 w 1530094"/>
              <a:gd name="connsiteY2-26" fmla="*/ 435422 h 435422"/>
              <a:gd name="connsiteX3-27" fmla="*/ 0 w 1530094"/>
              <a:gd name="connsiteY3-28" fmla="*/ 435422 h 435422"/>
              <a:gd name="connsiteX4-29" fmla="*/ 454281 w 1530094"/>
              <a:gd name="connsiteY4-30" fmla="*/ 4661 h 435422"/>
              <a:gd name="connsiteX0-31" fmla="*/ 1530094 w 1530094"/>
              <a:gd name="connsiteY0-32" fmla="*/ 0 h 430761"/>
              <a:gd name="connsiteX1-33" fmla="*/ 962569 w 1530094"/>
              <a:gd name="connsiteY1-34" fmla="*/ 430761 h 430761"/>
              <a:gd name="connsiteX2-35" fmla="*/ 0 w 1530094"/>
              <a:gd name="connsiteY2-36" fmla="*/ 430761 h 430761"/>
              <a:gd name="connsiteX3-37" fmla="*/ 454281 w 1530094"/>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530094" h="430761">
                <a:moveTo>
                  <a:pt x="1530094" y="0"/>
                </a:moveTo>
                <a:lnTo>
                  <a:pt x="962569" y="430761"/>
                </a:lnTo>
                <a:lnTo>
                  <a:pt x="0" y="430761"/>
                </a:lnTo>
                <a:lnTo>
                  <a:pt x="454281"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4" name="任意多边形: 形状 353"/>
          <p:cNvSpPr/>
          <p:nvPr userDrawn="1">
            <p:custDataLst>
              <p:tags r:id="rId305"/>
            </p:custDataLst>
          </p:nvPr>
        </p:nvSpPr>
        <p:spPr>
          <a:xfrm>
            <a:off x="8039607" y="0"/>
            <a:ext cx="1302737" cy="422722"/>
          </a:xfrm>
          <a:custGeom>
            <a:avLst/>
            <a:gdLst>
              <a:gd name="connsiteX0" fmla="*/ 226488 w 1302736"/>
              <a:gd name="connsiteY0" fmla="*/ 0 h 430760"/>
              <a:gd name="connsiteX1" fmla="*/ 1302737 w 1302736"/>
              <a:gd name="connsiteY1" fmla="*/ 0 h 430760"/>
              <a:gd name="connsiteX2" fmla="*/ 962135 w 1302736"/>
              <a:gd name="connsiteY2" fmla="*/ 430761 h 430760"/>
              <a:gd name="connsiteX3" fmla="*/ 0 w 1302736"/>
              <a:gd name="connsiteY3" fmla="*/ 430761 h 430760"/>
              <a:gd name="connsiteX0-1" fmla="*/ 226488 w 1302737"/>
              <a:gd name="connsiteY0-2" fmla="*/ 4661 h 435422"/>
              <a:gd name="connsiteX1-3" fmla="*/ 691643 w 1302737"/>
              <a:gd name="connsiteY1-4" fmla="*/ 0 h 435422"/>
              <a:gd name="connsiteX2-5" fmla="*/ 1302737 w 1302737"/>
              <a:gd name="connsiteY2-6" fmla="*/ 4661 h 435422"/>
              <a:gd name="connsiteX3-7" fmla="*/ 962135 w 1302737"/>
              <a:gd name="connsiteY3-8" fmla="*/ 435422 h 435422"/>
              <a:gd name="connsiteX4" fmla="*/ 0 w 1302737"/>
              <a:gd name="connsiteY4" fmla="*/ 435422 h 435422"/>
              <a:gd name="connsiteX5" fmla="*/ 226488 w 1302737"/>
              <a:gd name="connsiteY5" fmla="*/ 4661 h 435422"/>
              <a:gd name="connsiteX0-9" fmla="*/ 691643 w 1302737"/>
              <a:gd name="connsiteY0-10" fmla="*/ 0 h 435422"/>
              <a:gd name="connsiteX1-11" fmla="*/ 1302737 w 1302737"/>
              <a:gd name="connsiteY1-12" fmla="*/ 4661 h 435422"/>
              <a:gd name="connsiteX2-13" fmla="*/ 962135 w 1302737"/>
              <a:gd name="connsiteY2-14" fmla="*/ 435422 h 435422"/>
              <a:gd name="connsiteX3-15" fmla="*/ 0 w 1302737"/>
              <a:gd name="connsiteY3-16" fmla="*/ 435422 h 435422"/>
              <a:gd name="connsiteX4-17" fmla="*/ 226488 w 1302737"/>
              <a:gd name="connsiteY4-18" fmla="*/ 4661 h 435422"/>
              <a:gd name="connsiteX5-19" fmla="*/ 783083 w 1302737"/>
              <a:gd name="connsiteY5-20" fmla="*/ 91440 h 435422"/>
              <a:gd name="connsiteX0-21" fmla="*/ 691643 w 1302737"/>
              <a:gd name="connsiteY0-22" fmla="*/ 0 h 435422"/>
              <a:gd name="connsiteX1-23" fmla="*/ 1302737 w 1302737"/>
              <a:gd name="connsiteY1-24" fmla="*/ 4661 h 435422"/>
              <a:gd name="connsiteX2-25" fmla="*/ 962135 w 1302737"/>
              <a:gd name="connsiteY2-26" fmla="*/ 435422 h 435422"/>
              <a:gd name="connsiteX3-27" fmla="*/ 0 w 1302737"/>
              <a:gd name="connsiteY3-28" fmla="*/ 435422 h 435422"/>
              <a:gd name="connsiteX4-29" fmla="*/ 226488 w 1302737"/>
              <a:gd name="connsiteY4-30" fmla="*/ 4661 h 435422"/>
              <a:gd name="connsiteX0-31" fmla="*/ 1302737 w 1302737"/>
              <a:gd name="connsiteY0-32" fmla="*/ 0 h 430761"/>
              <a:gd name="connsiteX1-33" fmla="*/ 962135 w 1302737"/>
              <a:gd name="connsiteY1-34" fmla="*/ 430761 h 430761"/>
              <a:gd name="connsiteX2-35" fmla="*/ 0 w 1302737"/>
              <a:gd name="connsiteY2-36" fmla="*/ 430761 h 430761"/>
              <a:gd name="connsiteX3-37" fmla="*/ 226488 w 1302737"/>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302737" h="430761">
                <a:moveTo>
                  <a:pt x="1302737" y="0"/>
                </a:moveTo>
                <a:lnTo>
                  <a:pt x="962135" y="430761"/>
                </a:lnTo>
                <a:lnTo>
                  <a:pt x="0" y="430761"/>
                </a:lnTo>
                <a:lnTo>
                  <a:pt x="226488"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6" name="任意多边形: 形状 355"/>
          <p:cNvSpPr/>
          <p:nvPr userDrawn="1">
            <p:custDataLst>
              <p:tags r:id="rId306"/>
            </p:custDataLst>
          </p:nvPr>
        </p:nvSpPr>
        <p:spPr>
          <a:xfrm>
            <a:off x="6114467" y="0"/>
            <a:ext cx="1075813" cy="422722"/>
          </a:xfrm>
          <a:custGeom>
            <a:avLst/>
            <a:gdLst>
              <a:gd name="connsiteX0" fmla="*/ 0 w 1075813"/>
              <a:gd name="connsiteY0" fmla="*/ 0 h 430760"/>
              <a:gd name="connsiteX1" fmla="*/ 1075813 w 1075813"/>
              <a:gd name="connsiteY1" fmla="*/ 0 h 430760"/>
              <a:gd name="connsiteX2" fmla="*/ 962571 w 1075813"/>
              <a:gd name="connsiteY2" fmla="*/ 430761 h 430760"/>
              <a:gd name="connsiteX3" fmla="*/ 435 w 1075813"/>
              <a:gd name="connsiteY3" fmla="*/ 430761 h 430760"/>
              <a:gd name="connsiteX0-1" fmla="*/ 0 w 1075813"/>
              <a:gd name="connsiteY0-2" fmla="*/ 1486 h 432247"/>
              <a:gd name="connsiteX1-3" fmla="*/ 543508 w 1075813"/>
              <a:gd name="connsiteY1-4" fmla="*/ 0 h 432247"/>
              <a:gd name="connsiteX2-5" fmla="*/ 1075813 w 1075813"/>
              <a:gd name="connsiteY2-6" fmla="*/ 1486 h 432247"/>
              <a:gd name="connsiteX3-7" fmla="*/ 962571 w 1075813"/>
              <a:gd name="connsiteY3-8" fmla="*/ 432247 h 432247"/>
              <a:gd name="connsiteX4" fmla="*/ 435 w 1075813"/>
              <a:gd name="connsiteY4" fmla="*/ 432247 h 432247"/>
              <a:gd name="connsiteX5" fmla="*/ 0 w 1075813"/>
              <a:gd name="connsiteY5" fmla="*/ 1486 h 432247"/>
              <a:gd name="connsiteX0-9" fmla="*/ 543508 w 1075813"/>
              <a:gd name="connsiteY0-10" fmla="*/ 0 h 432247"/>
              <a:gd name="connsiteX1-11" fmla="*/ 1075813 w 1075813"/>
              <a:gd name="connsiteY1-12" fmla="*/ 1486 h 432247"/>
              <a:gd name="connsiteX2-13" fmla="*/ 962571 w 1075813"/>
              <a:gd name="connsiteY2-14" fmla="*/ 432247 h 432247"/>
              <a:gd name="connsiteX3-15" fmla="*/ 435 w 1075813"/>
              <a:gd name="connsiteY3-16" fmla="*/ 432247 h 432247"/>
              <a:gd name="connsiteX4-17" fmla="*/ 0 w 1075813"/>
              <a:gd name="connsiteY4-18" fmla="*/ 1486 h 432247"/>
              <a:gd name="connsiteX5-19" fmla="*/ 634948 w 1075813"/>
              <a:gd name="connsiteY5-20" fmla="*/ 91440 h 432247"/>
              <a:gd name="connsiteX0-21" fmla="*/ 543508 w 1075813"/>
              <a:gd name="connsiteY0-22" fmla="*/ 0 h 432247"/>
              <a:gd name="connsiteX1-23" fmla="*/ 1075813 w 1075813"/>
              <a:gd name="connsiteY1-24" fmla="*/ 1486 h 432247"/>
              <a:gd name="connsiteX2-25" fmla="*/ 962571 w 1075813"/>
              <a:gd name="connsiteY2-26" fmla="*/ 432247 h 432247"/>
              <a:gd name="connsiteX3-27" fmla="*/ 435 w 1075813"/>
              <a:gd name="connsiteY3-28" fmla="*/ 432247 h 432247"/>
              <a:gd name="connsiteX4-29" fmla="*/ 0 w 1075813"/>
              <a:gd name="connsiteY4-30" fmla="*/ 1486 h 432247"/>
              <a:gd name="connsiteX0-31" fmla="*/ 1075813 w 1075813"/>
              <a:gd name="connsiteY0-32" fmla="*/ 0 h 430761"/>
              <a:gd name="connsiteX1-33" fmla="*/ 962571 w 1075813"/>
              <a:gd name="connsiteY1-34" fmla="*/ 430761 h 430761"/>
              <a:gd name="connsiteX2-35" fmla="*/ 435 w 1075813"/>
              <a:gd name="connsiteY2-36" fmla="*/ 430761 h 430761"/>
              <a:gd name="connsiteX3-37" fmla="*/ 0 w 1075813"/>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075813" h="430761">
                <a:moveTo>
                  <a:pt x="1075813" y="0"/>
                </a:moveTo>
                <a:lnTo>
                  <a:pt x="962571" y="430761"/>
                </a:lnTo>
                <a:lnTo>
                  <a:pt x="435"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58" name="任意多边形: 形状 357"/>
          <p:cNvSpPr/>
          <p:nvPr userDrawn="1">
            <p:custDataLst>
              <p:tags r:id="rId307"/>
            </p:custDataLst>
          </p:nvPr>
        </p:nvSpPr>
        <p:spPr>
          <a:xfrm>
            <a:off x="3962840" y="0"/>
            <a:ext cx="1189928" cy="422722"/>
          </a:xfrm>
          <a:custGeom>
            <a:avLst/>
            <a:gdLst>
              <a:gd name="connsiteX0" fmla="*/ 0 w 1189927"/>
              <a:gd name="connsiteY0" fmla="*/ 0 h 430760"/>
              <a:gd name="connsiteX1" fmla="*/ 1075813 w 1189927"/>
              <a:gd name="connsiteY1" fmla="*/ 0 h 430760"/>
              <a:gd name="connsiteX2" fmla="*/ 1189928 w 1189927"/>
              <a:gd name="connsiteY2" fmla="*/ 430761 h 430760"/>
              <a:gd name="connsiteX3" fmla="*/ 227358 w 1189927"/>
              <a:gd name="connsiteY3" fmla="*/ 430761 h 430760"/>
              <a:gd name="connsiteX0-1" fmla="*/ 0 w 1189928"/>
              <a:gd name="connsiteY0-2" fmla="*/ 4661 h 435422"/>
              <a:gd name="connsiteX1-3" fmla="*/ 564711 w 1189928"/>
              <a:gd name="connsiteY1-4" fmla="*/ 0 h 435422"/>
              <a:gd name="connsiteX2-5" fmla="*/ 1075813 w 1189928"/>
              <a:gd name="connsiteY2-6" fmla="*/ 4661 h 435422"/>
              <a:gd name="connsiteX3-7" fmla="*/ 1189928 w 1189928"/>
              <a:gd name="connsiteY3-8" fmla="*/ 435422 h 435422"/>
              <a:gd name="connsiteX4" fmla="*/ 227358 w 1189928"/>
              <a:gd name="connsiteY4" fmla="*/ 435422 h 435422"/>
              <a:gd name="connsiteX5" fmla="*/ 0 w 1189928"/>
              <a:gd name="connsiteY5" fmla="*/ 4661 h 435422"/>
              <a:gd name="connsiteX0-9" fmla="*/ 564711 w 1189928"/>
              <a:gd name="connsiteY0-10" fmla="*/ 0 h 435422"/>
              <a:gd name="connsiteX1-11" fmla="*/ 1075813 w 1189928"/>
              <a:gd name="connsiteY1-12" fmla="*/ 4661 h 435422"/>
              <a:gd name="connsiteX2-13" fmla="*/ 1189928 w 1189928"/>
              <a:gd name="connsiteY2-14" fmla="*/ 435422 h 435422"/>
              <a:gd name="connsiteX3-15" fmla="*/ 227358 w 1189928"/>
              <a:gd name="connsiteY3-16" fmla="*/ 435422 h 435422"/>
              <a:gd name="connsiteX4-17" fmla="*/ 0 w 1189928"/>
              <a:gd name="connsiteY4-18" fmla="*/ 4661 h 435422"/>
              <a:gd name="connsiteX5-19" fmla="*/ 656151 w 1189928"/>
              <a:gd name="connsiteY5-20" fmla="*/ 91440 h 435422"/>
              <a:gd name="connsiteX0-21" fmla="*/ 564711 w 1189928"/>
              <a:gd name="connsiteY0-22" fmla="*/ 0 h 435422"/>
              <a:gd name="connsiteX1-23" fmla="*/ 1075813 w 1189928"/>
              <a:gd name="connsiteY1-24" fmla="*/ 4661 h 435422"/>
              <a:gd name="connsiteX2-25" fmla="*/ 1189928 w 1189928"/>
              <a:gd name="connsiteY2-26" fmla="*/ 435422 h 435422"/>
              <a:gd name="connsiteX3-27" fmla="*/ 227358 w 1189928"/>
              <a:gd name="connsiteY3-28" fmla="*/ 435422 h 435422"/>
              <a:gd name="connsiteX4-29" fmla="*/ 0 w 1189928"/>
              <a:gd name="connsiteY4-30" fmla="*/ 4661 h 435422"/>
              <a:gd name="connsiteX0-31" fmla="*/ 1075813 w 1189928"/>
              <a:gd name="connsiteY0-32" fmla="*/ 0 h 430761"/>
              <a:gd name="connsiteX1-33" fmla="*/ 1189928 w 1189928"/>
              <a:gd name="connsiteY1-34" fmla="*/ 430761 h 430761"/>
              <a:gd name="connsiteX2-35" fmla="*/ 227358 w 1189928"/>
              <a:gd name="connsiteY2-36" fmla="*/ 430761 h 430761"/>
              <a:gd name="connsiteX3-37" fmla="*/ 0 w 1189928"/>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189928" h="430761">
                <a:moveTo>
                  <a:pt x="1075813" y="0"/>
                </a:moveTo>
                <a:lnTo>
                  <a:pt x="1189928" y="430761"/>
                </a:lnTo>
                <a:lnTo>
                  <a:pt x="227358"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360" name="任意多边形: 形状 359"/>
          <p:cNvSpPr/>
          <p:nvPr userDrawn="1">
            <p:custDataLst>
              <p:tags r:id="rId308"/>
            </p:custDataLst>
          </p:nvPr>
        </p:nvSpPr>
        <p:spPr>
          <a:xfrm>
            <a:off x="1811211" y="0"/>
            <a:ext cx="1416851" cy="422722"/>
          </a:xfrm>
          <a:custGeom>
            <a:avLst/>
            <a:gdLst>
              <a:gd name="connsiteX0" fmla="*/ 0 w 1416851"/>
              <a:gd name="connsiteY0" fmla="*/ 0 h 430760"/>
              <a:gd name="connsiteX1" fmla="*/ 1075814 w 1416851"/>
              <a:gd name="connsiteY1" fmla="*/ 0 h 430760"/>
              <a:gd name="connsiteX2" fmla="*/ 1416851 w 1416851"/>
              <a:gd name="connsiteY2" fmla="*/ 430761 h 430760"/>
              <a:gd name="connsiteX3" fmla="*/ 454717 w 1416851"/>
              <a:gd name="connsiteY3" fmla="*/ 430761 h 430760"/>
              <a:gd name="connsiteX0-1" fmla="*/ 0 w 1416851"/>
              <a:gd name="connsiteY0-2" fmla="*/ 4661 h 435422"/>
              <a:gd name="connsiteX1-3" fmla="*/ 643064 w 1416851"/>
              <a:gd name="connsiteY1-4" fmla="*/ 0 h 435422"/>
              <a:gd name="connsiteX2-5" fmla="*/ 1075814 w 1416851"/>
              <a:gd name="connsiteY2-6" fmla="*/ 4661 h 435422"/>
              <a:gd name="connsiteX3-7" fmla="*/ 1416851 w 1416851"/>
              <a:gd name="connsiteY3-8" fmla="*/ 435422 h 435422"/>
              <a:gd name="connsiteX4" fmla="*/ 454717 w 1416851"/>
              <a:gd name="connsiteY4" fmla="*/ 435422 h 435422"/>
              <a:gd name="connsiteX5" fmla="*/ 0 w 1416851"/>
              <a:gd name="connsiteY5" fmla="*/ 4661 h 435422"/>
              <a:gd name="connsiteX0-9" fmla="*/ 643064 w 1416851"/>
              <a:gd name="connsiteY0-10" fmla="*/ 0 h 435422"/>
              <a:gd name="connsiteX1-11" fmla="*/ 1075814 w 1416851"/>
              <a:gd name="connsiteY1-12" fmla="*/ 4661 h 435422"/>
              <a:gd name="connsiteX2-13" fmla="*/ 1416851 w 1416851"/>
              <a:gd name="connsiteY2-14" fmla="*/ 435422 h 435422"/>
              <a:gd name="connsiteX3-15" fmla="*/ 454717 w 1416851"/>
              <a:gd name="connsiteY3-16" fmla="*/ 435422 h 435422"/>
              <a:gd name="connsiteX4-17" fmla="*/ 0 w 1416851"/>
              <a:gd name="connsiteY4-18" fmla="*/ 4661 h 435422"/>
              <a:gd name="connsiteX5-19" fmla="*/ 734504 w 1416851"/>
              <a:gd name="connsiteY5-20" fmla="*/ 91440 h 435422"/>
              <a:gd name="connsiteX0-21" fmla="*/ 643064 w 1416851"/>
              <a:gd name="connsiteY0-22" fmla="*/ 0 h 435422"/>
              <a:gd name="connsiteX1-23" fmla="*/ 1075814 w 1416851"/>
              <a:gd name="connsiteY1-24" fmla="*/ 4661 h 435422"/>
              <a:gd name="connsiteX2-25" fmla="*/ 1416851 w 1416851"/>
              <a:gd name="connsiteY2-26" fmla="*/ 435422 h 435422"/>
              <a:gd name="connsiteX3-27" fmla="*/ 454717 w 1416851"/>
              <a:gd name="connsiteY3-28" fmla="*/ 435422 h 435422"/>
              <a:gd name="connsiteX4-29" fmla="*/ 0 w 1416851"/>
              <a:gd name="connsiteY4-30" fmla="*/ 4661 h 435422"/>
              <a:gd name="connsiteX0-31" fmla="*/ 1075814 w 1416851"/>
              <a:gd name="connsiteY0-32" fmla="*/ 0 h 430761"/>
              <a:gd name="connsiteX1-33" fmla="*/ 1416851 w 1416851"/>
              <a:gd name="connsiteY1-34" fmla="*/ 430761 h 430761"/>
              <a:gd name="connsiteX2-35" fmla="*/ 454717 w 1416851"/>
              <a:gd name="connsiteY2-36" fmla="*/ 430761 h 430761"/>
              <a:gd name="connsiteX3-37" fmla="*/ 0 w 1416851"/>
              <a:gd name="connsiteY3-38" fmla="*/ 0 h 430761"/>
            </a:gdLst>
            <a:ahLst/>
            <a:cxnLst>
              <a:cxn ang="0">
                <a:pos x="connsiteX0-1" y="connsiteY0-2"/>
              </a:cxn>
              <a:cxn ang="0">
                <a:pos x="connsiteX1-3" y="connsiteY1-4"/>
              </a:cxn>
              <a:cxn ang="0">
                <a:pos x="connsiteX2-5" y="connsiteY2-6"/>
              </a:cxn>
              <a:cxn ang="0">
                <a:pos x="connsiteX3-7" y="connsiteY3-8"/>
              </a:cxn>
            </a:cxnLst>
            <a:rect l="l" t="t" r="r" b="b"/>
            <a:pathLst>
              <a:path w="1416851" h="430761">
                <a:moveTo>
                  <a:pt x="1075814" y="0"/>
                </a:moveTo>
                <a:lnTo>
                  <a:pt x="1416851" y="430761"/>
                </a:lnTo>
                <a:lnTo>
                  <a:pt x="454717" y="430761"/>
                </a:lnTo>
                <a:lnTo>
                  <a:pt x="0" y="0"/>
                </a:lnTo>
              </a:path>
            </a:pathLst>
          </a:custGeom>
          <a:noFill/>
          <a:ln w="12700" cap="flat">
            <a:solidFill>
              <a:schemeClr val="accent1">
                <a:alpha val="65000"/>
              </a:schemeClr>
            </a:solidFill>
            <a:prstDash val="solid"/>
            <a:round/>
          </a:ln>
        </p:spPr>
        <p:txBody>
          <a:bodyPr rtlCol="0" anchor="ctr"/>
          <a:lstStyle/>
          <a:p>
            <a:endParaRPr lang="zh-CN" altLang="en-US"/>
          </a:p>
        </p:txBody>
      </p:sp>
      <p:sp>
        <p:nvSpPr>
          <p:cNvPr id="437" name="任意多边形: 形状 436"/>
          <p:cNvSpPr/>
          <p:nvPr userDrawn="1">
            <p:custDataLst>
              <p:tags r:id="rId309"/>
            </p:custDataLst>
          </p:nvPr>
        </p:nvSpPr>
        <p:spPr>
          <a:xfrm>
            <a:off x="0" y="0"/>
            <a:ext cx="1307616" cy="422722"/>
          </a:xfrm>
          <a:custGeom>
            <a:avLst/>
            <a:gdLst>
              <a:gd name="connsiteX0" fmla="*/ 0 w 1307616"/>
              <a:gd name="connsiteY0" fmla="*/ 0 h 430761"/>
              <a:gd name="connsiteX1" fmla="*/ 740092 w 1307616"/>
              <a:gd name="connsiteY1" fmla="*/ 0 h 430761"/>
              <a:gd name="connsiteX2" fmla="*/ 1307616 w 1307616"/>
              <a:gd name="connsiteY2" fmla="*/ 430761 h 430761"/>
              <a:gd name="connsiteX3" fmla="*/ 345482 w 1307616"/>
              <a:gd name="connsiteY3" fmla="*/ 430761 h 430761"/>
              <a:gd name="connsiteX4" fmla="*/ 0 w 1307616"/>
              <a:gd name="connsiteY4" fmla="*/ 212295 h 430761"/>
              <a:gd name="connsiteX0-1" fmla="*/ 0 w 1307616"/>
              <a:gd name="connsiteY0-2" fmla="*/ 0 h 430761"/>
              <a:gd name="connsiteX1-3" fmla="*/ 740092 w 1307616"/>
              <a:gd name="connsiteY1-4" fmla="*/ 0 h 430761"/>
              <a:gd name="connsiteX2-5" fmla="*/ 1307616 w 1307616"/>
              <a:gd name="connsiteY2-6" fmla="*/ 430761 h 430761"/>
              <a:gd name="connsiteX3-7" fmla="*/ 345482 w 1307616"/>
              <a:gd name="connsiteY3-8" fmla="*/ 430761 h 430761"/>
              <a:gd name="connsiteX4-9" fmla="*/ 0 w 1307616"/>
              <a:gd name="connsiteY4-10" fmla="*/ 212295 h 430761"/>
              <a:gd name="connsiteX5" fmla="*/ 91440 w 1307616"/>
              <a:gd name="connsiteY5" fmla="*/ 91440 h 430761"/>
              <a:gd name="connsiteX0-11" fmla="*/ 0 w 1307616"/>
              <a:gd name="connsiteY0-12" fmla="*/ 0 h 430761"/>
              <a:gd name="connsiteX1-13" fmla="*/ 740092 w 1307616"/>
              <a:gd name="connsiteY1-14" fmla="*/ 0 h 430761"/>
              <a:gd name="connsiteX2-15" fmla="*/ 1307616 w 1307616"/>
              <a:gd name="connsiteY2-16" fmla="*/ 430761 h 430761"/>
              <a:gd name="connsiteX3-17" fmla="*/ 345482 w 1307616"/>
              <a:gd name="connsiteY3-18" fmla="*/ 430761 h 430761"/>
              <a:gd name="connsiteX4-19" fmla="*/ 0 w 1307616"/>
              <a:gd name="connsiteY4-20" fmla="*/ 212295 h 430761"/>
              <a:gd name="connsiteX0-21" fmla="*/ 740092 w 1307616"/>
              <a:gd name="connsiteY0-22" fmla="*/ 0 h 430761"/>
              <a:gd name="connsiteX1-23" fmla="*/ 1307616 w 1307616"/>
              <a:gd name="connsiteY1-24" fmla="*/ 430761 h 430761"/>
              <a:gd name="connsiteX2-25" fmla="*/ 345482 w 1307616"/>
              <a:gd name="connsiteY2-26" fmla="*/ 430761 h 430761"/>
              <a:gd name="connsiteX3-27" fmla="*/ 0 w 1307616"/>
              <a:gd name="connsiteY3-28" fmla="*/ 212295 h 430761"/>
            </a:gdLst>
            <a:ahLst/>
            <a:cxnLst>
              <a:cxn ang="0">
                <a:pos x="connsiteX0-1" y="connsiteY0-2"/>
              </a:cxn>
              <a:cxn ang="0">
                <a:pos x="connsiteX1-3" y="connsiteY1-4"/>
              </a:cxn>
              <a:cxn ang="0">
                <a:pos x="connsiteX2-5" y="connsiteY2-6"/>
              </a:cxn>
              <a:cxn ang="0">
                <a:pos x="connsiteX3-7" y="connsiteY3-8"/>
              </a:cxn>
            </a:cxnLst>
            <a:rect l="l" t="t" r="r" b="b"/>
            <a:pathLst>
              <a:path w="1307616" h="430761">
                <a:moveTo>
                  <a:pt x="740092" y="0"/>
                </a:moveTo>
                <a:lnTo>
                  <a:pt x="1307616" y="430761"/>
                </a:lnTo>
                <a:lnTo>
                  <a:pt x="345482" y="430761"/>
                </a:lnTo>
                <a:lnTo>
                  <a:pt x="0" y="212295"/>
                </a:lnTo>
              </a:path>
            </a:pathLst>
          </a:custGeom>
          <a:noFill/>
          <a:ln w="12700" cap="flat">
            <a:solidFill>
              <a:schemeClr val="accent1">
                <a:alpha val="65000"/>
              </a:schemeClr>
            </a:solidFill>
            <a:prstDash val="solid"/>
            <a:round/>
          </a:ln>
        </p:spPr>
        <p:txBody>
          <a:bodyPr wrap="square" rtlCol="0" anchor="ctr">
            <a:noAutofit/>
          </a:bodyPr>
          <a:lstStyle/>
          <a:p>
            <a:endParaRPr lang="zh-CN" altLang="en-US"/>
          </a:p>
        </p:txBody>
      </p:sp>
      <p:sp>
        <p:nvSpPr>
          <p:cNvPr id="368" name="矩形 367"/>
          <p:cNvSpPr/>
          <p:nvPr userDrawn="1">
            <p:custDataLst>
              <p:tags r:id="rId310"/>
            </p:custDataLst>
          </p:nvPr>
        </p:nvSpPr>
        <p:spPr>
          <a:xfrm>
            <a:off x="0" y="0"/>
            <a:ext cx="12192000" cy="6858000"/>
          </a:xfrm>
          <a:prstGeom prst="rect">
            <a:avLst/>
          </a:prstGeom>
          <a:gradFill flip="none" rotWithShape="1">
            <a:gsLst>
              <a:gs pos="60000">
                <a:schemeClr val="bg2"/>
              </a:gs>
              <a:gs pos="37000">
                <a:schemeClr val="bg2"/>
              </a:gs>
              <a:gs pos="100000">
                <a:schemeClr val="bg2">
                  <a:alpha val="0"/>
                </a:schemeClr>
              </a:gs>
              <a:gs pos="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9" name="矩形 368"/>
          <p:cNvSpPr/>
          <p:nvPr userDrawn="1">
            <p:custDataLst>
              <p:tags r:id="rId311"/>
            </p:custDataLst>
          </p:nvPr>
        </p:nvSpPr>
        <p:spPr>
          <a:xfrm>
            <a:off x="0" y="0"/>
            <a:ext cx="12192000" cy="6858000"/>
          </a:xfrm>
          <a:prstGeom prst="rect">
            <a:avLst/>
          </a:prstGeom>
          <a:gradFill flip="none" rotWithShape="1">
            <a:gsLst>
              <a:gs pos="60000">
                <a:schemeClr val="bg2">
                  <a:lumMod val="90000"/>
                </a:schemeClr>
              </a:gs>
              <a:gs pos="37000">
                <a:schemeClr val="bg2">
                  <a:lumMod val="90000"/>
                </a:schemeClr>
              </a:gs>
              <a:gs pos="100000">
                <a:schemeClr val="bg2">
                  <a:alpha val="0"/>
                </a:schemeClr>
              </a:gs>
              <a:gs pos="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ym typeface="+mn-ea"/>
            </a:endParaRPr>
          </a:p>
        </p:txBody>
      </p:sp>
      <p:sp>
        <p:nvSpPr>
          <p:cNvPr id="371" name="任意多边形: 形状 370"/>
          <p:cNvSpPr/>
          <p:nvPr userDrawn="1">
            <p:custDataLst>
              <p:tags r:id="rId312"/>
            </p:custDataLst>
          </p:nvPr>
        </p:nvSpPr>
        <p:spPr>
          <a:xfrm>
            <a:off x="3713480" y="523240"/>
            <a:ext cx="5565775" cy="5755640"/>
          </a:xfrm>
          <a:custGeom>
            <a:avLst/>
            <a:gdLst>
              <a:gd name="connsiteX0" fmla="*/ 4984484 w 5565975"/>
              <a:gd name="connsiteY0" fmla="*/ 1530157 h 5755785"/>
              <a:gd name="connsiteX1" fmla="*/ 4984484 w 5565975"/>
              <a:gd name="connsiteY1" fmla="*/ 1438752 h 5755785"/>
              <a:gd name="connsiteX2" fmla="*/ 4750721 w 5565975"/>
              <a:gd name="connsiteY2" fmla="*/ 1303784 h 5755785"/>
              <a:gd name="connsiteX3" fmla="*/ 4610308 w 5565975"/>
              <a:gd name="connsiteY3" fmla="*/ 1303784 h 5755785"/>
              <a:gd name="connsiteX4" fmla="*/ 3492445 w 5565975"/>
              <a:gd name="connsiteY4" fmla="*/ 658504 h 5755785"/>
              <a:gd name="connsiteX5" fmla="*/ 3772883 w 5565975"/>
              <a:gd name="connsiteY5" fmla="*/ 658504 h 5755785"/>
              <a:gd name="connsiteX6" fmla="*/ 2947905 w 5565975"/>
              <a:gd name="connsiteY6" fmla="*/ 182032 h 5755785"/>
              <a:gd name="connsiteX7" fmla="*/ 2632461 w 5565975"/>
              <a:gd name="connsiteY7" fmla="*/ 182032 h 5755785"/>
              <a:gd name="connsiteX8" fmla="*/ 2317017 w 5565975"/>
              <a:gd name="connsiteY8" fmla="*/ 0 h 5755785"/>
              <a:gd name="connsiteX9" fmla="*/ 2260229 w 5565975"/>
              <a:gd name="connsiteY9" fmla="*/ 33061 h 5755785"/>
              <a:gd name="connsiteX10" fmla="*/ 2203053 w 5565975"/>
              <a:gd name="connsiteY10" fmla="*/ 65734 h 5755785"/>
              <a:gd name="connsiteX11" fmla="*/ 2001573 w 5565975"/>
              <a:gd name="connsiteY11" fmla="*/ 182032 h 5755785"/>
              <a:gd name="connsiteX12" fmla="*/ 2317017 w 5565975"/>
              <a:gd name="connsiteY12" fmla="*/ 182032 h 5755785"/>
              <a:gd name="connsiteX13" fmla="*/ 1492428 w 5565975"/>
              <a:gd name="connsiteY13" fmla="*/ 658504 h 5755785"/>
              <a:gd name="connsiteX14" fmla="*/ 1211601 w 5565975"/>
              <a:gd name="connsiteY14" fmla="*/ 658504 h 5755785"/>
              <a:gd name="connsiteX15" fmla="*/ 93739 w 5565975"/>
              <a:gd name="connsiteY15" fmla="*/ 1303784 h 5755785"/>
              <a:gd name="connsiteX16" fmla="*/ 233763 w 5565975"/>
              <a:gd name="connsiteY16" fmla="*/ 1303784 h 5755785"/>
              <a:gd name="connsiteX17" fmla="*/ 0 w 5565975"/>
              <a:gd name="connsiteY17" fmla="*/ 1438752 h 5755785"/>
              <a:gd name="connsiteX18" fmla="*/ 0 w 5565975"/>
              <a:gd name="connsiteY18" fmla="*/ 1852991 h 5755785"/>
              <a:gd name="connsiteX19" fmla="*/ 105018 w 5565975"/>
              <a:gd name="connsiteY19" fmla="*/ 1852991 h 5755785"/>
              <a:gd name="connsiteX20" fmla="*/ 105018 w 5565975"/>
              <a:gd name="connsiteY20" fmla="*/ 1963455 h 5755785"/>
              <a:gd name="connsiteX21" fmla="*/ 455858 w 5565975"/>
              <a:gd name="connsiteY21" fmla="*/ 1963455 h 5755785"/>
              <a:gd name="connsiteX22" fmla="*/ 455858 w 5565975"/>
              <a:gd name="connsiteY22" fmla="*/ 1852991 h 5755785"/>
              <a:gd name="connsiteX23" fmla="*/ 350839 w 5565975"/>
              <a:gd name="connsiteY23" fmla="*/ 1852991 h 5755785"/>
              <a:gd name="connsiteX24" fmla="*/ 350839 w 5565975"/>
              <a:gd name="connsiteY24" fmla="*/ 1641010 h 5755785"/>
              <a:gd name="connsiteX25" fmla="*/ 935442 w 5565975"/>
              <a:gd name="connsiteY25" fmla="*/ 1303784 h 5755785"/>
              <a:gd name="connsiteX26" fmla="*/ 795028 w 5565975"/>
              <a:gd name="connsiteY26" fmla="*/ 1303784 h 5755785"/>
              <a:gd name="connsiteX27" fmla="*/ 1913280 w 5565975"/>
              <a:gd name="connsiteY27" fmla="*/ 658504 h 5755785"/>
              <a:gd name="connsiteX28" fmla="*/ 2193718 w 5565975"/>
              <a:gd name="connsiteY28" fmla="*/ 658504 h 5755785"/>
              <a:gd name="connsiteX29" fmla="*/ 2518497 w 5565975"/>
              <a:gd name="connsiteY29" fmla="*/ 470638 h 5755785"/>
              <a:gd name="connsiteX30" fmla="*/ 2575674 w 5565975"/>
              <a:gd name="connsiteY30" fmla="*/ 437966 h 5755785"/>
              <a:gd name="connsiteX31" fmla="*/ 2632461 w 5565975"/>
              <a:gd name="connsiteY31" fmla="*/ 404904 h 5755785"/>
              <a:gd name="connsiteX32" fmla="*/ 3071205 w 5565975"/>
              <a:gd name="connsiteY32" fmla="*/ 658504 h 5755785"/>
              <a:gd name="connsiteX33" fmla="*/ 2790767 w 5565975"/>
              <a:gd name="connsiteY33" fmla="*/ 658504 h 5755785"/>
              <a:gd name="connsiteX34" fmla="*/ 3909018 w 5565975"/>
              <a:gd name="connsiteY34" fmla="*/ 1303784 h 5755785"/>
              <a:gd name="connsiteX35" fmla="*/ 4049043 w 5565975"/>
              <a:gd name="connsiteY35" fmla="*/ 1303784 h 5755785"/>
              <a:gd name="connsiteX36" fmla="*/ 4633645 w 5565975"/>
              <a:gd name="connsiteY36" fmla="*/ 1641010 h 5755785"/>
              <a:gd name="connsiteX37" fmla="*/ 4633645 w 5565975"/>
              <a:gd name="connsiteY37" fmla="*/ 1852991 h 5755785"/>
              <a:gd name="connsiteX38" fmla="*/ 4739052 w 5565975"/>
              <a:gd name="connsiteY38" fmla="*/ 1852991 h 5755785"/>
              <a:gd name="connsiteX39" fmla="*/ 4739052 w 5565975"/>
              <a:gd name="connsiteY39" fmla="*/ 1963455 h 5755785"/>
              <a:gd name="connsiteX40" fmla="*/ 5089503 w 5565975"/>
              <a:gd name="connsiteY40" fmla="*/ 1963455 h 5755785"/>
              <a:gd name="connsiteX41" fmla="*/ 5089503 w 5565975"/>
              <a:gd name="connsiteY41" fmla="*/ 1852991 h 5755785"/>
              <a:gd name="connsiteX42" fmla="*/ 4984484 w 5565975"/>
              <a:gd name="connsiteY42" fmla="*/ 1852991 h 5755785"/>
              <a:gd name="connsiteX43" fmla="*/ 4984484 w 5565975"/>
              <a:gd name="connsiteY43" fmla="*/ 1715300 h 5755785"/>
              <a:gd name="connsiteX44" fmla="*/ 5565975 w 5565975"/>
              <a:gd name="connsiteY44" fmla="*/ 1715300 h 5755785"/>
              <a:gd name="connsiteX45" fmla="*/ 5565975 w 5565975"/>
              <a:gd name="connsiteY45" fmla="*/ 1530157 h 5755785"/>
              <a:gd name="connsiteX46" fmla="*/ 4984484 w 5565975"/>
              <a:gd name="connsiteY46" fmla="*/ 1530157 h 5755785"/>
              <a:gd name="connsiteX47" fmla="*/ 5476126 w 5565975"/>
              <a:gd name="connsiteY47" fmla="*/ 3749935 h 5755785"/>
              <a:gd name="connsiteX48" fmla="*/ 5476126 w 5565975"/>
              <a:gd name="connsiteY48" fmla="*/ 3792331 h 5755785"/>
              <a:gd name="connsiteX49" fmla="*/ 4739052 w 5565975"/>
              <a:gd name="connsiteY49" fmla="*/ 3792331 h 5755785"/>
              <a:gd name="connsiteX50" fmla="*/ 4739052 w 5565975"/>
              <a:gd name="connsiteY50" fmla="*/ 4114388 h 5755785"/>
              <a:gd name="connsiteX51" fmla="*/ 4100774 w 5565975"/>
              <a:gd name="connsiteY51" fmla="*/ 4483119 h 5755785"/>
              <a:gd name="connsiteX52" fmla="*/ 3925354 w 5565975"/>
              <a:gd name="connsiteY52" fmla="*/ 4483119 h 5755785"/>
              <a:gd name="connsiteX53" fmla="*/ 3022974 w 5565975"/>
              <a:gd name="connsiteY53" fmla="*/ 5003932 h 5755785"/>
              <a:gd name="connsiteX54" fmla="*/ 3198005 w 5565975"/>
              <a:gd name="connsiteY54" fmla="*/ 5003932 h 5755785"/>
              <a:gd name="connsiteX55" fmla="*/ 2597455 w 5565975"/>
              <a:gd name="connsiteY55" fmla="*/ 5350882 h 5755785"/>
              <a:gd name="connsiteX56" fmla="*/ 2540667 w 5565975"/>
              <a:gd name="connsiteY56" fmla="*/ 5317821 h 5755785"/>
              <a:gd name="connsiteX57" fmla="*/ 2483491 w 5565975"/>
              <a:gd name="connsiteY57" fmla="*/ 5285149 h 5755785"/>
              <a:gd name="connsiteX58" fmla="*/ 1996905 w 5565975"/>
              <a:gd name="connsiteY58" fmla="*/ 5003932 h 5755785"/>
              <a:gd name="connsiteX59" fmla="*/ 1821486 w 5565975"/>
              <a:gd name="connsiteY59" fmla="*/ 5003932 h 5755785"/>
              <a:gd name="connsiteX60" fmla="*/ 918716 w 5565975"/>
              <a:gd name="connsiteY60" fmla="*/ 4483119 h 5755785"/>
              <a:gd name="connsiteX61" fmla="*/ 1094136 w 5565975"/>
              <a:gd name="connsiteY61" fmla="*/ 4483119 h 5755785"/>
              <a:gd name="connsiteX62" fmla="*/ 455858 w 5565975"/>
              <a:gd name="connsiteY62" fmla="*/ 4114388 h 5755785"/>
              <a:gd name="connsiteX63" fmla="*/ 455858 w 5565975"/>
              <a:gd name="connsiteY63" fmla="*/ 3792331 h 5755785"/>
              <a:gd name="connsiteX64" fmla="*/ 105018 w 5565975"/>
              <a:gd name="connsiteY64" fmla="*/ 3792331 h 5755785"/>
              <a:gd name="connsiteX65" fmla="*/ 105018 w 5565975"/>
              <a:gd name="connsiteY65" fmla="*/ 4317034 h 5755785"/>
              <a:gd name="connsiteX66" fmla="*/ 392847 w 5565975"/>
              <a:gd name="connsiteY66" fmla="*/ 4483119 h 5755785"/>
              <a:gd name="connsiteX67" fmla="*/ 217427 w 5565975"/>
              <a:gd name="connsiteY67" fmla="*/ 4483119 h 5755785"/>
              <a:gd name="connsiteX68" fmla="*/ 1119807 w 5565975"/>
              <a:gd name="connsiteY68" fmla="*/ 5003932 h 5755785"/>
              <a:gd name="connsiteX69" fmla="*/ 1295227 w 5565975"/>
              <a:gd name="connsiteY69" fmla="*/ 5003932 h 5755785"/>
              <a:gd name="connsiteX70" fmla="*/ 2258285 w 5565975"/>
              <a:gd name="connsiteY70" fmla="*/ 5560141 h 5755785"/>
              <a:gd name="connsiteX71" fmla="*/ 2153266 w 5565975"/>
              <a:gd name="connsiteY71" fmla="*/ 5560141 h 5755785"/>
              <a:gd name="connsiteX72" fmla="*/ 2378472 w 5565975"/>
              <a:gd name="connsiteY72" fmla="*/ 5690052 h 5755785"/>
              <a:gd name="connsiteX73" fmla="*/ 2435260 w 5565975"/>
              <a:gd name="connsiteY73" fmla="*/ 5722725 h 5755785"/>
              <a:gd name="connsiteX74" fmla="*/ 2492437 w 5565975"/>
              <a:gd name="connsiteY74" fmla="*/ 5755786 h 5755785"/>
              <a:gd name="connsiteX75" fmla="*/ 2831218 w 5565975"/>
              <a:gd name="connsiteY75" fmla="*/ 5560141 h 5755785"/>
              <a:gd name="connsiteX76" fmla="*/ 2936626 w 5565975"/>
              <a:gd name="connsiteY76" fmla="*/ 5560141 h 5755785"/>
              <a:gd name="connsiteX77" fmla="*/ 3899683 w 5565975"/>
              <a:gd name="connsiteY77" fmla="*/ 5003932 h 5755785"/>
              <a:gd name="connsiteX78" fmla="*/ 3724264 w 5565975"/>
              <a:gd name="connsiteY78" fmla="*/ 5003932 h 5755785"/>
              <a:gd name="connsiteX79" fmla="*/ 4054099 w 5565975"/>
              <a:gd name="connsiteY79" fmla="*/ 4813732 h 5755785"/>
              <a:gd name="connsiteX80" fmla="*/ 5089503 w 5565975"/>
              <a:gd name="connsiteY80" fmla="*/ 4813732 h 5755785"/>
              <a:gd name="connsiteX81" fmla="*/ 5089503 w 5565975"/>
              <a:gd name="connsiteY81" fmla="*/ 4628200 h 5755785"/>
              <a:gd name="connsiteX82" fmla="*/ 4374989 w 5565975"/>
              <a:gd name="connsiteY82" fmla="*/ 4628200 h 5755785"/>
              <a:gd name="connsiteX83" fmla="*/ 4626644 w 5565975"/>
              <a:gd name="connsiteY83" fmla="*/ 4483119 h 5755785"/>
              <a:gd name="connsiteX84" fmla="*/ 4802064 w 5565975"/>
              <a:gd name="connsiteY84" fmla="*/ 4483119 h 5755785"/>
              <a:gd name="connsiteX85" fmla="*/ 5089503 w 5565975"/>
              <a:gd name="connsiteY85" fmla="*/ 4317034 h 5755785"/>
              <a:gd name="connsiteX86" fmla="*/ 5089503 w 5565975"/>
              <a:gd name="connsiteY86" fmla="*/ 3935078 h 5755785"/>
              <a:gd name="connsiteX87" fmla="*/ 5565975 w 5565975"/>
              <a:gd name="connsiteY87" fmla="*/ 3935078 h 5755785"/>
              <a:gd name="connsiteX88" fmla="*/ 5565975 w 5565975"/>
              <a:gd name="connsiteY88" fmla="*/ 3749935 h 5755785"/>
              <a:gd name="connsiteX89" fmla="*/ 5476126 w 5565975"/>
              <a:gd name="connsiteY89" fmla="*/ 3749935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565975" h="5755785">
                <a:moveTo>
                  <a:pt x="4984484" y="1530157"/>
                </a:moveTo>
                <a:lnTo>
                  <a:pt x="4984484" y="1438752"/>
                </a:lnTo>
                <a:lnTo>
                  <a:pt x="4750721" y="1303784"/>
                </a:lnTo>
                <a:lnTo>
                  <a:pt x="4610308" y="1303784"/>
                </a:lnTo>
                <a:lnTo>
                  <a:pt x="3492445" y="658504"/>
                </a:lnTo>
                <a:lnTo>
                  <a:pt x="3772883" y="658504"/>
                </a:lnTo>
                <a:lnTo>
                  <a:pt x="2947905" y="182032"/>
                </a:lnTo>
                <a:lnTo>
                  <a:pt x="2632461" y="182032"/>
                </a:lnTo>
                <a:lnTo>
                  <a:pt x="2317017" y="0"/>
                </a:lnTo>
                <a:lnTo>
                  <a:pt x="2260229" y="33061"/>
                </a:lnTo>
                <a:lnTo>
                  <a:pt x="2203053" y="65734"/>
                </a:lnTo>
                <a:lnTo>
                  <a:pt x="2001573" y="182032"/>
                </a:lnTo>
                <a:lnTo>
                  <a:pt x="2317017" y="182032"/>
                </a:lnTo>
                <a:lnTo>
                  <a:pt x="1492428" y="658504"/>
                </a:lnTo>
                <a:lnTo>
                  <a:pt x="1211601" y="658504"/>
                </a:lnTo>
                <a:lnTo>
                  <a:pt x="93739" y="1303784"/>
                </a:lnTo>
                <a:lnTo>
                  <a:pt x="233763" y="1303784"/>
                </a:lnTo>
                <a:lnTo>
                  <a:pt x="0" y="1438752"/>
                </a:lnTo>
                <a:lnTo>
                  <a:pt x="0" y="1852991"/>
                </a:lnTo>
                <a:lnTo>
                  <a:pt x="105018" y="1852991"/>
                </a:lnTo>
                <a:lnTo>
                  <a:pt x="105018" y="1963455"/>
                </a:lnTo>
                <a:lnTo>
                  <a:pt x="455858" y="1963455"/>
                </a:lnTo>
                <a:lnTo>
                  <a:pt x="455858" y="1852991"/>
                </a:lnTo>
                <a:lnTo>
                  <a:pt x="350839" y="1852991"/>
                </a:lnTo>
                <a:lnTo>
                  <a:pt x="350839" y="1641010"/>
                </a:lnTo>
                <a:lnTo>
                  <a:pt x="935442" y="1303784"/>
                </a:lnTo>
                <a:lnTo>
                  <a:pt x="795028" y="1303784"/>
                </a:lnTo>
                <a:lnTo>
                  <a:pt x="1913280" y="658504"/>
                </a:lnTo>
                <a:lnTo>
                  <a:pt x="2193718" y="658504"/>
                </a:lnTo>
                <a:lnTo>
                  <a:pt x="2518497" y="470638"/>
                </a:lnTo>
                <a:lnTo>
                  <a:pt x="2575674" y="437966"/>
                </a:lnTo>
                <a:lnTo>
                  <a:pt x="2632461" y="404904"/>
                </a:lnTo>
                <a:lnTo>
                  <a:pt x="3071205" y="658504"/>
                </a:lnTo>
                <a:lnTo>
                  <a:pt x="2790767" y="658504"/>
                </a:lnTo>
                <a:lnTo>
                  <a:pt x="3909018" y="1303784"/>
                </a:lnTo>
                <a:lnTo>
                  <a:pt x="4049043" y="1303784"/>
                </a:lnTo>
                <a:lnTo>
                  <a:pt x="4633645" y="1641010"/>
                </a:lnTo>
                <a:lnTo>
                  <a:pt x="4633645" y="1852991"/>
                </a:lnTo>
                <a:lnTo>
                  <a:pt x="4739052" y="1852991"/>
                </a:lnTo>
                <a:lnTo>
                  <a:pt x="4739052" y="1963455"/>
                </a:lnTo>
                <a:lnTo>
                  <a:pt x="5089503" y="1963455"/>
                </a:lnTo>
                <a:lnTo>
                  <a:pt x="5089503" y="1852991"/>
                </a:lnTo>
                <a:lnTo>
                  <a:pt x="4984484" y="1852991"/>
                </a:lnTo>
                <a:lnTo>
                  <a:pt x="4984484" y="1715300"/>
                </a:lnTo>
                <a:lnTo>
                  <a:pt x="5565975" y="1715300"/>
                </a:lnTo>
                <a:lnTo>
                  <a:pt x="5565975" y="1530157"/>
                </a:lnTo>
                <a:lnTo>
                  <a:pt x="4984484" y="1530157"/>
                </a:lnTo>
                <a:close/>
                <a:moveTo>
                  <a:pt x="5476126" y="3749935"/>
                </a:moveTo>
                <a:lnTo>
                  <a:pt x="5476126" y="3792331"/>
                </a:lnTo>
                <a:lnTo>
                  <a:pt x="4739052" y="3792331"/>
                </a:lnTo>
                <a:lnTo>
                  <a:pt x="4739052" y="4114388"/>
                </a:lnTo>
                <a:lnTo>
                  <a:pt x="4100774" y="4483119"/>
                </a:lnTo>
                <a:lnTo>
                  <a:pt x="3925354" y="4483119"/>
                </a:lnTo>
                <a:lnTo>
                  <a:pt x="3022974" y="5003932"/>
                </a:lnTo>
                <a:lnTo>
                  <a:pt x="3198005" y="5003932"/>
                </a:lnTo>
                <a:lnTo>
                  <a:pt x="2597455" y="5350882"/>
                </a:lnTo>
                <a:lnTo>
                  <a:pt x="2540667" y="5317821"/>
                </a:lnTo>
                <a:lnTo>
                  <a:pt x="2483491" y="5285149"/>
                </a:lnTo>
                <a:lnTo>
                  <a:pt x="1996905" y="5003932"/>
                </a:lnTo>
                <a:lnTo>
                  <a:pt x="1821486" y="5003932"/>
                </a:lnTo>
                <a:lnTo>
                  <a:pt x="918716" y="4483119"/>
                </a:lnTo>
                <a:lnTo>
                  <a:pt x="1094136" y="4483119"/>
                </a:lnTo>
                <a:lnTo>
                  <a:pt x="455858" y="4114388"/>
                </a:lnTo>
                <a:lnTo>
                  <a:pt x="455858" y="3792331"/>
                </a:lnTo>
                <a:lnTo>
                  <a:pt x="105018" y="3792331"/>
                </a:lnTo>
                <a:lnTo>
                  <a:pt x="105018" y="4317034"/>
                </a:lnTo>
                <a:lnTo>
                  <a:pt x="392847" y="4483119"/>
                </a:lnTo>
                <a:lnTo>
                  <a:pt x="217427" y="4483119"/>
                </a:lnTo>
                <a:lnTo>
                  <a:pt x="1119807" y="5003932"/>
                </a:lnTo>
                <a:lnTo>
                  <a:pt x="1295227" y="5003932"/>
                </a:lnTo>
                <a:lnTo>
                  <a:pt x="2258285" y="5560141"/>
                </a:lnTo>
                <a:lnTo>
                  <a:pt x="2153266" y="5560141"/>
                </a:lnTo>
                <a:lnTo>
                  <a:pt x="2378472" y="5690052"/>
                </a:lnTo>
                <a:lnTo>
                  <a:pt x="2435260" y="5722725"/>
                </a:lnTo>
                <a:lnTo>
                  <a:pt x="2492437" y="5755786"/>
                </a:lnTo>
                <a:lnTo>
                  <a:pt x="2831218" y="5560141"/>
                </a:lnTo>
                <a:lnTo>
                  <a:pt x="2936626" y="5560141"/>
                </a:lnTo>
                <a:lnTo>
                  <a:pt x="3899683" y="5003932"/>
                </a:lnTo>
                <a:lnTo>
                  <a:pt x="3724264" y="5003932"/>
                </a:lnTo>
                <a:lnTo>
                  <a:pt x="4054099" y="4813732"/>
                </a:lnTo>
                <a:lnTo>
                  <a:pt x="5089503" y="4813732"/>
                </a:lnTo>
                <a:lnTo>
                  <a:pt x="5089503" y="4628200"/>
                </a:lnTo>
                <a:lnTo>
                  <a:pt x="4374989" y="4628200"/>
                </a:lnTo>
                <a:lnTo>
                  <a:pt x="4626644" y="4483119"/>
                </a:lnTo>
                <a:lnTo>
                  <a:pt x="4802064" y="4483119"/>
                </a:lnTo>
                <a:lnTo>
                  <a:pt x="5089503" y="4317034"/>
                </a:lnTo>
                <a:lnTo>
                  <a:pt x="5089503" y="3935078"/>
                </a:lnTo>
                <a:lnTo>
                  <a:pt x="5565975" y="3935078"/>
                </a:lnTo>
                <a:lnTo>
                  <a:pt x="5565975" y="3749935"/>
                </a:lnTo>
                <a:lnTo>
                  <a:pt x="5476126" y="3749935"/>
                </a:lnTo>
                <a:close/>
              </a:path>
            </a:pathLst>
          </a:custGeom>
          <a:solidFill>
            <a:schemeClr val="accent1"/>
          </a:solidFill>
          <a:ln w="38894" cap="flat">
            <a:noFill/>
            <a:prstDash val="solid"/>
            <a:miter/>
          </a:ln>
        </p:spPr>
        <p:txBody>
          <a:bodyPr rtlCol="0" anchor="ctr"/>
          <a:lstStyle/>
          <a:p>
            <a:endParaRPr lang="zh-CN" altLang="en-US"/>
          </a:p>
        </p:txBody>
      </p:sp>
      <p:sp>
        <p:nvSpPr>
          <p:cNvPr id="372" name="任意多边形: 形状 371"/>
          <p:cNvSpPr/>
          <p:nvPr userDrawn="1">
            <p:custDataLst>
              <p:tags r:id="rId313"/>
            </p:custDataLst>
          </p:nvPr>
        </p:nvSpPr>
        <p:spPr>
          <a:xfrm>
            <a:off x="4863465" y="779780"/>
            <a:ext cx="78105" cy="78105"/>
          </a:xfrm>
          <a:custGeom>
            <a:avLst/>
            <a:gdLst>
              <a:gd name="connsiteX0" fmla="*/ 0 w 78180"/>
              <a:gd name="connsiteY0" fmla="*/ 0 h 78180"/>
              <a:gd name="connsiteX1" fmla="*/ 78180 w 78180"/>
              <a:gd name="connsiteY1" fmla="*/ 0 h 78180"/>
              <a:gd name="connsiteX2" fmla="*/ 78180 w 78180"/>
              <a:gd name="connsiteY2" fmla="*/ 78180 h 78180"/>
              <a:gd name="connsiteX3" fmla="*/ 0 w 78180"/>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180" h="78180">
                <a:moveTo>
                  <a:pt x="0" y="0"/>
                </a:moveTo>
                <a:lnTo>
                  <a:pt x="78180" y="0"/>
                </a:lnTo>
                <a:lnTo>
                  <a:pt x="78180" y="78180"/>
                </a:lnTo>
                <a:lnTo>
                  <a:pt x="0" y="78180"/>
                </a:lnTo>
                <a:close/>
              </a:path>
            </a:pathLst>
          </a:custGeom>
          <a:solidFill>
            <a:schemeClr val="accent1"/>
          </a:solidFill>
          <a:ln w="38894" cap="flat">
            <a:noFill/>
            <a:prstDash val="solid"/>
            <a:miter/>
          </a:ln>
        </p:spPr>
        <p:txBody>
          <a:bodyPr rtlCol="0" anchor="ctr"/>
          <a:lstStyle/>
          <a:p>
            <a:endParaRPr lang="zh-CN" altLang="en-US"/>
          </a:p>
        </p:txBody>
      </p:sp>
      <p:sp>
        <p:nvSpPr>
          <p:cNvPr id="374" name="任意多边形: 形状 373"/>
          <p:cNvSpPr/>
          <p:nvPr userDrawn="1">
            <p:custDataLst>
              <p:tags r:id="rId314"/>
            </p:custDataLst>
          </p:nvPr>
        </p:nvSpPr>
        <p:spPr>
          <a:xfrm>
            <a:off x="2755900" y="523240"/>
            <a:ext cx="5818505" cy="5755640"/>
          </a:xfrm>
          <a:custGeom>
            <a:avLst/>
            <a:gdLst>
              <a:gd name="connsiteX0" fmla="*/ 5468347 w 5818797"/>
              <a:gd name="connsiteY0" fmla="*/ 3792331 h 5755785"/>
              <a:gd name="connsiteX1" fmla="*/ 5468347 w 5818797"/>
              <a:gd name="connsiteY1" fmla="*/ 4114388 h 5755785"/>
              <a:gd name="connsiteX2" fmla="*/ 4830069 w 5818797"/>
              <a:gd name="connsiteY2" fmla="*/ 4483119 h 5755785"/>
              <a:gd name="connsiteX3" fmla="*/ 4654649 w 5818797"/>
              <a:gd name="connsiteY3" fmla="*/ 4483119 h 5755785"/>
              <a:gd name="connsiteX4" fmla="*/ 3752269 w 5818797"/>
              <a:gd name="connsiteY4" fmla="*/ 5003932 h 5755785"/>
              <a:gd name="connsiteX5" fmla="*/ 3927688 w 5818797"/>
              <a:gd name="connsiteY5" fmla="*/ 5003932 h 5755785"/>
              <a:gd name="connsiteX6" fmla="*/ 3440714 w 5818797"/>
              <a:gd name="connsiteY6" fmla="*/ 5285149 h 5755785"/>
              <a:gd name="connsiteX7" fmla="*/ 3383926 w 5818797"/>
              <a:gd name="connsiteY7" fmla="*/ 5317821 h 5755785"/>
              <a:gd name="connsiteX8" fmla="*/ 3326750 w 5818797"/>
              <a:gd name="connsiteY8" fmla="*/ 5350882 h 5755785"/>
              <a:gd name="connsiteX9" fmla="*/ 2726200 w 5818797"/>
              <a:gd name="connsiteY9" fmla="*/ 5003932 h 5755785"/>
              <a:gd name="connsiteX10" fmla="*/ 2550780 w 5818797"/>
              <a:gd name="connsiteY10" fmla="*/ 5003932 h 5755785"/>
              <a:gd name="connsiteX11" fmla="*/ 1648400 w 5818797"/>
              <a:gd name="connsiteY11" fmla="*/ 4483119 h 5755785"/>
              <a:gd name="connsiteX12" fmla="*/ 1823431 w 5818797"/>
              <a:gd name="connsiteY12" fmla="*/ 4483119 h 5755785"/>
              <a:gd name="connsiteX13" fmla="*/ 1185152 w 5818797"/>
              <a:gd name="connsiteY13" fmla="*/ 4114388 h 5755785"/>
              <a:gd name="connsiteX14" fmla="*/ 1185152 w 5818797"/>
              <a:gd name="connsiteY14" fmla="*/ 3792331 h 5755785"/>
              <a:gd name="connsiteX15" fmla="*/ 834702 w 5818797"/>
              <a:gd name="connsiteY15" fmla="*/ 3792331 h 5755785"/>
              <a:gd name="connsiteX16" fmla="*/ 834702 w 5818797"/>
              <a:gd name="connsiteY16" fmla="*/ 3801277 h 5755785"/>
              <a:gd name="connsiteX17" fmla="*/ 385845 w 5818797"/>
              <a:gd name="connsiteY17" fmla="*/ 3801277 h 5755785"/>
              <a:gd name="connsiteX18" fmla="*/ 385845 w 5818797"/>
              <a:gd name="connsiteY18" fmla="*/ 3986421 h 5755785"/>
              <a:gd name="connsiteX19" fmla="*/ 834702 w 5818797"/>
              <a:gd name="connsiteY19" fmla="*/ 3986421 h 5755785"/>
              <a:gd name="connsiteX20" fmla="*/ 834702 w 5818797"/>
              <a:gd name="connsiteY20" fmla="*/ 4317034 h 5755785"/>
              <a:gd name="connsiteX21" fmla="*/ 1122141 w 5818797"/>
              <a:gd name="connsiteY21" fmla="*/ 4483119 h 5755785"/>
              <a:gd name="connsiteX22" fmla="*/ 946721 w 5818797"/>
              <a:gd name="connsiteY22" fmla="*/ 4483119 h 5755785"/>
              <a:gd name="connsiteX23" fmla="*/ 1849491 w 5818797"/>
              <a:gd name="connsiteY23" fmla="*/ 5003932 h 5755785"/>
              <a:gd name="connsiteX24" fmla="*/ 2024521 w 5818797"/>
              <a:gd name="connsiteY24" fmla="*/ 5003932 h 5755785"/>
              <a:gd name="connsiteX25" fmla="*/ 2987968 w 5818797"/>
              <a:gd name="connsiteY25" fmla="*/ 5560141 h 5755785"/>
              <a:gd name="connsiteX26" fmla="*/ 2882561 w 5818797"/>
              <a:gd name="connsiteY26" fmla="*/ 5560141 h 5755785"/>
              <a:gd name="connsiteX27" fmla="*/ 3221731 w 5818797"/>
              <a:gd name="connsiteY27" fmla="*/ 5755786 h 5755785"/>
              <a:gd name="connsiteX28" fmla="*/ 3278519 w 5818797"/>
              <a:gd name="connsiteY28" fmla="*/ 5722725 h 5755785"/>
              <a:gd name="connsiteX29" fmla="*/ 3335696 w 5818797"/>
              <a:gd name="connsiteY29" fmla="*/ 5690052 h 5755785"/>
              <a:gd name="connsiteX30" fmla="*/ 3560513 w 5818797"/>
              <a:gd name="connsiteY30" fmla="*/ 5560141 h 5755785"/>
              <a:gd name="connsiteX31" fmla="*/ 3665920 w 5818797"/>
              <a:gd name="connsiteY31" fmla="*/ 5560141 h 5755785"/>
              <a:gd name="connsiteX32" fmla="*/ 4628978 w 5818797"/>
              <a:gd name="connsiteY32" fmla="*/ 5003932 h 5755785"/>
              <a:gd name="connsiteX33" fmla="*/ 4453558 w 5818797"/>
              <a:gd name="connsiteY33" fmla="*/ 5003932 h 5755785"/>
              <a:gd name="connsiteX34" fmla="*/ 5355938 w 5818797"/>
              <a:gd name="connsiteY34" fmla="*/ 4483119 h 5755785"/>
              <a:gd name="connsiteX35" fmla="*/ 5531358 w 5818797"/>
              <a:gd name="connsiteY35" fmla="*/ 4483119 h 5755785"/>
              <a:gd name="connsiteX36" fmla="*/ 5818798 w 5818797"/>
              <a:gd name="connsiteY36" fmla="*/ 4317034 h 5755785"/>
              <a:gd name="connsiteX37" fmla="*/ 5818798 w 5818797"/>
              <a:gd name="connsiteY37" fmla="*/ 3792331 h 5755785"/>
              <a:gd name="connsiteX38" fmla="*/ 5468347 w 5818797"/>
              <a:gd name="connsiteY38" fmla="*/ 3792331 h 5755785"/>
              <a:gd name="connsiteX39" fmla="*/ 5713779 w 5818797"/>
              <a:gd name="connsiteY39" fmla="*/ 1852991 h 5755785"/>
              <a:gd name="connsiteX40" fmla="*/ 5713779 w 5818797"/>
              <a:gd name="connsiteY40" fmla="*/ 1438752 h 5755785"/>
              <a:gd name="connsiteX41" fmla="*/ 5480016 w 5818797"/>
              <a:gd name="connsiteY41" fmla="*/ 1303784 h 5755785"/>
              <a:gd name="connsiteX42" fmla="*/ 5339602 w 5818797"/>
              <a:gd name="connsiteY42" fmla="*/ 1303784 h 5755785"/>
              <a:gd name="connsiteX43" fmla="*/ 4221740 w 5818797"/>
              <a:gd name="connsiteY43" fmla="*/ 658504 h 5755785"/>
              <a:gd name="connsiteX44" fmla="*/ 4502178 w 5818797"/>
              <a:gd name="connsiteY44" fmla="*/ 658504 h 5755785"/>
              <a:gd name="connsiteX45" fmla="*/ 3677200 w 5818797"/>
              <a:gd name="connsiteY45" fmla="*/ 182032 h 5755785"/>
              <a:gd name="connsiteX46" fmla="*/ 3361756 w 5818797"/>
              <a:gd name="connsiteY46" fmla="*/ 182032 h 5755785"/>
              <a:gd name="connsiteX47" fmla="*/ 3160276 w 5818797"/>
              <a:gd name="connsiteY47" fmla="*/ 65734 h 5755785"/>
              <a:gd name="connsiteX48" fmla="*/ 3103488 w 5818797"/>
              <a:gd name="connsiteY48" fmla="*/ 33061 h 5755785"/>
              <a:gd name="connsiteX49" fmla="*/ 3046312 w 5818797"/>
              <a:gd name="connsiteY49" fmla="*/ 0 h 5755785"/>
              <a:gd name="connsiteX50" fmla="*/ 2730867 w 5818797"/>
              <a:gd name="connsiteY50" fmla="*/ 182032 h 5755785"/>
              <a:gd name="connsiteX51" fmla="*/ 3046312 w 5818797"/>
              <a:gd name="connsiteY51" fmla="*/ 182032 h 5755785"/>
              <a:gd name="connsiteX52" fmla="*/ 2917178 w 5818797"/>
              <a:gd name="connsiteY52" fmla="*/ 256712 h 5755785"/>
              <a:gd name="connsiteX53" fmla="*/ 2176604 w 5818797"/>
              <a:gd name="connsiteY53" fmla="*/ 256712 h 5755785"/>
              <a:gd name="connsiteX54" fmla="*/ 2176604 w 5818797"/>
              <a:gd name="connsiteY54" fmla="*/ 334892 h 5755785"/>
              <a:gd name="connsiteX55" fmla="*/ 2782210 w 5818797"/>
              <a:gd name="connsiteY55" fmla="*/ 334892 h 5755785"/>
              <a:gd name="connsiteX56" fmla="*/ 2221723 w 5818797"/>
              <a:gd name="connsiteY56" fmla="*/ 658504 h 5755785"/>
              <a:gd name="connsiteX57" fmla="*/ 1940896 w 5818797"/>
              <a:gd name="connsiteY57" fmla="*/ 658504 h 5755785"/>
              <a:gd name="connsiteX58" fmla="*/ 1794648 w 5818797"/>
              <a:gd name="connsiteY58" fmla="*/ 742908 h 5755785"/>
              <a:gd name="connsiteX59" fmla="*/ 789583 w 5818797"/>
              <a:gd name="connsiteY59" fmla="*/ 742908 h 5755785"/>
              <a:gd name="connsiteX60" fmla="*/ 789583 w 5818797"/>
              <a:gd name="connsiteY60" fmla="*/ 1031514 h 5755785"/>
              <a:gd name="connsiteX61" fmla="*/ 1294449 w 5818797"/>
              <a:gd name="connsiteY61" fmla="*/ 1031514 h 5755785"/>
              <a:gd name="connsiteX62" fmla="*/ 823033 w 5818797"/>
              <a:gd name="connsiteY62" fmla="*/ 1303784 h 5755785"/>
              <a:gd name="connsiteX63" fmla="*/ 963058 w 5818797"/>
              <a:gd name="connsiteY63" fmla="*/ 1303784 h 5755785"/>
              <a:gd name="connsiteX64" fmla="*/ 729294 w 5818797"/>
              <a:gd name="connsiteY64" fmla="*/ 1438752 h 5755785"/>
              <a:gd name="connsiteX65" fmla="*/ 729294 w 5818797"/>
              <a:gd name="connsiteY65" fmla="*/ 1852991 h 5755785"/>
              <a:gd name="connsiteX66" fmla="*/ 834702 w 5818797"/>
              <a:gd name="connsiteY66" fmla="*/ 1852991 h 5755785"/>
              <a:gd name="connsiteX67" fmla="*/ 834702 w 5818797"/>
              <a:gd name="connsiteY67" fmla="*/ 1947897 h 5755785"/>
              <a:gd name="connsiteX68" fmla="*/ 0 w 5818797"/>
              <a:gd name="connsiteY68" fmla="*/ 1947897 h 5755785"/>
              <a:gd name="connsiteX69" fmla="*/ 0 w 5818797"/>
              <a:gd name="connsiteY69" fmla="*/ 1963455 h 5755785"/>
              <a:gd name="connsiteX70" fmla="*/ 1185152 w 5818797"/>
              <a:gd name="connsiteY70" fmla="*/ 1963455 h 5755785"/>
              <a:gd name="connsiteX71" fmla="*/ 1185152 w 5818797"/>
              <a:gd name="connsiteY71" fmla="*/ 1852991 h 5755785"/>
              <a:gd name="connsiteX72" fmla="*/ 1080134 w 5818797"/>
              <a:gd name="connsiteY72" fmla="*/ 1852991 h 5755785"/>
              <a:gd name="connsiteX73" fmla="*/ 1080134 w 5818797"/>
              <a:gd name="connsiteY73" fmla="*/ 1641010 h 5755785"/>
              <a:gd name="connsiteX74" fmla="*/ 1664736 w 5818797"/>
              <a:gd name="connsiteY74" fmla="*/ 1303784 h 5755785"/>
              <a:gd name="connsiteX75" fmla="*/ 1524323 w 5818797"/>
              <a:gd name="connsiteY75" fmla="*/ 1303784 h 5755785"/>
              <a:gd name="connsiteX76" fmla="*/ 1995739 w 5818797"/>
              <a:gd name="connsiteY76" fmla="*/ 1031514 h 5755785"/>
              <a:gd name="connsiteX77" fmla="*/ 2004685 w 5818797"/>
              <a:gd name="connsiteY77" fmla="*/ 1031514 h 5755785"/>
              <a:gd name="connsiteX78" fmla="*/ 2004685 w 5818797"/>
              <a:gd name="connsiteY78" fmla="*/ 1026458 h 5755785"/>
              <a:gd name="connsiteX79" fmla="*/ 2642574 w 5818797"/>
              <a:gd name="connsiteY79" fmla="*/ 658504 h 5755785"/>
              <a:gd name="connsiteX80" fmla="*/ 2923012 w 5818797"/>
              <a:gd name="connsiteY80" fmla="*/ 658504 h 5755785"/>
              <a:gd name="connsiteX81" fmla="*/ 3361756 w 5818797"/>
              <a:gd name="connsiteY81" fmla="*/ 404904 h 5755785"/>
              <a:gd name="connsiteX82" fmla="*/ 3418932 w 5818797"/>
              <a:gd name="connsiteY82" fmla="*/ 437966 h 5755785"/>
              <a:gd name="connsiteX83" fmla="*/ 3475720 w 5818797"/>
              <a:gd name="connsiteY83" fmla="*/ 470638 h 5755785"/>
              <a:gd name="connsiteX84" fmla="*/ 3800888 w 5818797"/>
              <a:gd name="connsiteY84" fmla="*/ 658504 h 5755785"/>
              <a:gd name="connsiteX85" fmla="*/ 3520061 w 5818797"/>
              <a:gd name="connsiteY85" fmla="*/ 658504 h 5755785"/>
              <a:gd name="connsiteX86" fmla="*/ 4638313 w 5818797"/>
              <a:gd name="connsiteY86" fmla="*/ 1303784 h 5755785"/>
              <a:gd name="connsiteX87" fmla="*/ 4778337 w 5818797"/>
              <a:gd name="connsiteY87" fmla="*/ 1303784 h 5755785"/>
              <a:gd name="connsiteX88" fmla="*/ 5362940 w 5818797"/>
              <a:gd name="connsiteY88" fmla="*/ 1641010 h 5755785"/>
              <a:gd name="connsiteX89" fmla="*/ 5362940 w 5818797"/>
              <a:gd name="connsiteY89" fmla="*/ 1852991 h 5755785"/>
              <a:gd name="connsiteX90" fmla="*/ 5468347 w 5818797"/>
              <a:gd name="connsiteY90" fmla="*/ 1852991 h 5755785"/>
              <a:gd name="connsiteX91" fmla="*/ 5468347 w 5818797"/>
              <a:gd name="connsiteY91" fmla="*/ 1963455 h 5755785"/>
              <a:gd name="connsiteX92" fmla="*/ 5818798 w 5818797"/>
              <a:gd name="connsiteY92" fmla="*/ 1963455 h 5755785"/>
              <a:gd name="connsiteX93" fmla="*/ 5818798 w 5818797"/>
              <a:gd name="connsiteY93" fmla="*/ 1852991 h 5755785"/>
              <a:gd name="connsiteX94" fmla="*/ 5713779 w 5818797"/>
              <a:gd name="connsiteY94" fmla="*/ 1852991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818797" h="5755785">
                <a:moveTo>
                  <a:pt x="5468347" y="3792331"/>
                </a:moveTo>
                <a:lnTo>
                  <a:pt x="5468347" y="4114388"/>
                </a:lnTo>
                <a:lnTo>
                  <a:pt x="4830069" y="4483119"/>
                </a:lnTo>
                <a:lnTo>
                  <a:pt x="4654649" y="4483119"/>
                </a:lnTo>
                <a:lnTo>
                  <a:pt x="3752269" y="5003932"/>
                </a:lnTo>
                <a:lnTo>
                  <a:pt x="3927688" y="5003932"/>
                </a:lnTo>
                <a:lnTo>
                  <a:pt x="3440714" y="5285149"/>
                </a:lnTo>
                <a:lnTo>
                  <a:pt x="3383926" y="5317821"/>
                </a:lnTo>
                <a:lnTo>
                  <a:pt x="3326750" y="5350882"/>
                </a:lnTo>
                <a:lnTo>
                  <a:pt x="2726200" y="5003932"/>
                </a:lnTo>
                <a:lnTo>
                  <a:pt x="2550780" y="5003932"/>
                </a:lnTo>
                <a:lnTo>
                  <a:pt x="1648400" y="4483119"/>
                </a:lnTo>
                <a:lnTo>
                  <a:pt x="1823431" y="4483119"/>
                </a:lnTo>
                <a:lnTo>
                  <a:pt x="1185152" y="4114388"/>
                </a:lnTo>
                <a:lnTo>
                  <a:pt x="1185152" y="3792331"/>
                </a:lnTo>
                <a:lnTo>
                  <a:pt x="834702" y="3792331"/>
                </a:lnTo>
                <a:lnTo>
                  <a:pt x="834702" y="3801277"/>
                </a:lnTo>
                <a:lnTo>
                  <a:pt x="385845" y="3801277"/>
                </a:lnTo>
                <a:lnTo>
                  <a:pt x="385845" y="3986421"/>
                </a:lnTo>
                <a:lnTo>
                  <a:pt x="834702" y="3986421"/>
                </a:lnTo>
                <a:lnTo>
                  <a:pt x="834702" y="4317034"/>
                </a:lnTo>
                <a:lnTo>
                  <a:pt x="1122141" y="4483119"/>
                </a:lnTo>
                <a:lnTo>
                  <a:pt x="946721" y="4483119"/>
                </a:lnTo>
                <a:lnTo>
                  <a:pt x="1849491" y="5003932"/>
                </a:lnTo>
                <a:lnTo>
                  <a:pt x="2024521" y="5003932"/>
                </a:lnTo>
                <a:lnTo>
                  <a:pt x="2987968" y="5560141"/>
                </a:lnTo>
                <a:lnTo>
                  <a:pt x="2882561" y="5560141"/>
                </a:lnTo>
                <a:lnTo>
                  <a:pt x="3221731" y="5755786"/>
                </a:lnTo>
                <a:lnTo>
                  <a:pt x="3278519" y="5722725"/>
                </a:lnTo>
                <a:lnTo>
                  <a:pt x="3335696" y="5690052"/>
                </a:lnTo>
                <a:lnTo>
                  <a:pt x="3560513" y="5560141"/>
                </a:lnTo>
                <a:lnTo>
                  <a:pt x="3665920" y="5560141"/>
                </a:lnTo>
                <a:lnTo>
                  <a:pt x="4628978" y="5003932"/>
                </a:lnTo>
                <a:lnTo>
                  <a:pt x="4453558" y="5003932"/>
                </a:lnTo>
                <a:lnTo>
                  <a:pt x="5355938" y="4483119"/>
                </a:lnTo>
                <a:lnTo>
                  <a:pt x="5531358" y="4483119"/>
                </a:lnTo>
                <a:lnTo>
                  <a:pt x="5818798" y="4317034"/>
                </a:lnTo>
                <a:lnTo>
                  <a:pt x="5818798" y="3792331"/>
                </a:lnTo>
                <a:lnTo>
                  <a:pt x="5468347" y="3792331"/>
                </a:lnTo>
                <a:close/>
                <a:moveTo>
                  <a:pt x="5713779" y="1852991"/>
                </a:moveTo>
                <a:lnTo>
                  <a:pt x="5713779" y="1438752"/>
                </a:lnTo>
                <a:lnTo>
                  <a:pt x="5480016" y="1303784"/>
                </a:lnTo>
                <a:lnTo>
                  <a:pt x="5339602" y="1303784"/>
                </a:lnTo>
                <a:lnTo>
                  <a:pt x="4221740" y="658504"/>
                </a:lnTo>
                <a:lnTo>
                  <a:pt x="4502178" y="658504"/>
                </a:lnTo>
                <a:lnTo>
                  <a:pt x="3677200" y="182032"/>
                </a:lnTo>
                <a:lnTo>
                  <a:pt x="3361756" y="182032"/>
                </a:lnTo>
                <a:lnTo>
                  <a:pt x="3160276" y="65734"/>
                </a:lnTo>
                <a:lnTo>
                  <a:pt x="3103488" y="33061"/>
                </a:lnTo>
                <a:lnTo>
                  <a:pt x="3046312" y="0"/>
                </a:lnTo>
                <a:lnTo>
                  <a:pt x="2730867" y="182032"/>
                </a:lnTo>
                <a:lnTo>
                  <a:pt x="3046312" y="182032"/>
                </a:lnTo>
                <a:lnTo>
                  <a:pt x="2917178" y="256712"/>
                </a:lnTo>
                <a:lnTo>
                  <a:pt x="2176604" y="256712"/>
                </a:lnTo>
                <a:lnTo>
                  <a:pt x="2176604" y="334892"/>
                </a:lnTo>
                <a:lnTo>
                  <a:pt x="2782210" y="334892"/>
                </a:lnTo>
                <a:lnTo>
                  <a:pt x="2221723" y="658504"/>
                </a:lnTo>
                <a:lnTo>
                  <a:pt x="1940896" y="658504"/>
                </a:lnTo>
                <a:lnTo>
                  <a:pt x="1794648" y="742908"/>
                </a:lnTo>
                <a:lnTo>
                  <a:pt x="789583" y="742908"/>
                </a:lnTo>
                <a:lnTo>
                  <a:pt x="789583" y="1031514"/>
                </a:lnTo>
                <a:lnTo>
                  <a:pt x="1294449" y="1031514"/>
                </a:lnTo>
                <a:lnTo>
                  <a:pt x="823033" y="1303784"/>
                </a:lnTo>
                <a:lnTo>
                  <a:pt x="963058" y="1303784"/>
                </a:lnTo>
                <a:lnTo>
                  <a:pt x="729294" y="1438752"/>
                </a:lnTo>
                <a:lnTo>
                  <a:pt x="729294" y="1852991"/>
                </a:lnTo>
                <a:lnTo>
                  <a:pt x="834702" y="1852991"/>
                </a:lnTo>
                <a:lnTo>
                  <a:pt x="834702" y="1947897"/>
                </a:lnTo>
                <a:lnTo>
                  <a:pt x="0" y="1947897"/>
                </a:lnTo>
                <a:lnTo>
                  <a:pt x="0" y="1963455"/>
                </a:lnTo>
                <a:lnTo>
                  <a:pt x="1185152" y="1963455"/>
                </a:lnTo>
                <a:lnTo>
                  <a:pt x="1185152" y="1852991"/>
                </a:lnTo>
                <a:lnTo>
                  <a:pt x="1080134" y="1852991"/>
                </a:lnTo>
                <a:lnTo>
                  <a:pt x="1080134" y="1641010"/>
                </a:lnTo>
                <a:lnTo>
                  <a:pt x="1664736" y="1303784"/>
                </a:lnTo>
                <a:lnTo>
                  <a:pt x="1524323" y="1303784"/>
                </a:lnTo>
                <a:lnTo>
                  <a:pt x="1995739" y="1031514"/>
                </a:lnTo>
                <a:lnTo>
                  <a:pt x="2004685" y="1031514"/>
                </a:lnTo>
                <a:lnTo>
                  <a:pt x="2004685" y="1026458"/>
                </a:lnTo>
                <a:lnTo>
                  <a:pt x="2642574" y="658504"/>
                </a:lnTo>
                <a:lnTo>
                  <a:pt x="2923012" y="658504"/>
                </a:lnTo>
                <a:lnTo>
                  <a:pt x="3361756" y="404904"/>
                </a:lnTo>
                <a:lnTo>
                  <a:pt x="3418932" y="437966"/>
                </a:lnTo>
                <a:lnTo>
                  <a:pt x="3475720" y="470638"/>
                </a:lnTo>
                <a:lnTo>
                  <a:pt x="3800888" y="658504"/>
                </a:lnTo>
                <a:lnTo>
                  <a:pt x="3520061" y="658504"/>
                </a:lnTo>
                <a:lnTo>
                  <a:pt x="4638313" y="1303784"/>
                </a:lnTo>
                <a:lnTo>
                  <a:pt x="4778337" y="1303784"/>
                </a:lnTo>
                <a:lnTo>
                  <a:pt x="5362940" y="1641010"/>
                </a:lnTo>
                <a:lnTo>
                  <a:pt x="5362940" y="1852991"/>
                </a:lnTo>
                <a:lnTo>
                  <a:pt x="5468347" y="1852991"/>
                </a:lnTo>
                <a:lnTo>
                  <a:pt x="5468347" y="1963455"/>
                </a:lnTo>
                <a:lnTo>
                  <a:pt x="5818798" y="1963455"/>
                </a:lnTo>
                <a:lnTo>
                  <a:pt x="5818798" y="1852991"/>
                </a:lnTo>
                <a:lnTo>
                  <a:pt x="5713779" y="1852991"/>
                </a:lnTo>
                <a:close/>
              </a:path>
            </a:pathLst>
          </a:custGeom>
          <a:solidFill>
            <a:schemeClr val="accent2"/>
          </a:solidFill>
          <a:ln w="38894" cap="flat">
            <a:noFill/>
            <a:prstDash val="solid"/>
            <a:miter/>
          </a:ln>
        </p:spPr>
        <p:txBody>
          <a:bodyPr rtlCol="0" anchor="ctr"/>
          <a:lstStyle/>
          <a:p>
            <a:endParaRPr lang="zh-CN" altLang="en-US"/>
          </a:p>
        </p:txBody>
      </p:sp>
      <p:sp>
        <p:nvSpPr>
          <p:cNvPr id="375" name="任意多边形: 形状 374"/>
          <p:cNvSpPr/>
          <p:nvPr userDrawn="1">
            <p:custDataLst>
              <p:tags r:id="rId315"/>
            </p:custDataLst>
          </p:nvPr>
        </p:nvSpPr>
        <p:spPr>
          <a:xfrm>
            <a:off x="4772025" y="779780"/>
            <a:ext cx="78740" cy="78105"/>
          </a:xfrm>
          <a:custGeom>
            <a:avLst/>
            <a:gdLst>
              <a:gd name="connsiteX0" fmla="*/ 0 w 78569"/>
              <a:gd name="connsiteY0" fmla="*/ 0 h 78180"/>
              <a:gd name="connsiteX1" fmla="*/ 78569 w 78569"/>
              <a:gd name="connsiteY1" fmla="*/ 0 h 78180"/>
              <a:gd name="connsiteX2" fmla="*/ 78569 w 78569"/>
              <a:gd name="connsiteY2" fmla="*/ 78180 h 78180"/>
              <a:gd name="connsiteX3" fmla="*/ 0 w 78569"/>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569" h="78180">
                <a:moveTo>
                  <a:pt x="0" y="0"/>
                </a:moveTo>
                <a:lnTo>
                  <a:pt x="78569" y="0"/>
                </a:lnTo>
                <a:lnTo>
                  <a:pt x="78569" y="78180"/>
                </a:lnTo>
                <a:lnTo>
                  <a:pt x="0" y="78180"/>
                </a:lnTo>
                <a:close/>
              </a:path>
            </a:pathLst>
          </a:custGeom>
          <a:solidFill>
            <a:schemeClr val="accent2"/>
          </a:solidFill>
          <a:ln w="38894" cap="flat">
            <a:noFill/>
            <a:prstDash val="solid"/>
            <a:miter/>
          </a:ln>
        </p:spPr>
        <p:txBody>
          <a:bodyPr rtlCol="0" anchor="ctr"/>
          <a:lstStyle/>
          <a:p>
            <a:endParaRPr lang="zh-CN" altLang="en-US"/>
          </a:p>
        </p:txBody>
      </p:sp>
      <p:sp>
        <p:nvSpPr>
          <p:cNvPr id="377" name="任意多边形: 形状 376"/>
          <p:cNvSpPr/>
          <p:nvPr userDrawn="1">
            <p:custDataLst>
              <p:tags r:id="rId316"/>
            </p:custDataLst>
          </p:nvPr>
        </p:nvSpPr>
        <p:spPr>
          <a:xfrm>
            <a:off x="2880360" y="523240"/>
            <a:ext cx="6308725" cy="5755640"/>
          </a:xfrm>
          <a:custGeom>
            <a:avLst/>
            <a:gdLst>
              <a:gd name="connsiteX0" fmla="*/ 5703277 w 6308882"/>
              <a:gd name="connsiteY0" fmla="*/ 1530157 h 5755785"/>
              <a:gd name="connsiteX1" fmla="*/ 5703277 w 6308882"/>
              <a:gd name="connsiteY1" fmla="*/ 1438752 h 5755785"/>
              <a:gd name="connsiteX2" fmla="*/ 5469125 w 6308882"/>
              <a:gd name="connsiteY2" fmla="*/ 1303784 h 5755785"/>
              <a:gd name="connsiteX3" fmla="*/ 5329101 w 6308882"/>
              <a:gd name="connsiteY3" fmla="*/ 1303784 h 5755785"/>
              <a:gd name="connsiteX4" fmla="*/ 4211238 w 6308882"/>
              <a:gd name="connsiteY4" fmla="*/ 658504 h 5755785"/>
              <a:gd name="connsiteX5" fmla="*/ 4491676 w 6308882"/>
              <a:gd name="connsiteY5" fmla="*/ 658504 h 5755785"/>
              <a:gd name="connsiteX6" fmla="*/ 3666698 w 6308882"/>
              <a:gd name="connsiteY6" fmla="*/ 182032 h 5755785"/>
              <a:gd name="connsiteX7" fmla="*/ 3351254 w 6308882"/>
              <a:gd name="connsiteY7" fmla="*/ 182032 h 5755785"/>
              <a:gd name="connsiteX8" fmla="*/ 3092986 w 6308882"/>
              <a:gd name="connsiteY8" fmla="*/ 33061 h 5755785"/>
              <a:gd name="connsiteX9" fmla="*/ 3035810 w 6308882"/>
              <a:gd name="connsiteY9" fmla="*/ 0 h 5755785"/>
              <a:gd name="connsiteX10" fmla="*/ 2979022 w 6308882"/>
              <a:gd name="connsiteY10" fmla="*/ 33061 h 5755785"/>
              <a:gd name="connsiteX11" fmla="*/ 2720366 w 6308882"/>
              <a:gd name="connsiteY11" fmla="*/ 182032 h 5755785"/>
              <a:gd name="connsiteX12" fmla="*/ 3035810 w 6308882"/>
              <a:gd name="connsiteY12" fmla="*/ 182032 h 5755785"/>
              <a:gd name="connsiteX13" fmla="*/ 2906676 w 6308882"/>
              <a:gd name="connsiteY13" fmla="*/ 256712 h 5755785"/>
              <a:gd name="connsiteX14" fmla="*/ 2141986 w 6308882"/>
              <a:gd name="connsiteY14" fmla="*/ 256712 h 5755785"/>
              <a:gd name="connsiteX15" fmla="*/ 2141986 w 6308882"/>
              <a:gd name="connsiteY15" fmla="*/ 334892 h 5755785"/>
              <a:gd name="connsiteX16" fmla="*/ 2771319 w 6308882"/>
              <a:gd name="connsiteY16" fmla="*/ 334892 h 5755785"/>
              <a:gd name="connsiteX17" fmla="*/ 2211221 w 6308882"/>
              <a:gd name="connsiteY17" fmla="*/ 658504 h 5755785"/>
              <a:gd name="connsiteX18" fmla="*/ 1930394 w 6308882"/>
              <a:gd name="connsiteY18" fmla="*/ 658504 h 5755785"/>
              <a:gd name="connsiteX19" fmla="*/ 1784146 w 6308882"/>
              <a:gd name="connsiteY19" fmla="*/ 742908 h 5755785"/>
              <a:gd name="connsiteX20" fmla="*/ 787249 w 6308882"/>
              <a:gd name="connsiteY20" fmla="*/ 742908 h 5755785"/>
              <a:gd name="connsiteX21" fmla="*/ 787249 w 6308882"/>
              <a:gd name="connsiteY21" fmla="*/ 1031514 h 5755785"/>
              <a:gd name="connsiteX22" fmla="*/ 1283947 w 6308882"/>
              <a:gd name="connsiteY22" fmla="*/ 1031514 h 5755785"/>
              <a:gd name="connsiteX23" fmla="*/ 812531 w 6308882"/>
              <a:gd name="connsiteY23" fmla="*/ 1303784 h 5755785"/>
              <a:gd name="connsiteX24" fmla="*/ 952556 w 6308882"/>
              <a:gd name="connsiteY24" fmla="*/ 1303784 h 5755785"/>
              <a:gd name="connsiteX25" fmla="*/ 718793 w 6308882"/>
              <a:gd name="connsiteY25" fmla="*/ 1438752 h 5755785"/>
              <a:gd name="connsiteX26" fmla="*/ 718793 w 6308882"/>
              <a:gd name="connsiteY26" fmla="*/ 1852991 h 5755785"/>
              <a:gd name="connsiteX27" fmla="*/ 824200 w 6308882"/>
              <a:gd name="connsiteY27" fmla="*/ 1852991 h 5755785"/>
              <a:gd name="connsiteX28" fmla="*/ 824200 w 6308882"/>
              <a:gd name="connsiteY28" fmla="*/ 1947897 h 5755785"/>
              <a:gd name="connsiteX29" fmla="*/ 0 w 6308882"/>
              <a:gd name="connsiteY29" fmla="*/ 1947897 h 5755785"/>
              <a:gd name="connsiteX30" fmla="*/ 0 w 6308882"/>
              <a:gd name="connsiteY30" fmla="*/ 1963455 h 5755785"/>
              <a:gd name="connsiteX31" fmla="*/ 1174650 w 6308882"/>
              <a:gd name="connsiteY31" fmla="*/ 1963455 h 5755785"/>
              <a:gd name="connsiteX32" fmla="*/ 1174650 w 6308882"/>
              <a:gd name="connsiteY32" fmla="*/ 1852991 h 5755785"/>
              <a:gd name="connsiteX33" fmla="*/ 1069632 w 6308882"/>
              <a:gd name="connsiteY33" fmla="*/ 1852991 h 5755785"/>
              <a:gd name="connsiteX34" fmla="*/ 1069632 w 6308882"/>
              <a:gd name="connsiteY34" fmla="*/ 1641010 h 5755785"/>
              <a:gd name="connsiteX35" fmla="*/ 1654234 w 6308882"/>
              <a:gd name="connsiteY35" fmla="*/ 1303784 h 5755785"/>
              <a:gd name="connsiteX36" fmla="*/ 1513821 w 6308882"/>
              <a:gd name="connsiteY36" fmla="*/ 1303784 h 5755785"/>
              <a:gd name="connsiteX37" fmla="*/ 2632072 w 6308882"/>
              <a:gd name="connsiteY37" fmla="*/ 658504 h 5755785"/>
              <a:gd name="connsiteX38" fmla="*/ 2912510 w 6308882"/>
              <a:gd name="connsiteY38" fmla="*/ 658504 h 5755785"/>
              <a:gd name="connsiteX39" fmla="*/ 3294466 w 6308882"/>
              <a:gd name="connsiteY39" fmla="*/ 437966 h 5755785"/>
              <a:gd name="connsiteX40" fmla="*/ 3351254 w 6308882"/>
              <a:gd name="connsiteY40" fmla="*/ 404904 h 5755785"/>
              <a:gd name="connsiteX41" fmla="*/ 3408431 w 6308882"/>
              <a:gd name="connsiteY41" fmla="*/ 437966 h 5755785"/>
              <a:gd name="connsiteX42" fmla="*/ 3790386 w 6308882"/>
              <a:gd name="connsiteY42" fmla="*/ 658504 h 5755785"/>
              <a:gd name="connsiteX43" fmla="*/ 3509559 w 6308882"/>
              <a:gd name="connsiteY43" fmla="*/ 658504 h 5755785"/>
              <a:gd name="connsiteX44" fmla="*/ 4627811 w 6308882"/>
              <a:gd name="connsiteY44" fmla="*/ 1303784 h 5755785"/>
              <a:gd name="connsiteX45" fmla="*/ 4767835 w 6308882"/>
              <a:gd name="connsiteY45" fmla="*/ 1303784 h 5755785"/>
              <a:gd name="connsiteX46" fmla="*/ 5352438 w 6308882"/>
              <a:gd name="connsiteY46" fmla="*/ 1641010 h 5755785"/>
              <a:gd name="connsiteX47" fmla="*/ 5352438 w 6308882"/>
              <a:gd name="connsiteY47" fmla="*/ 1852991 h 5755785"/>
              <a:gd name="connsiteX48" fmla="*/ 5457845 w 6308882"/>
              <a:gd name="connsiteY48" fmla="*/ 1852991 h 5755785"/>
              <a:gd name="connsiteX49" fmla="*/ 5457845 w 6308882"/>
              <a:gd name="connsiteY49" fmla="*/ 1963455 h 5755785"/>
              <a:gd name="connsiteX50" fmla="*/ 5808295 w 6308882"/>
              <a:gd name="connsiteY50" fmla="*/ 1963455 h 5755785"/>
              <a:gd name="connsiteX51" fmla="*/ 5808295 w 6308882"/>
              <a:gd name="connsiteY51" fmla="*/ 1852991 h 5755785"/>
              <a:gd name="connsiteX52" fmla="*/ 5703277 w 6308882"/>
              <a:gd name="connsiteY52" fmla="*/ 1852991 h 5755785"/>
              <a:gd name="connsiteX53" fmla="*/ 5703277 w 6308882"/>
              <a:gd name="connsiteY53" fmla="*/ 1715300 h 5755785"/>
              <a:gd name="connsiteX54" fmla="*/ 6285935 w 6308882"/>
              <a:gd name="connsiteY54" fmla="*/ 1715300 h 5755785"/>
              <a:gd name="connsiteX55" fmla="*/ 6285935 w 6308882"/>
              <a:gd name="connsiteY55" fmla="*/ 1530157 h 5755785"/>
              <a:gd name="connsiteX56" fmla="*/ 5703277 w 6308882"/>
              <a:gd name="connsiteY56" fmla="*/ 1530157 h 5755785"/>
              <a:gd name="connsiteX57" fmla="*/ 5457845 w 6308882"/>
              <a:gd name="connsiteY57" fmla="*/ 3792331 h 5755785"/>
              <a:gd name="connsiteX58" fmla="*/ 5457845 w 6308882"/>
              <a:gd name="connsiteY58" fmla="*/ 4114388 h 5755785"/>
              <a:gd name="connsiteX59" fmla="*/ 4819567 w 6308882"/>
              <a:gd name="connsiteY59" fmla="*/ 4483119 h 5755785"/>
              <a:gd name="connsiteX60" fmla="*/ 4644147 w 6308882"/>
              <a:gd name="connsiteY60" fmla="*/ 4483119 h 5755785"/>
              <a:gd name="connsiteX61" fmla="*/ 3741767 w 6308882"/>
              <a:gd name="connsiteY61" fmla="*/ 5003932 h 5755785"/>
              <a:gd name="connsiteX62" fmla="*/ 3916797 w 6308882"/>
              <a:gd name="connsiteY62" fmla="*/ 5003932 h 5755785"/>
              <a:gd name="connsiteX63" fmla="*/ 3373424 w 6308882"/>
              <a:gd name="connsiteY63" fmla="*/ 5317821 h 5755785"/>
              <a:gd name="connsiteX64" fmla="*/ 3316248 w 6308882"/>
              <a:gd name="connsiteY64" fmla="*/ 5350882 h 5755785"/>
              <a:gd name="connsiteX65" fmla="*/ 3259460 w 6308882"/>
              <a:gd name="connsiteY65" fmla="*/ 5317821 h 5755785"/>
              <a:gd name="connsiteX66" fmla="*/ 2715698 w 6308882"/>
              <a:gd name="connsiteY66" fmla="*/ 5003932 h 5755785"/>
              <a:gd name="connsiteX67" fmla="*/ 2540279 w 6308882"/>
              <a:gd name="connsiteY67" fmla="*/ 5003932 h 5755785"/>
              <a:gd name="connsiteX68" fmla="*/ 1637898 w 6308882"/>
              <a:gd name="connsiteY68" fmla="*/ 4483119 h 5755785"/>
              <a:gd name="connsiteX69" fmla="*/ 1812929 w 6308882"/>
              <a:gd name="connsiteY69" fmla="*/ 4483119 h 5755785"/>
              <a:gd name="connsiteX70" fmla="*/ 1174650 w 6308882"/>
              <a:gd name="connsiteY70" fmla="*/ 4114388 h 5755785"/>
              <a:gd name="connsiteX71" fmla="*/ 1174650 w 6308882"/>
              <a:gd name="connsiteY71" fmla="*/ 3792331 h 5755785"/>
              <a:gd name="connsiteX72" fmla="*/ 824200 w 6308882"/>
              <a:gd name="connsiteY72" fmla="*/ 3792331 h 5755785"/>
              <a:gd name="connsiteX73" fmla="*/ 824200 w 6308882"/>
              <a:gd name="connsiteY73" fmla="*/ 3801277 h 5755785"/>
              <a:gd name="connsiteX74" fmla="*/ 377288 w 6308882"/>
              <a:gd name="connsiteY74" fmla="*/ 3801277 h 5755785"/>
              <a:gd name="connsiteX75" fmla="*/ 377288 w 6308882"/>
              <a:gd name="connsiteY75" fmla="*/ 3986421 h 5755785"/>
              <a:gd name="connsiteX76" fmla="*/ 824200 w 6308882"/>
              <a:gd name="connsiteY76" fmla="*/ 3986421 h 5755785"/>
              <a:gd name="connsiteX77" fmla="*/ 824200 w 6308882"/>
              <a:gd name="connsiteY77" fmla="*/ 4317034 h 5755785"/>
              <a:gd name="connsiteX78" fmla="*/ 1111639 w 6308882"/>
              <a:gd name="connsiteY78" fmla="*/ 4483119 h 5755785"/>
              <a:gd name="connsiteX79" fmla="*/ 936220 w 6308882"/>
              <a:gd name="connsiteY79" fmla="*/ 4483119 h 5755785"/>
              <a:gd name="connsiteX80" fmla="*/ 1838989 w 6308882"/>
              <a:gd name="connsiteY80" fmla="*/ 5003932 h 5755785"/>
              <a:gd name="connsiteX81" fmla="*/ 2014020 w 6308882"/>
              <a:gd name="connsiteY81" fmla="*/ 5003932 h 5755785"/>
              <a:gd name="connsiteX82" fmla="*/ 2977077 w 6308882"/>
              <a:gd name="connsiteY82" fmla="*/ 5560141 h 5755785"/>
              <a:gd name="connsiteX83" fmla="*/ 2872059 w 6308882"/>
              <a:gd name="connsiteY83" fmla="*/ 5560141 h 5755785"/>
              <a:gd name="connsiteX84" fmla="*/ 3154053 w 6308882"/>
              <a:gd name="connsiteY84" fmla="*/ 5722725 h 5755785"/>
              <a:gd name="connsiteX85" fmla="*/ 3211229 w 6308882"/>
              <a:gd name="connsiteY85" fmla="*/ 5755786 h 5755785"/>
              <a:gd name="connsiteX86" fmla="*/ 3268017 w 6308882"/>
              <a:gd name="connsiteY86" fmla="*/ 5722725 h 5755785"/>
              <a:gd name="connsiteX87" fmla="*/ 3550011 w 6308882"/>
              <a:gd name="connsiteY87" fmla="*/ 5560141 h 5755785"/>
              <a:gd name="connsiteX88" fmla="*/ 3655029 w 6308882"/>
              <a:gd name="connsiteY88" fmla="*/ 5560141 h 5755785"/>
              <a:gd name="connsiteX89" fmla="*/ 4618476 w 6308882"/>
              <a:gd name="connsiteY89" fmla="*/ 5003932 h 5755785"/>
              <a:gd name="connsiteX90" fmla="*/ 4443056 w 6308882"/>
              <a:gd name="connsiteY90" fmla="*/ 5003932 h 5755785"/>
              <a:gd name="connsiteX91" fmla="*/ 4772892 w 6308882"/>
              <a:gd name="connsiteY91" fmla="*/ 4813732 h 5755785"/>
              <a:gd name="connsiteX92" fmla="*/ 5771345 w 6308882"/>
              <a:gd name="connsiteY92" fmla="*/ 4813732 h 5755785"/>
              <a:gd name="connsiteX93" fmla="*/ 5771345 w 6308882"/>
              <a:gd name="connsiteY93" fmla="*/ 4628200 h 5755785"/>
              <a:gd name="connsiteX94" fmla="*/ 5093782 w 6308882"/>
              <a:gd name="connsiteY94" fmla="*/ 4628200 h 5755785"/>
              <a:gd name="connsiteX95" fmla="*/ 5345437 w 6308882"/>
              <a:gd name="connsiteY95" fmla="*/ 4483119 h 5755785"/>
              <a:gd name="connsiteX96" fmla="*/ 5520856 w 6308882"/>
              <a:gd name="connsiteY96" fmla="*/ 4483119 h 5755785"/>
              <a:gd name="connsiteX97" fmla="*/ 5808295 w 6308882"/>
              <a:gd name="connsiteY97" fmla="*/ 4317034 h 5755785"/>
              <a:gd name="connsiteX98" fmla="*/ 5808295 w 6308882"/>
              <a:gd name="connsiteY98" fmla="*/ 3935078 h 5755785"/>
              <a:gd name="connsiteX99" fmla="*/ 6308883 w 6308882"/>
              <a:gd name="connsiteY99" fmla="*/ 3935078 h 5755785"/>
              <a:gd name="connsiteX100" fmla="*/ 6308883 w 6308882"/>
              <a:gd name="connsiteY100" fmla="*/ 3792331 h 5755785"/>
              <a:gd name="connsiteX101" fmla="*/ 5457845 w 6308882"/>
              <a:gd name="connsiteY101" fmla="*/ 3792331 h 575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308882" h="5755785">
                <a:moveTo>
                  <a:pt x="5703277" y="1530157"/>
                </a:moveTo>
                <a:lnTo>
                  <a:pt x="5703277" y="1438752"/>
                </a:lnTo>
                <a:lnTo>
                  <a:pt x="5469125" y="1303784"/>
                </a:lnTo>
                <a:lnTo>
                  <a:pt x="5329101" y="1303784"/>
                </a:lnTo>
                <a:lnTo>
                  <a:pt x="4211238" y="658504"/>
                </a:lnTo>
                <a:lnTo>
                  <a:pt x="4491676" y="658504"/>
                </a:lnTo>
                <a:lnTo>
                  <a:pt x="3666698" y="182032"/>
                </a:lnTo>
                <a:lnTo>
                  <a:pt x="3351254" y="182032"/>
                </a:lnTo>
                <a:lnTo>
                  <a:pt x="3092986" y="33061"/>
                </a:lnTo>
                <a:lnTo>
                  <a:pt x="3035810" y="0"/>
                </a:lnTo>
                <a:lnTo>
                  <a:pt x="2979022" y="33061"/>
                </a:lnTo>
                <a:lnTo>
                  <a:pt x="2720366" y="182032"/>
                </a:lnTo>
                <a:lnTo>
                  <a:pt x="3035810" y="182032"/>
                </a:lnTo>
                <a:lnTo>
                  <a:pt x="2906676" y="256712"/>
                </a:lnTo>
                <a:lnTo>
                  <a:pt x="2141986" y="256712"/>
                </a:lnTo>
                <a:lnTo>
                  <a:pt x="2141986" y="334892"/>
                </a:lnTo>
                <a:lnTo>
                  <a:pt x="2771319" y="334892"/>
                </a:lnTo>
                <a:lnTo>
                  <a:pt x="2211221" y="658504"/>
                </a:lnTo>
                <a:lnTo>
                  <a:pt x="1930394" y="658504"/>
                </a:lnTo>
                <a:lnTo>
                  <a:pt x="1784146" y="742908"/>
                </a:lnTo>
                <a:lnTo>
                  <a:pt x="787249" y="742908"/>
                </a:lnTo>
                <a:lnTo>
                  <a:pt x="787249" y="1031514"/>
                </a:lnTo>
                <a:lnTo>
                  <a:pt x="1283947" y="1031514"/>
                </a:lnTo>
                <a:lnTo>
                  <a:pt x="812531" y="1303784"/>
                </a:lnTo>
                <a:lnTo>
                  <a:pt x="952556" y="1303784"/>
                </a:lnTo>
                <a:lnTo>
                  <a:pt x="718793" y="1438752"/>
                </a:lnTo>
                <a:lnTo>
                  <a:pt x="718793" y="1852991"/>
                </a:lnTo>
                <a:lnTo>
                  <a:pt x="824200" y="1852991"/>
                </a:lnTo>
                <a:lnTo>
                  <a:pt x="824200" y="1947897"/>
                </a:lnTo>
                <a:lnTo>
                  <a:pt x="0" y="1947897"/>
                </a:lnTo>
                <a:lnTo>
                  <a:pt x="0" y="1963455"/>
                </a:lnTo>
                <a:lnTo>
                  <a:pt x="1174650" y="1963455"/>
                </a:lnTo>
                <a:lnTo>
                  <a:pt x="1174650" y="1852991"/>
                </a:lnTo>
                <a:lnTo>
                  <a:pt x="1069632" y="1852991"/>
                </a:lnTo>
                <a:lnTo>
                  <a:pt x="1069632" y="1641010"/>
                </a:lnTo>
                <a:lnTo>
                  <a:pt x="1654234" y="1303784"/>
                </a:lnTo>
                <a:lnTo>
                  <a:pt x="1513821" y="1303784"/>
                </a:lnTo>
                <a:lnTo>
                  <a:pt x="2632072" y="658504"/>
                </a:lnTo>
                <a:lnTo>
                  <a:pt x="2912510" y="658504"/>
                </a:lnTo>
                <a:lnTo>
                  <a:pt x="3294466" y="437966"/>
                </a:lnTo>
                <a:lnTo>
                  <a:pt x="3351254" y="404904"/>
                </a:lnTo>
                <a:lnTo>
                  <a:pt x="3408431" y="437966"/>
                </a:lnTo>
                <a:lnTo>
                  <a:pt x="3790386" y="658504"/>
                </a:lnTo>
                <a:lnTo>
                  <a:pt x="3509559" y="658504"/>
                </a:lnTo>
                <a:lnTo>
                  <a:pt x="4627811" y="1303784"/>
                </a:lnTo>
                <a:lnTo>
                  <a:pt x="4767835" y="1303784"/>
                </a:lnTo>
                <a:lnTo>
                  <a:pt x="5352438" y="1641010"/>
                </a:lnTo>
                <a:lnTo>
                  <a:pt x="5352438" y="1852991"/>
                </a:lnTo>
                <a:lnTo>
                  <a:pt x="5457845" y="1852991"/>
                </a:lnTo>
                <a:lnTo>
                  <a:pt x="5457845" y="1963455"/>
                </a:lnTo>
                <a:lnTo>
                  <a:pt x="5808295" y="1963455"/>
                </a:lnTo>
                <a:lnTo>
                  <a:pt x="5808295" y="1852991"/>
                </a:lnTo>
                <a:lnTo>
                  <a:pt x="5703277" y="1852991"/>
                </a:lnTo>
                <a:lnTo>
                  <a:pt x="5703277" y="1715300"/>
                </a:lnTo>
                <a:lnTo>
                  <a:pt x="6285935" y="1715300"/>
                </a:lnTo>
                <a:lnTo>
                  <a:pt x="6285935" y="1530157"/>
                </a:lnTo>
                <a:lnTo>
                  <a:pt x="5703277" y="1530157"/>
                </a:lnTo>
                <a:close/>
                <a:moveTo>
                  <a:pt x="5457845" y="3792331"/>
                </a:moveTo>
                <a:lnTo>
                  <a:pt x="5457845" y="4114388"/>
                </a:lnTo>
                <a:lnTo>
                  <a:pt x="4819567" y="4483119"/>
                </a:lnTo>
                <a:lnTo>
                  <a:pt x="4644147" y="4483119"/>
                </a:lnTo>
                <a:lnTo>
                  <a:pt x="3741767" y="5003932"/>
                </a:lnTo>
                <a:lnTo>
                  <a:pt x="3916797" y="5003932"/>
                </a:lnTo>
                <a:lnTo>
                  <a:pt x="3373424" y="5317821"/>
                </a:lnTo>
                <a:lnTo>
                  <a:pt x="3316248" y="5350882"/>
                </a:lnTo>
                <a:lnTo>
                  <a:pt x="3259460" y="5317821"/>
                </a:lnTo>
                <a:lnTo>
                  <a:pt x="2715698" y="5003932"/>
                </a:lnTo>
                <a:lnTo>
                  <a:pt x="2540279" y="5003932"/>
                </a:lnTo>
                <a:lnTo>
                  <a:pt x="1637898" y="4483119"/>
                </a:lnTo>
                <a:lnTo>
                  <a:pt x="1812929" y="4483119"/>
                </a:lnTo>
                <a:lnTo>
                  <a:pt x="1174650" y="4114388"/>
                </a:lnTo>
                <a:lnTo>
                  <a:pt x="1174650" y="3792331"/>
                </a:lnTo>
                <a:lnTo>
                  <a:pt x="824200" y="3792331"/>
                </a:lnTo>
                <a:lnTo>
                  <a:pt x="824200" y="3801277"/>
                </a:lnTo>
                <a:lnTo>
                  <a:pt x="377288" y="3801277"/>
                </a:lnTo>
                <a:lnTo>
                  <a:pt x="377288" y="3986421"/>
                </a:lnTo>
                <a:lnTo>
                  <a:pt x="824200" y="3986421"/>
                </a:lnTo>
                <a:lnTo>
                  <a:pt x="824200" y="4317034"/>
                </a:lnTo>
                <a:lnTo>
                  <a:pt x="1111639" y="4483119"/>
                </a:lnTo>
                <a:lnTo>
                  <a:pt x="936220" y="4483119"/>
                </a:lnTo>
                <a:lnTo>
                  <a:pt x="1838989" y="5003932"/>
                </a:lnTo>
                <a:lnTo>
                  <a:pt x="2014020" y="5003932"/>
                </a:lnTo>
                <a:lnTo>
                  <a:pt x="2977077" y="5560141"/>
                </a:lnTo>
                <a:lnTo>
                  <a:pt x="2872059" y="5560141"/>
                </a:lnTo>
                <a:lnTo>
                  <a:pt x="3154053" y="5722725"/>
                </a:lnTo>
                <a:lnTo>
                  <a:pt x="3211229" y="5755786"/>
                </a:lnTo>
                <a:lnTo>
                  <a:pt x="3268017" y="5722725"/>
                </a:lnTo>
                <a:lnTo>
                  <a:pt x="3550011" y="5560141"/>
                </a:lnTo>
                <a:lnTo>
                  <a:pt x="3655029" y="5560141"/>
                </a:lnTo>
                <a:lnTo>
                  <a:pt x="4618476" y="5003932"/>
                </a:lnTo>
                <a:lnTo>
                  <a:pt x="4443056" y="5003932"/>
                </a:lnTo>
                <a:lnTo>
                  <a:pt x="4772892" y="4813732"/>
                </a:lnTo>
                <a:lnTo>
                  <a:pt x="5771345" y="4813732"/>
                </a:lnTo>
                <a:lnTo>
                  <a:pt x="5771345" y="4628200"/>
                </a:lnTo>
                <a:lnTo>
                  <a:pt x="5093782" y="4628200"/>
                </a:lnTo>
                <a:lnTo>
                  <a:pt x="5345437" y="4483119"/>
                </a:lnTo>
                <a:lnTo>
                  <a:pt x="5520856" y="4483119"/>
                </a:lnTo>
                <a:lnTo>
                  <a:pt x="5808295" y="4317034"/>
                </a:lnTo>
                <a:lnTo>
                  <a:pt x="5808295" y="3935078"/>
                </a:lnTo>
                <a:lnTo>
                  <a:pt x="6308883" y="3935078"/>
                </a:lnTo>
                <a:lnTo>
                  <a:pt x="6308883" y="3792331"/>
                </a:lnTo>
                <a:lnTo>
                  <a:pt x="5457845" y="3792331"/>
                </a:lnTo>
                <a:close/>
              </a:path>
            </a:pathLst>
          </a:custGeom>
          <a:solidFill>
            <a:srgbClr val="FFFFFF"/>
          </a:solidFill>
          <a:ln w="38894" cap="flat">
            <a:noFill/>
            <a:prstDash val="solid"/>
            <a:miter/>
          </a:ln>
        </p:spPr>
        <p:txBody>
          <a:bodyPr rtlCol="0" anchor="ctr"/>
          <a:lstStyle/>
          <a:p>
            <a:endParaRPr lang="zh-CN" altLang="en-US"/>
          </a:p>
        </p:txBody>
      </p:sp>
      <p:sp>
        <p:nvSpPr>
          <p:cNvPr id="378" name="任意多边形: 形状 377"/>
          <p:cNvSpPr/>
          <p:nvPr userDrawn="1">
            <p:custDataLst>
              <p:tags r:id="rId317"/>
            </p:custDataLst>
          </p:nvPr>
        </p:nvSpPr>
        <p:spPr>
          <a:xfrm>
            <a:off x="4839335" y="779780"/>
            <a:ext cx="78740" cy="78105"/>
          </a:xfrm>
          <a:custGeom>
            <a:avLst/>
            <a:gdLst>
              <a:gd name="connsiteX0" fmla="*/ 0 w 78569"/>
              <a:gd name="connsiteY0" fmla="*/ 0 h 78180"/>
              <a:gd name="connsiteX1" fmla="*/ 78569 w 78569"/>
              <a:gd name="connsiteY1" fmla="*/ 0 h 78180"/>
              <a:gd name="connsiteX2" fmla="*/ 78569 w 78569"/>
              <a:gd name="connsiteY2" fmla="*/ 78180 h 78180"/>
              <a:gd name="connsiteX3" fmla="*/ 0 w 78569"/>
              <a:gd name="connsiteY3" fmla="*/ 78180 h 78180"/>
            </a:gdLst>
            <a:ahLst/>
            <a:cxnLst>
              <a:cxn ang="0">
                <a:pos x="connsiteX0" y="connsiteY0"/>
              </a:cxn>
              <a:cxn ang="0">
                <a:pos x="connsiteX1" y="connsiteY1"/>
              </a:cxn>
              <a:cxn ang="0">
                <a:pos x="connsiteX2" y="connsiteY2"/>
              </a:cxn>
              <a:cxn ang="0">
                <a:pos x="connsiteX3" y="connsiteY3"/>
              </a:cxn>
            </a:cxnLst>
            <a:rect l="l" t="t" r="r" b="b"/>
            <a:pathLst>
              <a:path w="78569" h="78180">
                <a:moveTo>
                  <a:pt x="0" y="0"/>
                </a:moveTo>
                <a:lnTo>
                  <a:pt x="78569" y="0"/>
                </a:lnTo>
                <a:lnTo>
                  <a:pt x="78569" y="78180"/>
                </a:lnTo>
                <a:lnTo>
                  <a:pt x="0" y="78180"/>
                </a:lnTo>
                <a:close/>
              </a:path>
            </a:pathLst>
          </a:custGeom>
          <a:solidFill>
            <a:srgbClr val="FFFFFF"/>
          </a:solidFill>
          <a:ln w="38894" cap="flat">
            <a:noFill/>
            <a:prstDash val="solid"/>
            <a:miter/>
          </a:ln>
        </p:spPr>
        <p:txBody>
          <a:bodyPr rtlCol="0" anchor="ctr"/>
          <a:lstStyle/>
          <a:p>
            <a:endParaRPr lang="zh-CN" altLang="en-US"/>
          </a:p>
        </p:txBody>
      </p:sp>
      <p:sp>
        <p:nvSpPr>
          <p:cNvPr id="380" name="矩形 379"/>
          <p:cNvSpPr/>
          <p:nvPr>
            <p:custDataLst>
              <p:tags r:id="rId318"/>
            </p:custDataLst>
          </p:nvPr>
        </p:nvSpPr>
        <p:spPr>
          <a:xfrm>
            <a:off x="10079184" y="6102465"/>
            <a:ext cx="2112816" cy="1009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矩形 380"/>
          <p:cNvSpPr/>
          <p:nvPr>
            <p:custDataLst>
              <p:tags r:id="rId319"/>
            </p:custDataLst>
          </p:nvPr>
        </p:nvSpPr>
        <p:spPr>
          <a:xfrm>
            <a:off x="0" y="5791200"/>
            <a:ext cx="2514600" cy="13081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矩形 381"/>
          <p:cNvSpPr/>
          <p:nvPr>
            <p:custDataLst>
              <p:tags r:id="rId320"/>
            </p:custDataLst>
          </p:nvPr>
        </p:nvSpPr>
        <p:spPr>
          <a:xfrm>
            <a:off x="0" y="1466849"/>
            <a:ext cx="1016000" cy="18777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矩形 382"/>
          <p:cNvSpPr/>
          <p:nvPr>
            <p:custDataLst>
              <p:tags r:id="rId321"/>
            </p:custDataLst>
          </p:nvPr>
        </p:nvSpPr>
        <p:spPr>
          <a:xfrm>
            <a:off x="11925301" y="2118360"/>
            <a:ext cx="266700"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矩形 383"/>
          <p:cNvSpPr/>
          <p:nvPr>
            <p:custDataLst>
              <p:tags r:id="rId322"/>
            </p:custDataLst>
          </p:nvPr>
        </p:nvSpPr>
        <p:spPr>
          <a:xfrm>
            <a:off x="0" y="781051"/>
            <a:ext cx="3074194" cy="7619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矩形 384"/>
          <p:cNvSpPr/>
          <p:nvPr>
            <p:custDataLst>
              <p:tags r:id="rId323"/>
            </p:custDataLst>
          </p:nvPr>
        </p:nvSpPr>
        <p:spPr>
          <a:xfrm>
            <a:off x="11146881" y="1483995"/>
            <a:ext cx="1045120" cy="14668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矩形 385"/>
          <p:cNvSpPr/>
          <p:nvPr>
            <p:custDataLst>
              <p:tags r:id="rId324"/>
            </p:custDataLst>
          </p:nvPr>
        </p:nvSpPr>
        <p:spPr>
          <a:xfrm>
            <a:off x="0" y="5318759"/>
            <a:ext cx="863601" cy="5207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矩形 386"/>
          <p:cNvSpPr/>
          <p:nvPr>
            <p:custDataLst>
              <p:tags r:id="rId325"/>
            </p:custDataLst>
          </p:nvPr>
        </p:nvSpPr>
        <p:spPr>
          <a:xfrm>
            <a:off x="12084956" y="1205592"/>
            <a:ext cx="107044" cy="18777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矩形 387"/>
          <p:cNvSpPr/>
          <p:nvPr>
            <p:custDataLst>
              <p:tags r:id="rId326"/>
            </p:custDataLst>
          </p:nvPr>
        </p:nvSpPr>
        <p:spPr>
          <a:xfrm>
            <a:off x="10604501" y="594360"/>
            <a:ext cx="1587500"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矩形 388"/>
          <p:cNvSpPr/>
          <p:nvPr>
            <p:custDataLst>
              <p:tags r:id="rId327"/>
            </p:custDataLst>
          </p:nvPr>
        </p:nvSpPr>
        <p:spPr>
          <a:xfrm>
            <a:off x="0" y="4447837"/>
            <a:ext cx="1122804" cy="12416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矩形 389"/>
          <p:cNvSpPr/>
          <p:nvPr>
            <p:custDataLst>
              <p:tags r:id="rId328"/>
            </p:custDataLst>
          </p:nvPr>
        </p:nvSpPr>
        <p:spPr>
          <a:xfrm>
            <a:off x="11902440" y="636271"/>
            <a:ext cx="289561"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1" name="矩形 390"/>
          <p:cNvSpPr/>
          <p:nvPr>
            <p:custDataLst>
              <p:tags r:id="rId329"/>
            </p:custDataLst>
          </p:nvPr>
        </p:nvSpPr>
        <p:spPr>
          <a:xfrm>
            <a:off x="12004131" y="5391151"/>
            <a:ext cx="187870" cy="39615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2" name="矩形 391"/>
          <p:cNvSpPr/>
          <p:nvPr>
            <p:custDataLst>
              <p:tags r:id="rId330"/>
            </p:custDataLst>
          </p:nvPr>
        </p:nvSpPr>
        <p:spPr>
          <a:xfrm>
            <a:off x="11794581" y="4966335"/>
            <a:ext cx="397420" cy="23041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3" name="矩形 392"/>
          <p:cNvSpPr/>
          <p:nvPr>
            <p:custDataLst>
              <p:tags r:id="rId331"/>
            </p:custDataLst>
          </p:nvPr>
        </p:nvSpPr>
        <p:spPr>
          <a:xfrm>
            <a:off x="11538857" y="5912426"/>
            <a:ext cx="653143" cy="94557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4" name="矩形 393"/>
          <p:cNvSpPr/>
          <p:nvPr>
            <p:custDataLst>
              <p:tags r:id="rId332"/>
            </p:custDataLst>
          </p:nvPr>
        </p:nvSpPr>
        <p:spPr>
          <a:xfrm>
            <a:off x="12009120" y="1425573"/>
            <a:ext cx="182880" cy="105564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5" name="矩形 394"/>
          <p:cNvSpPr/>
          <p:nvPr>
            <p:custDataLst>
              <p:tags r:id="rId333"/>
            </p:custDataLst>
          </p:nvPr>
        </p:nvSpPr>
        <p:spPr>
          <a:xfrm>
            <a:off x="1" y="591727"/>
            <a:ext cx="406400" cy="105564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6" name="矩形 395"/>
          <p:cNvSpPr/>
          <p:nvPr>
            <p:custDataLst>
              <p:tags r:id="rId334"/>
            </p:custDataLst>
          </p:nvPr>
        </p:nvSpPr>
        <p:spPr>
          <a:xfrm>
            <a:off x="0" y="4165601"/>
            <a:ext cx="254000" cy="201022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6" name="任意多边形: 形状 495"/>
          <p:cNvSpPr/>
          <p:nvPr>
            <p:custDataLst>
              <p:tags r:id="rId335"/>
            </p:custDataLst>
          </p:nvPr>
        </p:nvSpPr>
        <p:spPr>
          <a:xfrm>
            <a:off x="0" y="5066394"/>
            <a:ext cx="679450" cy="1791606"/>
          </a:xfrm>
          <a:custGeom>
            <a:avLst/>
            <a:gdLst>
              <a:gd name="connsiteX0" fmla="*/ 0 w 679450"/>
              <a:gd name="connsiteY0" fmla="*/ 0 h 1791606"/>
              <a:gd name="connsiteX1" fmla="*/ 406400 w 679450"/>
              <a:gd name="connsiteY1" fmla="*/ 0 h 1791606"/>
              <a:gd name="connsiteX2" fmla="*/ 406400 w 679450"/>
              <a:gd name="connsiteY2" fmla="*/ 557610 h 1791606"/>
              <a:gd name="connsiteX3" fmla="*/ 679450 w 679450"/>
              <a:gd name="connsiteY3" fmla="*/ 557610 h 1791606"/>
              <a:gd name="connsiteX4" fmla="*/ 679450 w 679450"/>
              <a:gd name="connsiteY4" fmla="*/ 677086 h 1791606"/>
              <a:gd name="connsiteX5" fmla="*/ 406400 w 679450"/>
              <a:gd name="connsiteY5" fmla="*/ 677086 h 1791606"/>
              <a:gd name="connsiteX6" fmla="*/ 406400 w 679450"/>
              <a:gd name="connsiteY6" fmla="*/ 1791606 h 1791606"/>
              <a:gd name="connsiteX7" fmla="*/ 0 w 679450"/>
              <a:gd name="connsiteY7" fmla="*/ 1791606 h 179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450" h="1791606">
                <a:moveTo>
                  <a:pt x="0" y="0"/>
                </a:moveTo>
                <a:lnTo>
                  <a:pt x="406400" y="0"/>
                </a:lnTo>
                <a:lnTo>
                  <a:pt x="406400" y="557610"/>
                </a:lnTo>
                <a:lnTo>
                  <a:pt x="679450" y="557610"/>
                </a:lnTo>
                <a:lnTo>
                  <a:pt x="679450" y="677086"/>
                </a:lnTo>
                <a:lnTo>
                  <a:pt x="406400" y="677086"/>
                </a:lnTo>
                <a:lnTo>
                  <a:pt x="406400" y="1791606"/>
                </a:lnTo>
                <a:lnTo>
                  <a:pt x="0" y="1791606"/>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8" name="矩形 397"/>
          <p:cNvSpPr/>
          <p:nvPr>
            <p:custDataLst>
              <p:tags r:id="rId336"/>
            </p:custDataLst>
          </p:nvPr>
        </p:nvSpPr>
        <p:spPr>
          <a:xfrm>
            <a:off x="11081657" y="4343038"/>
            <a:ext cx="1110343"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9" name="矩形 398"/>
          <p:cNvSpPr/>
          <p:nvPr>
            <p:custDataLst>
              <p:tags r:id="rId337"/>
            </p:custDataLst>
          </p:nvPr>
        </p:nvSpPr>
        <p:spPr>
          <a:xfrm>
            <a:off x="0" y="1004752"/>
            <a:ext cx="1531438"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ctrTitle"/>
            <p:custDataLst>
              <p:tags r:id="rId338"/>
            </p:custDataLst>
          </p:nvPr>
        </p:nvSpPr>
        <p:spPr>
          <a:xfrm>
            <a:off x="687600" y="2725200"/>
            <a:ext cx="10821600" cy="1141200"/>
          </a:xfrm>
          <a:effectLst>
            <a:outerShdw dist="38100" dir="13500000" algn="ctr" rotWithShape="0">
              <a:schemeClr val="accent1"/>
            </a:outerShdw>
          </a:effectLst>
        </p:spPr>
        <p:txBody>
          <a:bodyPr wrap="square" anchor="ctr">
            <a:normAutofit/>
          </a:bodyPr>
          <a:lstStyle>
            <a:lvl1pPr algn="ctr">
              <a:lnSpc>
                <a:spcPct val="100000"/>
              </a:lnSpc>
              <a:defRPr sz="6000">
                <a:solidFill>
                  <a:srgbClr val="FFFFFF"/>
                </a:solidFill>
                <a:effectLst>
                  <a:outerShdw dist="38100" dir="2700000" algn="ctr" rotWithShape="0">
                    <a:schemeClr val="accent2"/>
                  </a:outerShdw>
                </a:effectLst>
              </a:defRPr>
            </a:lvl1pPr>
          </a:lstStyle>
          <a:p>
            <a:r>
              <a:rPr lang="zh-CN" altLang="en-US" dirty="0"/>
              <a:t>单击此处编辑母版标题样式</a:t>
            </a:r>
            <a:endParaRPr lang="zh-CN" altLang="en-US" dirty="0"/>
          </a:p>
        </p:txBody>
      </p:sp>
      <p:sp>
        <p:nvSpPr>
          <p:cNvPr id="4" name="日期占位符 3"/>
          <p:cNvSpPr>
            <a:spLocks noGrp="1"/>
          </p:cNvSpPr>
          <p:nvPr userDrawn="1">
            <p:ph type="dt" sz="half" idx="10"/>
            <p:custDataLst>
              <p:tags r:id="rId339"/>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11"/>
            <p:custDataLst>
              <p:tags r:id="rId340"/>
            </p:custDataLst>
          </p:nvPr>
        </p:nvSpPr>
        <p:spPr/>
        <p:txBody>
          <a:bodyPr/>
          <a:lstStyle/>
          <a:p>
            <a:endParaRPr lang="zh-CN" altLang="en-US"/>
          </a:p>
        </p:txBody>
      </p:sp>
      <p:sp>
        <p:nvSpPr>
          <p:cNvPr id="6" name="灯片编号占位符 5"/>
          <p:cNvSpPr>
            <a:spLocks noGrp="1"/>
          </p:cNvSpPr>
          <p:nvPr userDrawn="1">
            <p:ph type="sldNum" sz="quarter" idx="12"/>
            <p:custDataLst>
              <p:tags r:id="rId341"/>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userDrawn="1">
            <p:ph type="body" sz="quarter" idx="17" hasCustomPrompt="1"/>
            <p:custDataLst>
              <p:tags r:id="rId342"/>
            </p:custDataLst>
          </p:nvPr>
        </p:nvSpPr>
        <p:spPr>
          <a:xfrm>
            <a:off x="4899600" y="4057200"/>
            <a:ext cx="2376000" cy="439200"/>
          </a:xfrm>
        </p:spPr>
        <p:txBody>
          <a:bodyPr wrap="square" anchor="ctr">
            <a:normAutofit/>
          </a:bodyPr>
          <a:lstStyle>
            <a:lvl1pPr marL="0" indent="0" algn="ctr">
              <a:lnSpc>
                <a:spcPct val="100000"/>
              </a:lnSpc>
              <a:buNone/>
              <a:defRPr sz="2000">
                <a:solidFill>
                  <a:srgbClr val="FFFFFF"/>
                </a:solidFill>
                <a:effectLst>
                  <a:outerShdw dist="38100" dir="13500000" algn="tl">
                    <a:schemeClr val="accent2"/>
                  </a:outerShdw>
                </a:effectLst>
              </a:defRPr>
            </a:lvl1pPr>
          </a:lstStyle>
          <a:p>
            <a:pPr lvl="0"/>
            <a:r>
              <a:rPr lang="zh-CN" altLang="en-US" dirty="0"/>
              <a:t>署名</a:t>
            </a:r>
            <a:endParaRPr lang="zh-CN" altLang="en-US" dirty="0"/>
          </a:p>
        </p:txBody>
      </p:sp>
      <p:cxnSp>
        <p:nvCxnSpPr>
          <p:cNvPr id="479" name="直接连接符 478"/>
          <p:cNvCxnSpPr/>
          <p:nvPr userDrawn="1">
            <p:custDataLst>
              <p:tags r:id="rId343"/>
            </p:custDataLst>
          </p:nvPr>
        </p:nvCxnSpPr>
        <p:spPr>
          <a:xfrm flipV="1">
            <a:off x="0" y="0"/>
            <a:ext cx="12191365" cy="2540"/>
          </a:xfrm>
          <a:prstGeom prst="line">
            <a:avLst/>
          </a:prstGeom>
          <a:noFill/>
          <a:ln w="12700" cap="flat">
            <a:solidFill>
              <a:schemeClr val="accent1">
                <a:alpha val="65000"/>
              </a:schemeClr>
            </a:solidFill>
            <a:prstDash val="solid"/>
            <a:round/>
          </a:ln>
        </p:spPr>
      </p:cxnSp>
    </p:spTree>
  </p:cSld>
  <p:clrMapOvr>
    <a:masterClrMapping/>
  </p:clrMapOvr>
</p:sldLayout>
</file>

<file path=ppt/slideMasters/_rels/slideMaster1.xml.rels><?xml version="1.0" encoding="UTF-8" standalone="yes"?>
<Relationships xmlns="http://schemas.openxmlformats.org/package/2006/relationships"><Relationship Id="rId99" Type="http://schemas.openxmlformats.org/officeDocument/2006/relationships/tags" Target="../tags/tag1253.xml"/><Relationship Id="rId98" Type="http://schemas.openxmlformats.org/officeDocument/2006/relationships/tags" Target="../tags/tag1252.xml"/><Relationship Id="rId97" Type="http://schemas.openxmlformats.org/officeDocument/2006/relationships/tags" Target="../tags/tag1251.xml"/><Relationship Id="rId96" Type="http://schemas.openxmlformats.org/officeDocument/2006/relationships/tags" Target="../tags/tag1250.xml"/><Relationship Id="rId95" Type="http://schemas.openxmlformats.org/officeDocument/2006/relationships/tags" Target="../tags/tag1249.xml"/><Relationship Id="rId94" Type="http://schemas.openxmlformats.org/officeDocument/2006/relationships/tags" Target="../tags/tag1248.xml"/><Relationship Id="rId93" Type="http://schemas.openxmlformats.org/officeDocument/2006/relationships/tags" Target="../tags/tag1247.xml"/><Relationship Id="rId92" Type="http://schemas.openxmlformats.org/officeDocument/2006/relationships/tags" Target="../tags/tag1246.xml"/><Relationship Id="rId91" Type="http://schemas.openxmlformats.org/officeDocument/2006/relationships/tags" Target="../tags/tag1245.xml"/><Relationship Id="rId90" Type="http://schemas.openxmlformats.org/officeDocument/2006/relationships/tags" Target="../tags/tag1244.xml"/><Relationship Id="rId9" Type="http://schemas.openxmlformats.org/officeDocument/2006/relationships/slideLayout" Target="../slideLayouts/slideLayout9.xml"/><Relationship Id="rId89" Type="http://schemas.openxmlformats.org/officeDocument/2006/relationships/tags" Target="../tags/tag1243.xml"/><Relationship Id="rId88" Type="http://schemas.openxmlformats.org/officeDocument/2006/relationships/tags" Target="../tags/tag1242.xml"/><Relationship Id="rId87" Type="http://schemas.openxmlformats.org/officeDocument/2006/relationships/tags" Target="../tags/tag1241.xml"/><Relationship Id="rId86" Type="http://schemas.openxmlformats.org/officeDocument/2006/relationships/tags" Target="../tags/tag1240.xml"/><Relationship Id="rId85" Type="http://schemas.openxmlformats.org/officeDocument/2006/relationships/tags" Target="../tags/tag1239.xml"/><Relationship Id="rId84" Type="http://schemas.openxmlformats.org/officeDocument/2006/relationships/tags" Target="../tags/tag1238.xml"/><Relationship Id="rId83" Type="http://schemas.openxmlformats.org/officeDocument/2006/relationships/tags" Target="../tags/tag1237.xml"/><Relationship Id="rId82" Type="http://schemas.openxmlformats.org/officeDocument/2006/relationships/tags" Target="../tags/tag1236.xml"/><Relationship Id="rId81" Type="http://schemas.openxmlformats.org/officeDocument/2006/relationships/tags" Target="../tags/tag1235.xml"/><Relationship Id="rId80" Type="http://schemas.openxmlformats.org/officeDocument/2006/relationships/tags" Target="../tags/tag1234.xml"/><Relationship Id="rId8" Type="http://schemas.openxmlformats.org/officeDocument/2006/relationships/slideLayout" Target="../slideLayouts/slideLayout8.xml"/><Relationship Id="rId79" Type="http://schemas.openxmlformats.org/officeDocument/2006/relationships/tags" Target="../tags/tag1233.xml"/><Relationship Id="rId78" Type="http://schemas.openxmlformats.org/officeDocument/2006/relationships/tags" Target="../tags/tag1232.xml"/><Relationship Id="rId77" Type="http://schemas.openxmlformats.org/officeDocument/2006/relationships/tags" Target="../tags/tag1231.xml"/><Relationship Id="rId76" Type="http://schemas.openxmlformats.org/officeDocument/2006/relationships/tags" Target="../tags/tag1230.xml"/><Relationship Id="rId75" Type="http://schemas.openxmlformats.org/officeDocument/2006/relationships/tags" Target="../tags/tag1229.xml"/><Relationship Id="rId74" Type="http://schemas.openxmlformats.org/officeDocument/2006/relationships/tags" Target="../tags/tag1228.xml"/><Relationship Id="rId73" Type="http://schemas.openxmlformats.org/officeDocument/2006/relationships/tags" Target="../tags/tag1227.xml"/><Relationship Id="rId72" Type="http://schemas.openxmlformats.org/officeDocument/2006/relationships/tags" Target="../tags/tag1226.xml"/><Relationship Id="rId71" Type="http://schemas.openxmlformats.org/officeDocument/2006/relationships/tags" Target="../tags/tag1225.xml"/><Relationship Id="rId70" Type="http://schemas.openxmlformats.org/officeDocument/2006/relationships/tags" Target="../tags/tag1224.xml"/><Relationship Id="rId7" Type="http://schemas.openxmlformats.org/officeDocument/2006/relationships/slideLayout" Target="../slideLayouts/slideLayout7.xml"/><Relationship Id="rId69" Type="http://schemas.openxmlformats.org/officeDocument/2006/relationships/tags" Target="../tags/tag1223.xml"/><Relationship Id="rId68" Type="http://schemas.openxmlformats.org/officeDocument/2006/relationships/tags" Target="../tags/tag1222.xml"/><Relationship Id="rId67" Type="http://schemas.openxmlformats.org/officeDocument/2006/relationships/tags" Target="../tags/tag1221.xml"/><Relationship Id="rId66" Type="http://schemas.openxmlformats.org/officeDocument/2006/relationships/tags" Target="../tags/tag1220.xml"/><Relationship Id="rId65" Type="http://schemas.openxmlformats.org/officeDocument/2006/relationships/tags" Target="../tags/tag1219.xml"/><Relationship Id="rId64" Type="http://schemas.openxmlformats.org/officeDocument/2006/relationships/tags" Target="../tags/tag1218.xml"/><Relationship Id="rId63" Type="http://schemas.openxmlformats.org/officeDocument/2006/relationships/tags" Target="../tags/tag1217.xml"/><Relationship Id="rId62" Type="http://schemas.openxmlformats.org/officeDocument/2006/relationships/tags" Target="../tags/tag1216.xml"/><Relationship Id="rId61" Type="http://schemas.openxmlformats.org/officeDocument/2006/relationships/tags" Target="../tags/tag1215.xml"/><Relationship Id="rId60" Type="http://schemas.openxmlformats.org/officeDocument/2006/relationships/tags" Target="../tags/tag1214.xml"/><Relationship Id="rId6" Type="http://schemas.openxmlformats.org/officeDocument/2006/relationships/slideLayout" Target="../slideLayouts/slideLayout6.xml"/><Relationship Id="rId59" Type="http://schemas.openxmlformats.org/officeDocument/2006/relationships/tags" Target="../tags/tag1213.xml"/><Relationship Id="rId58" Type="http://schemas.openxmlformats.org/officeDocument/2006/relationships/tags" Target="../tags/tag1212.xml"/><Relationship Id="rId57" Type="http://schemas.openxmlformats.org/officeDocument/2006/relationships/tags" Target="../tags/tag1211.xml"/><Relationship Id="rId56" Type="http://schemas.openxmlformats.org/officeDocument/2006/relationships/tags" Target="../tags/tag1210.xml"/><Relationship Id="rId55" Type="http://schemas.openxmlformats.org/officeDocument/2006/relationships/tags" Target="../tags/tag1209.xml"/><Relationship Id="rId54" Type="http://schemas.openxmlformats.org/officeDocument/2006/relationships/tags" Target="../tags/tag1208.xml"/><Relationship Id="rId53" Type="http://schemas.openxmlformats.org/officeDocument/2006/relationships/tags" Target="../tags/tag1207.xml"/><Relationship Id="rId52" Type="http://schemas.openxmlformats.org/officeDocument/2006/relationships/tags" Target="../tags/tag1206.xml"/><Relationship Id="rId51" Type="http://schemas.openxmlformats.org/officeDocument/2006/relationships/tags" Target="../tags/tag1205.xml"/><Relationship Id="rId50" Type="http://schemas.openxmlformats.org/officeDocument/2006/relationships/tags" Target="../tags/tag1204.xml"/><Relationship Id="rId5" Type="http://schemas.openxmlformats.org/officeDocument/2006/relationships/slideLayout" Target="../slideLayouts/slideLayout5.xml"/><Relationship Id="rId49" Type="http://schemas.openxmlformats.org/officeDocument/2006/relationships/tags" Target="../tags/tag1203.xml"/><Relationship Id="rId48" Type="http://schemas.openxmlformats.org/officeDocument/2006/relationships/tags" Target="../tags/tag1202.xml"/><Relationship Id="rId47" Type="http://schemas.openxmlformats.org/officeDocument/2006/relationships/tags" Target="../tags/tag1201.xml"/><Relationship Id="rId46" Type="http://schemas.openxmlformats.org/officeDocument/2006/relationships/tags" Target="../tags/tag1200.xml"/><Relationship Id="rId45" Type="http://schemas.openxmlformats.org/officeDocument/2006/relationships/tags" Target="../tags/tag1199.xml"/><Relationship Id="rId44" Type="http://schemas.openxmlformats.org/officeDocument/2006/relationships/tags" Target="../tags/tag1198.xml"/><Relationship Id="rId43" Type="http://schemas.openxmlformats.org/officeDocument/2006/relationships/tags" Target="../tags/tag1197.xml"/><Relationship Id="rId42" Type="http://schemas.openxmlformats.org/officeDocument/2006/relationships/tags" Target="../tags/tag1196.xml"/><Relationship Id="rId41" Type="http://schemas.openxmlformats.org/officeDocument/2006/relationships/tags" Target="../tags/tag1195.xml"/><Relationship Id="rId40" Type="http://schemas.openxmlformats.org/officeDocument/2006/relationships/tags" Target="../tags/tag1194.xml"/><Relationship Id="rId4" Type="http://schemas.openxmlformats.org/officeDocument/2006/relationships/slideLayout" Target="../slideLayouts/slideLayout4.xml"/><Relationship Id="rId39" Type="http://schemas.openxmlformats.org/officeDocument/2006/relationships/tags" Target="../tags/tag1193.xml"/><Relationship Id="rId38" Type="http://schemas.openxmlformats.org/officeDocument/2006/relationships/tags" Target="../tags/tag1192.xml"/><Relationship Id="rId37" Type="http://schemas.openxmlformats.org/officeDocument/2006/relationships/tags" Target="../tags/tag1191.xml"/><Relationship Id="rId36" Type="http://schemas.openxmlformats.org/officeDocument/2006/relationships/tags" Target="../tags/tag1190.xml"/><Relationship Id="rId35" Type="http://schemas.openxmlformats.org/officeDocument/2006/relationships/tags" Target="../tags/tag1189.xml"/><Relationship Id="rId34" Type="http://schemas.openxmlformats.org/officeDocument/2006/relationships/tags" Target="../tags/tag1188.xml"/><Relationship Id="rId33" Type="http://schemas.openxmlformats.org/officeDocument/2006/relationships/tags" Target="../tags/tag1187.xml"/><Relationship Id="rId32" Type="http://schemas.openxmlformats.org/officeDocument/2006/relationships/tags" Target="../tags/tag1186.xml"/><Relationship Id="rId31" Type="http://schemas.openxmlformats.org/officeDocument/2006/relationships/tags" Target="../tags/tag1185.xml"/><Relationship Id="rId30" Type="http://schemas.openxmlformats.org/officeDocument/2006/relationships/tags" Target="../tags/tag1184.xml"/><Relationship Id="rId3" Type="http://schemas.openxmlformats.org/officeDocument/2006/relationships/slideLayout" Target="../slideLayouts/slideLayout3.xml"/><Relationship Id="rId29" Type="http://schemas.openxmlformats.org/officeDocument/2006/relationships/tags" Target="../tags/tag1183.xml"/><Relationship Id="rId28" Type="http://schemas.openxmlformats.org/officeDocument/2006/relationships/tags" Target="../tags/tag1182.xml"/><Relationship Id="rId27" Type="http://schemas.openxmlformats.org/officeDocument/2006/relationships/tags" Target="../tags/tag1181.xml"/><Relationship Id="rId26" Type="http://schemas.openxmlformats.org/officeDocument/2006/relationships/tags" Target="../tags/tag1180.xml"/><Relationship Id="rId25" Type="http://schemas.openxmlformats.org/officeDocument/2006/relationships/tags" Target="../tags/tag1179.xml"/><Relationship Id="rId24" Type="http://schemas.openxmlformats.org/officeDocument/2006/relationships/tags" Target="../tags/tag1178.xml"/><Relationship Id="rId23" Type="http://schemas.openxmlformats.org/officeDocument/2006/relationships/tags" Target="../tags/tag1177.xml"/><Relationship Id="rId22" Type="http://schemas.openxmlformats.org/officeDocument/2006/relationships/tags" Target="../tags/tag1176.xml"/><Relationship Id="rId21" Type="http://schemas.openxmlformats.org/officeDocument/2006/relationships/tags" Target="../tags/tag1175.xml"/><Relationship Id="rId20" Type="http://schemas.openxmlformats.org/officeDocument/2006/relationships/tags" Target="../tags/tag1174.xml"/><Relationship Id="rId2" Type="http://schemas.openxmlformats.org/officeDocument/2006/relationships/slideLayout" Target="../slideLayouts/slideLayout2.xml"/><Relationship Id="rId19" Type="http://schemas.openxmlformats.org/officeDocument/2006/relationships/tags" Target="../tags/tag1173.xml"/><Relationship Id="rId183" Type="http://schemas.openxmlformats.org/officeDocument/2006/relationships/theme" Target="../theme/theme1.xml"/><Relationship Id="rId182" Type="http://schemas.openxmlformats.org/officeDocument/2006/relationships/tags" Target="../tags/tag1336.xml"/><Relationship Id="rId181" Type="http://schemas.openxmlformats.org/officeDocument/2006/relationships/tags" Target="../tags/tag1335.xml"/><Relationship Id="rId180" Type="http://schemas.openxmlformats.org/officeDocument/2006/relationships/tags" Target="../tags/tag1334.xml"/><Relationship Id="rId18" Type="http://schemas.openxmlformats.org/officeDocument/2006/relationships/tags" Target="../tags/tag1172.xml"/><Relationship Id="rId179" Type="http://schemas.openxmlformats.org/officeDocument/2006/relationships/tags" Target="../tags/tag1333.xml"/><Relationship Id="rId178" Type="http://schemas.openxmlformats.org/officeDocument/2006/relationships/tags" Target="../tags/tag1332.xml"/><Relationship Id="rId177" Type="http://schemas.openxmlformats.org/officeDocument/2006/relationships/tags" Target="../tags/tag1331.xml"/><Relationship Id="rId176" Type="http://schemas.openxmlformats.org/officeDocument/2006/relationships/tags" Target="../tags/tag1330.xml"/><Relationship Id="rId175" Type="http://schemas.openxmlformats.org/officeDocument/2006/relationships/tags" Target="../tags/tag1329.xml"/><Relationship Id="rId174" Type="http://schemas.openxmlformats.org/officeDocument/2006/relationships/tags" Target="../tags/tag1328.xml"/><Relationship Id="rId173" Type="http://schemas.openxmlformats.org/officeDocument/2006/relationships/tags" Target="../tags/tag1327.xml"/><Relationship Id="rId172" Type="http://schemas.openxmlformats.org/officeDocument/2006/relationships/tags" Target="../tags/tag1326.xml"/><Relationship Id="rId171" Type="http://schemas.openxmlformats.org/officeDocument/2006/relationships/tags" Target="../tags/tag1325.xml"/><Relationship Id="rId170" Type="http://schemas.openxmlformats.org/officeDocument/2006/relationships/tags" Target="../tags/tag1324.xml"/><Relationship Id="rId17" Type="http://schemas.openxmlformats.org/officeDocument/2006/relationships/tags" Target="../tags/tag1171.xml"/><Relationship Id="rId169" Type="http://schemas.openxmlformats.org/officeDocument/2006/relationships/tags" Target="../tags/tag1323.xml"/><Relationship Id="rId168" Type="http://schemas.openxmlformats.org/officeDocument/2006/relationships/tags" Target="../tags/tag1322.xml"/><Relationship Id="rId167" Type="http://schemas.openxmlformats.org/officeDocument/2006/relationships/tags" Target="../tags/tag1321.xml"/><Relationship Id="rId166" Type="http://schemas.openxmlformats.org/officeDocument/2006/relationships/tags" Target="../tags/tag1320.xml"/><Relationship Id="rId165" Type="http://schemas.openxmlformats.org/officeDocument/2006/relationships/tags" Target="../tags/tag1319.xml"/><Relationship Id="rId164" Type="http://schemas.openxmlformats.org/officeDocument/2006/relationships/tags" Target="../tags/tag1318.xml"/><Relationship Id="rId163" Type="http://schemas.openxmlformats.org/officeDocument/2006/relationships/tags" Target="../tags/tag1317.xml"/><Relationship Id="rId162" Type="http://schemas.openxmlformats.org/officeDocument/2006/relationships/tags" Target="../tags/tag1316.xml"/><Relationship Id="rId161" Type="http://schemas.openxmlformats.org/officeDocument/2006/relationships/tags" Target="../tags/tag1315.xml"/><Relationship Id="rId160" Type="http://schemas.openxmlformats.org/officeDocument/2006/relationships/tags" Target="../tags/tag1314.xml"/><Relationship Id="rId16" Type="http://schemas.openxmlformats.org/officeDocument/2006/relationships/tags" Target="../tags/tag1170.xml"/><Relationship Id="rId159" Type="http://schemas.openxmlformats.org/officeDocument/2006/relationships/tags" Target="../tags/tag1313.xml"/><Relationship Id="rId158" Type="http://schemas.openxmlformats.org/officeDocument/2006/relationships/tags" Target="../tags/tag1312.xml"/><Relationship Id="rId157" Type="http://schemas.openxmlformats.org/officeDocument/2006/relationships/tags" Target="../tags/tag1311.xml"/><Relationship Id="rId156" Type="http://schemas.openxmlformats.org/officeDocument/2006/relationships/tags" Target="../tags/tag1310.xml"/><Relationship Id="rId155" Type="http://schemas.openxmlformats.org/officeDocument/2006/relationships/tags" Target="../tags/tag1309.xml"/><Relationship Id="rId154" Type="http://schemas.openxmlformats.org/officeDocument/2006/relationships/tags" Target="../tags/tag1308.xml"/><Relationship Id="rId153" Type="http://schemas.openxmlformats.org/officeDocument/2006/relationships/tags" Target="../tags/tag1307.xml"/><Relationship Id="rId152" Type="http://schemas.openxmlformats.org/officeDocument/2006/relationships/tags" Target="../tags/tag1306.xml"/><Relationship Id="rId151" Type="http://schemas.openxmlformats.org/officeDocument/2006/relationships/tags" Target="../tags/tag1305.xml"/><Relationship Id="rId150" Type="http://schemas.openxmlformats.org/officeDocument/2006/relationships/tags" Target="../tags/tag1304.xml"/><Relationship Id="rId15" Type="http://schemas.openxmlformats.org/officeDocument/2006/relationships/tags" Target="../tags/tag1169.xml"/><Relationship Id="rId149" Type="http://schemas.openxmlformats.org/officeDocument/2006/relationships/tags" Target="../tags/tag1303.xml"/><Relationship Id="rId148" Type="http://schemas.openxmlformats.org/officeDocument/2006/relationships/tags" Target="../tags/tag1302.xml"/><Relationship Id="rId147" Type="http://schemas.openxmlformats.org/officeDocument/2006/relationships/tags" Target="../tags/tag1301.xml"/><Relationship Id="rId146" Type="http://schemas.openxmlformats.org/officeDocument/2006/relationships/tags" Target="../tags/tag1300.xml"/><Relationship Id="rId145" Type="http://schemas.openxmlformats.org/officeDocument/2006/relationships/tags" Target="../tags/tag1299.xml"/><Relationship Id="rId144" Type="http://schemas.openxmlformats.org/officeDocument/2006/relationships/tags" Target="../tags/tag1298.xml"/><Relationship Id="rId143" Type="http://schemas.openxmlformats.org/officeDocument/2006/relationships/tags" Target="../tags/tag1297.xml"/><Relationship Id="rId142" Type="http://schemas.openxmlformats.org/officeDocument/2006/relationships/tags" Target="../tags/tag1296.xml"/><Relationship Id="rId141" Type="http://schemas.openxmlformats.org/officeDocument/2006/relationships/tags" Target="../tags/tag1295.xml"/><Relationship Id="rId140" Type="http://schemas.openxmlformats.org/officeDocument/2006/relationships/tags" Target="../tags/tag1294.xml"/><Relationship Id="rId14" Type="http://schemas.openxmlformats.org/officeDocument/2006/relationships/tags" Target="../tags/tag1168.xml"/><Relationship Id="rId139" Type="http://schemas.openxmlformats.org/officeDocument/2006/relationships/tags" Target="../tags/tag1293.xml"/><Relationship Id="rId138" Type="http://schemas.openxmlformats.org/officeDocument/2006/relationships/tags" Target="../tags/tag1292.xml"/><Relationship Id="rId137" Type="http://schemas.openxmlformats.org/officeDocument/2006/relationships/tags" Target="../tags/tag1291.xml"/><Relationship Id="rId136" Type="http://schemas.openxmlformats.org/officeDocument/2006/relationships/tags" Target="../tags/tag1290.xml"/><Relationship Id="rId135" Type="http://schemas.openxmlformats.org/officeDocument/2006/relationships/tags" Target="../tags/tag1289.xml"/><Relationship Id="rId134" Type="http://schemas.openxmlformats.org/officeDocument/2006/relationships/tags" Target="../tags/tag1288.xml"/><Relationship Id="rId133" Type="http://schemas.openxmlformats.org/officeDocument/2006/relationships/tags" Target="../tags/tag1287.xml"/><Relationship Id="rId132" Type="http://schemas.openxmlformats.org/officeDocument/2006/relationships/tags" Target="../tags/tag1286.xml"/><Relationship Id="rId131" Type="http://schemas.openxmlformats.org/officeDocument/2006/relationships/tags" Target="../tags/tag1285.xml"/><Relationship Id="rId130" Type="http://schemas.openxmlformats.org/officeDocument/2006/relationships/tags" Target="../tags/tag1284.xml"/><Relationship Id="rId13" Type="http://schemas.openxmlformats.org/officeDocument/2006/relationships/tags" Target="../tags/tag1167.xml"/><Relationship Id="rId129" Type="http://schemas.openxmlformats.org/officeDocument/2006/relationships/tags" Target="../tags/tag1283.xml"/><Relationship Id="rId128" Type="http://schemas.openxmlformats.org/officeDocument/2006/relationships/tags" Target="../tags/tag1282.xml"/><Relationship Id="rId127" Type="http://schemas.openxmlformats.org/officeDocument/2006/relationships/tags" Target="../tags/tag1281.xml"/><Relationship Id="rId126" Type="http://schemas.openxmlformats.org/officeDocument/2006/relationships/tags" Target="../tags/tag1280.xml"/><Relationship Id="rId125" Type="http://schemas.openxmlformats.org/officeDocument/2006/relationships/tags" Target="../tags/tag1279.xml"/><Relationship Id="rId124" Type="http://schemas.openxmlformats.org/officeDocument/2006/relationships/tags" Target="../tags/tag1278.xml"/><Relationship Id="rId123" Type="http://schemas.openxmlformats.org/officeDocument/2006/relationships/tags" Target="../tags/tag1277.xml"/><Relationship Id="rId122" Type="http://schemas.openxmlformats.org/officeDocument/2006/relationships/tags" Target="../tags/tag1276.xml"/><Relationship Id="rId121" Type="http://schemas.openxmlformats.org/officeDocument/2006/relationships/tags" Target="../tags/tag1275.xml"/><Relationship Id="rId120" Type="http://schemas.openxmlformats.org/officeDocument/2006/relationships/tags" Target="../tags/tag1274.xml"/><Relationship Id="rId12" Type="http://schemas.openxmlformats.org/officeDocument/2006/relationships/tags" Target="../tags/tag1166.xml"/><Relationship Id="rId119" Type="http://schemas.openxmlformats.org/officeDocument/2006/relationships/tags" Target="../tags/tag1273.xml"/><Relationship Id="rId118" Type="http://schemas.openxmlformats.org/officeDocument/2006/relationships/tags" Target="../tags/tag1272.xml"/><Relationship Id="rId117" Type="http://schemas.openxmlformats.org/officeDocument/2006/relationships/tags" Target="../tags/tag1271.xml"/><Relationship Id="rId116" Type="http://schemas.openxmlformats.org/officeDocument/2006/relationships/tags" Target="../tags/tag1270.xml"/><Relationship Id="rId115" Type="http://schemas.openxmlformats.org/officeDocument/2006/relationships/tags" Target="../tags/tag1269.xml"/><Relationship Id="rId114" Type="http://schemas.openxmlformats.org/officeDocument/2006/relationships/tags" Target="../tags/tag1268.xml"/><Relationship Id="rId113" Type="http://schemas.openxmlformats.org/officeDocument/2006/relationships/tags" Target="../tags/tag1267.xml"/><Relationship Id="rId112" Type="http://schemas.openxmlformats.org/officeDocument/2006/relationships/tags" Target="../tags/tag1266.xml"/><Relationship Id="rId111" Type="http://schemas.openxmlformats.org/officeDocument/2006/relationships/tags" Target="../tags/tag1265.xml"/><Relationship Id="rId110" Type="http://schemas.openxmlformats.org/officeDocument/2006/relationships/tags" Target="../tags/tag1264.xml"/><Relationship Id="rId11" Type="http://schemas.openxmlformats.org/officeDocument/2006/relationships/slideLayout" Target="../slideLayouts/slideLayout11.xml"/><Relationship Id="rId109" Type="http://schemas.openxmlformats.org/officeDocument/2006/relationships/tags" Target="../tags/tag1263.xml"/><Relationship Id="rId108" Type="http://schemas.openxmlformats.org/officeDocument/2006/relationships/tags" Target="../tags/tag1262.xml"/><Relationship Id="rId107" Type="http://schemas.openxmlformats.org/officeDocument/2006/relationships/tags" Target="../tags/tag1261.xml"/><Relationship Id="rId106" Type="http://schemas.openxmlformats.org/officeDocument/2006/relationships/tags" Target="../tags/tag1260.xml"/><Relationship Id="rId105" Type="http://schemas.openxmlformats.org/officeDocument/2006/relationships/tags" Target="../tags/tag1259.xml"/><Relationship Id="rId104" Type="http://schemas.openxmlformats.org/officeDocument/2006/relationships/tags" Target="../tags/tag1258.xml"/><Relationship Id="rId103" Type="http://schemas.openxmlformats.org/officeDocument/2006/relationships/tags" Target="../tags/tag1257.xml"/><Relationship Id="rId102" Type="http://schemas.openxmlformats.org/officeDocument/2006/relationships/tags" Target="../tags/tag1256.xml"/><Relationship Id="rId101" Type="http://schemas.openxmlformats.org/officeDocument/2006/relationships/tags" Target="../tags/tag1255.xml"/><Relationship Id="rId100" Type="http://schemas.openxmlformats.org/officeDocument/2006/relationships/tags" Target="../tags/tag1254.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34" name="任意多边形: 形状 233"/>
          <p:cNvSpPr/>
          <p:nvPr userDrawn="1">
            <p:custDataLst>
              <p:tags r:id="rId12"/>
            </p:custDataLst>
          </p:nvPr>
        </p:nvSpPr>
        <p:spPr>
          <a:xfrm>
            <a:off x="0" y="11430"/>
            <a:ext cx="12190095" cy="6838950"/>
          </a:xfrm>
          <a:custGeom>
            <a:avLst/>
            <a:gdLst>
              <a:gd name="connsiteX0" fmla="*/ 0 w 12193055"/>
              <a:gd name="connsiteY0" fmla="*/ 0 h 6839082"/>
              <a:gd name="connsiteX1" fmla="*/ 12193055 w 12193055"/>
              <a:gd name="connsiteY1" fmla="*/ 0 h 6839082"/>
              <a:gd name="connsiteX2" fmla="*/ 12193055 w 12193055"/>
              <a:gd name="connsiteY2" fmla="*/ 6839082 h 6839082"/>
              <a:gd name="connsiteX3" fmla="*/ 0 w 12193055"/>
              <a:gd name="connsiteY3" fmla="*/ 6839082 h 6839082"/>
              <a:gd name="connsiteX0-1" fmla="*/ 0 w 12193055"/>
              <a:gd name="connsiteY0-2" fmla="*/ 0 h 6839082"/>
              <a:gd name="connsiteX1-3" fmla="*/ 12193055 w 12193055"/>
              <a:gd name="connsiteY1-4" fmla="*/ 0 h 6839082"/>
              <a:gd name="connsiteX2-5" fmla="*/ 12193055 w 12193055"/>
              <a:gd name="connsiteY2-6" fmla="*/ 6839082 h 6839082"/>
              <a:gd name="connsiteX3-7" fmla="*/ 0 w 12193055"/>
              <a:gd name="connsiteY3-8" fmla="*/ 6839082 h 6839082"/>
              <a:gd name="connsiteX4" fmla="*/ 1054 w 12193055"/>
              <a:gd name="connsiteY4" fmla="*/ 3360619 h 6839082"/>
              <a:gd name="connsiteX5" fmla="*/ 0 w 12193055"/>
              <a:gd name="connsiteY5" fmla="*/ 0 h 6839082"/>
              <a:gd name="connsiteX0-9" fmla="*/ 1054 w 12193055"/>
              <a:gd name="connsiteY0-10" fmla="*/ 3360619 h 6839082"/>
              <a:gd name="connsiteX1-11" fmla="*/ 0 w 12193055"/>
              <a:gd name="connsiteY1-12" fmla="*/ 0 h 6839082"/>
              <a:gd name="connsiteX2-13" fmla="*/ 12193055 w 12193055"/>
              <a:gd name="connsiteY2-14" fmla="*/ 0 h 6839082"/>
              <a:gd name="connsiteX3-15" fmla="*/ 12193055 w 12193055"/>
              <a:gd name="connsiteY3-16" fmla="*/ 6839082 h 6839082"/>
              <a:gd name="connsiteX4-17" fmla="*/ 0 w 12193055"/>
              <a:gd name="connsiteY4-18" fmla="*/ 6839082 h 6839082"/>
              <a:gd name="connsiteX5-19" fmla="*/ 92494 w 12193055"/>
              <a:gd name="connsiteY5-20" fmla="*/ 3452059 h 6839082"/>
              <a:gd name="connsiteX0-21" fmla="*/ 1054 w 12193055"/>
              <a:gd name="connsiteY0-22" fmla="*/ 3360619 h 6839082"/>
              <a:gd name="connsiteX1-23" fmla="*/ 0 w 12193055"/>
              <a:gd name="connsiteY1-24" fmla="*/ 0 h 6839082"/>
              <a:gd name="connsiteX2-25" fmla="*/ 12193055 w 12193055"/>
              <a:gd name="connsiteY2-26" fmla="*/ 0 h 6839082"/>
              <a:gd name="connsiteX3-27" fmla="*/ 12193055 w 12193055"/>
              <a:gd name="connsiteY3-28" fmla="*/ 6839082 h 6839082"/>
              <a:gd name="connsiteX4-29" fmla="*/ 0 w 12193055"/>
              <a:gd name="connsiteY4-30" fmla="*/ 6839082 h 6839082"/>
              <a:gd name="connsiteX0-31" fmla="*/ 0 w 12193055"/>
              <a:gd name="connsiteY0-32" fmla="*/ 0 h 6839082"/>
              <a:gd name="connsiteX1-33" fmla="*/ 12193055 w 12193055"/>
              <a:gd name="connsiteY1-34" fmla="*/ 0 h 6839082"/>
              <a:gd name="connsiteX2-35" fmla="*/ 12193055 w 12193055"/>
              <a:gd name="connsiteY2-36" fmla="*/ 6839082 h 6839082"/>
              <a:gd name="connsiteX3-37" fmla="*/ 0 w 12193055"/>
              <a:gd name="connsiteY3-38" fmla="*/ 6839082 h 6839082"/>
            </a:gdLst>
            <a:ahLst/>
            <a:cxnLst>
              <a:cxn ang="0">
                <a:pos x="connsiteX0-1" y="connsiteY0-2"/>
              </a:cxn>
              <a:cxn ang="0">
                <a:pos x="connsiteX1-3" y="connsiteY1-4"/>
              </a:cxn>
              <a:cxn ang="0">
                <a:pos x="connsiteX2-5" y="connsiteY2-6"/>
              </a:cxn>
              <a:cxn ang="0">
                <a:pos x="connsiteX3-7" y="connsiteY3-8"/>
              </a:cxn>
            </a:cxnLst>
            <a:rect l="l" t="t" r="r" b="b"/>
            <a:pathLst>
              <a:path w="12193055" h="6839082">
                <a:moveTo>
                  <a:pt x="0" y="0"/>
                </a:moveTo>
                <a:lnTo>
                  <a:pt x="12193055" y="0"/>
                </a:lnTo>
                <a:lnTo>
                  <a:pt x="12193055" y="6839082"/>
                </a:lnTo>
                <a:lnTo>
                  <a:pt x="0" y="6839082"/>
                </a:lnTo>
              </a:path>
            </a:pathLst>
          </a:custGeom>
          <a:noFill/>
          <a:ln w="22161" cap="flat">
            <a:solidFill>
              <a:schemeClr val="accent1">
                <a:alpha val="14000"/>
              </a:schemeClr>
            </a:solidFill>
            <a:prstDash val="solid"/>
            <a:round/>
          </a:ln>
        </p:spPr>
        <p:txBody>
          <a:bodyPr wrap="square" rtlCol="0" anchor="ctr">
            <a:noAutofit/>
          </a:bodyPr>
          <a:lstStyle/>
          <a:p>
            <a:endParaRPr lang="zh-CN" altLang="en-US"/>
          </a:p>
        </p:txBody>
      </p:sp>
      <p:sp>
        <p:nvSpPr>
          <p:cNvPr id="236" name="任意多边形: 形状 235"/>
          <p:cNvSpPr/>
          <p:nvPr userDrawn="1">
            <p:custDataLst>
              <p:tags r:id="rId13"/>
            </p:custDataLst>
          </p:nvPr>
        </p:nvSpPr>
        <p:spPr>
          <a:xfrm>
            <a:off x="0" y="11232"/>
            <a:ext cx="205105" cy="276225"/>
          </a:xfrm>
          <a:custGeom>
            <a:avLst/>
            <a:gdLst>
              <a:gd name="connsiteX0" fmla="*/ 323 w 323"/>
              <a:gd name="connsiteY0" fmla="*/ 0 h 435"/>
              <a:gd name="connsiteX1" fmla="*/ 104 w 323"/>
              <a:gd name="connsiteY1" fmla="*/ 435 h 435"/>
              <a:gd name="connsiteX2" fmla="*/ 0 w 323"/>
              <a:gd name="connsiteY2" fmla="*/ 435 h 435"/>
            </a:gdLst>
            <a:ahLst/>
            <a:cxnLst>
              <a:cxn ang="0">
                <a:pos x="connsiteX0" y="connsiteY0"/>
              </a:cxn>
              <a:cxn ang="0">
                <a:pos x="connsiteX1" y="connsiteY1"/>
              </a:cxn>
              <a:cxn ang="0">
                <a:pos x="connsiteX2" y="connsiteY2"/>
              </a:cxn>
            </a:cxnLst>
            <a:rect l="l" t="t" r="r" b="b"/>
            <a:pathLst>
              <a:path w="323" h="435">
                <a:moveTo>
                  <a:pt x="323" y="0"/>
                </a:moveTo>
                <a:lnTo>
                  <a:pt x="104" y="435"/>
                </a:lnTo>
                <a:lnTo>
                  <a:pt x="0" y="435"/>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38" name="任意多边形: 形状 237"/>
          <p:cNvSpPr/>
          <p:nvPr userDrawn="1">
            <p:custDataLst>
              <p:tags r:id="rId14"/>
            </p:custDataLst>
          </p:nvPr>
        </p:nvSpPr>
        <p:spPr>
          <a:xfrm>
            <a:off x="0" y="287622"/>
            <a:ext cx="669776" cy="289691"/>
          </a:xfrm>
          <a:custGeom>
            <a:avLst/>
            <a:gdLst>
              <a:gd name="connsiteX0" fmla="*/ 65858 w 669776"/>
              <a:gd name="connsiteY0" fmla="*/ 0 h 289691"/>
              <a:gd name="connsiteX1" fmla="*/ 669776 w 669776"/>
              <a:gd name="connsiteY1" fmla="*/ 0 h 289691"/>
              <a:gd name="connsiteX2" fmla="*/ 538528 w 669776"/>
              <a:gd name="connsiteY2" fmla="*/ 289691 h 289691"/>
              <a:gd name="connsiteX3" fmla="*/ 0 w 669776"/>
              <a:gd name="connsiteY3" fmla="*/ 289691 h 289691"/>
              <a:gd name="connsiteX4" fmla="*/ 0 w 669776"/>
              <a:gd name="connsiteY4" fmla="*/ 131180 h 289691"/>
              <a:gd name="connsiteX0-1" fmla="*/ 67184 w 671102"/>
              <a:gd name="connsiteY0-2" fmla="*/ 0 h 289691"/>
              <a:gd name="connsiteX1-3" fmla="*/ 671102 w 671102"/>
              <a:gd name="connsiteY1-4" fmla="*/ 0 h 289691"/>
              <a:gd name="connsiteX2-5" fmla="*/ 539854 w 671102"/>
              <a:gd name="connsiteY2-6" fmla="*/ 289691 h 289691"/>
              <a:gd name="connsiteX3-7" fmla="*/ 1326 w 671102"/>
              <a:gd name="connsiteY3-8" fmla="*/ 289691 h 289691"/>
              <a:gd name="connsiteX4-9" fmla="*/ 0 w 671102"/>
              <a:gd name="connsiteY4-10" fmla="*/ 219584 h 289691"/>
              <a:gd name="connsiteX5" fmla="*/ 1326 w 671102"/>
              <a:gd name="connsiteY5" fmla="*/ 131180 h 289691"/>
              <a:gd name="connsiteX6" fmla="*/ 67184 w 671102"/>
              <a:gd name="connsiteY6" fmla="*/ 0 h 289691"/>
              <a:gd name="connsiteX0-11" fmla="*/ 0 w 671102"/>
              <a:gd name="connsiteY0-12" fmla="*/ 219584 h 311024"/>
              <a:gd name="connsiteX1-13" fmla="*/ 1326 w 671102"/>
              <a:gd name="connsiteY1-14" fmla="*/ 131180 h 311024"/>
              <a:gd name="connsiteX2-15" fmla="*/ 67184 w 671102"/>
              <a:gd name="connsiteY2-16" fmla="*/ 0 h 311024"/>
              <a:gd name="connsiteX3-17" fmla="*/ 671102 w 671102"/>
              <a:gd name="connsiteY3-18" fmla="*/ 0 h 311024"/>
              <a:gd name="connsiteX4-19" fmla="*/ 539854 w 671102"/>
              <a:gd name="connsiteY4-20" fmla="*/ 289691 h 311024"/>
              <a:gd name="connsiteX5-21" fmla="*/ 1326 w 671102"/>
              <a:gd name="connsiteY5-22" fmla="*/ 289691 h 311024"/>
              <a:gd name="connsiteX6-23" fmla="*/ 91440 w 671102"/>
              <a:gd name="connsiteY6-24" fmla="*/ 311024 h 311024"/>
              <a:gd name="connsiteX0-25" fmla="*/ 0 w 671102"/>
              <a:gd name="connsiteY0-26" fmla="*/ 219584 h 289691"/>
              <a:gd name="connsiteX1-27" fmla="*/ 1326 w 671102"/>
              <a:gd name="connsiteY1-28" fmla="*/ 131180 h 289691"/>
              <a:gd name="connsiteX2-29" fmla="*/ 67184 w 671102"/>
              <a:gd name="connsiteY2-30" fmla="*/ 0 h 289691"/>
              <a:gd name="connsiteX3-31" fmla="*/ 671102 w 671102"/>
              <a:gd name="connsiteY3-32" fmla="*/ 0 h 289691"/>
              <a:gd name="connsiteX4-33" fmla="*/ 539854 w 671102"/>
              <a:gd name="connsiteY4-34" fmla="*/ 289691 h 289691"/>
              <a:gd name="connsiteX5-35" fmla="*/ 1326 w 671102"/>
              <a:gd name="connsiteY5-36" fmla="*/ 289691 h 289691"/>
              <a:gd name="connsiteX0-37" fmla="*/ 0 w 669776"/>
              <a:gd name="connsiteY0-38" fmla="*/ 131180 h 289691"/>
              <a:gd name="connsiteX1-39" fmla="*/ 65858 w 669776"/>
              <a:gd name="connsiteY1-40" fmla="*/ 0 h 289691"/>
              <a:gd name="connsiteX2-41" fmla="*/ 669776 w 669776"/>
              <a:gd name="connsiteY2-42" fmla="*/ 0 h 289691"/>
              <a:gd name="connsiteX3-43" fmla="*/ 538528 w 669776"/>
              <a:gd name="connsiteY3-44" fmla="*/ 289691 h 289691"/>
              <a:gd name="connsiteX4-45" fmla="*/ 0 w 669776"/>
              <a:gd name="connsiteY4-46" fmla="*/ 289691 h 2896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9776" h="289691">
                <a:moveTo>
                  <a:pt x="0" y="131180"/>
                </a:moveTo>
                <a:lnTo>
                  <a:pt x="65858" y="0"/>
                </a:lnTo>
                <a:lnTo>
                  <a:pt x="669776" y="0"/>
                </a:lnTo>
                <a:lnTo>
                  <a:pt x="538528" y="289691"/>
                </a:lnTo>
                <a:lnTo>
                  <a:pt x="0" y="289691"/>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12" name="任意多边形: 形状 11"/>
          <p:cNvSpPr/>
          <p:nvPr userDrawn="1">
            <p:custDataLst>
              <p:tags r:id="rId15"/>
            </p:custDataLst>
          </p:nvPr>
        </p:nvSpPr>
        <p:spPr>
          <a:xfrm>
            <a:off x="668719" y="11232"/>
            <a:ext cx="715010" cy="276225"/>
          </a:xfrm>
          <a:custGeom>
            <a:avLst/>
            <a:gdLst>
              <a:gd name="connsiteX0" fmla="*/ 1126 w 1126"/>
              <a:gd name="connsiteY0" fmla="*/ 0 h 435"/>
              <a:gd name="connsiteX1" fmla="*/ 951 w 1126"/>
              <a:gd name="connsiteY1" fmla="*/ 435 h 435"/>
              <a:gd name="connsiteX2" fmla="*/ 0 w 1126"/>
              <a:gd name="connsiteY2" fmla="*/ 435 h 435"/>
              <a:gd name="connsiteX3" fmla="*/ 197 w 1126"/>
              <a:gd name="connsiteY3" fmla="*/ 0 h 435"/>
            </a:gdLst>
            <a:ahLst/>
            <a:cxnLst>
              <a:cxn ang="0">
                <a:pos x="connsiteX0" y="connsiteY0"/>
              </a:cxn>
              <a:cxn ang="0">
                <a:pos x="connsiteX1" y="connsiteY1"/>
              </a:cxn>
              <a:cxn ang="0">
                <a:pos x="connsiteX2" y="connsiteY2"/>
              </a:cxn>
              <a:cxn ang="0">
                <a:pos x="connsiteX3" y="connsiteY3"/>
              </a:cxn>
            </a:cxnLst>
            <a:rect l="l" t="t" r="r" b="b"/>
            <a:pathLst>
              <a:path w="1126" h="435">
                <a:moveTo>
                  <a:pt x="1126" y="0"/>
                </a:moveTo>
                <a:lnTo>
                  <a:pt x="951" y="435"/>
                </a:lnTo>
                <a:lnTo>
                  <a:pt x="0" y="435"/>
                </a:lnTo>
                <a:lnTo>
                  <a:pt x="197"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 name="任意多边形: 形状 12"/>
          <p:cNvSpPr/>
          <p:nvPr userDrawn="1">
            <p:custDataLst>
              <p:tags r:id="rId16"/>
            </p:custDataLst>
          </p:nvPr>
        </p:nvSpPr>
        <p:spPr>
          <a:xfrm>
            <a:off x="1155874" y="287622"/>
            <a:ext cx="720090" cy="289691"/>
          </a:xfrm>
          <a:custGeom>
            <a:avLst/>
            <a:gdLst>
              <a:gd name="connsiteX0" fmla="*/ 618402 w 720090"/>
              <a:gd name="connsiteY0" fmla="*/ 289691 h 289691"/>
              <a:gd name="connsiteX1" fmla="*/ 0 w 720090"/>
              <a:gd name="connsiteY1" fmla="*/ 289691 h 289691"/>
              <a:gd name="connsiteX2" fmla="*/ 116468 w 720090"/>
              <a:gd name="connsiteY2" fmla="*/ 0 h 289691"/>
              <a:gd name="connsiteX3" fmla="*/ 720090 w 720090"/>
              <a:gd name="connsiteY3" fmla="*/ 0 h 289691"/>
            </a:gdLst>
            <a:ahLst/>
            <a:cxnLst>
              <a:cxn ang="0">
                <a:pos x="connsiteX0" y="connsiteY0"/>
              </a:cxn>
              <a:cxn ang="0">
                <a:pos x="connsiteX1" y="connsiteY1"/>
              </a:cxn>
              <a:cxn ang="0">
                <a:pos x="connsiteX2" y="connsiteY2"/>
              </a:cxn>
              <a:cxn ang="0">
                <a:pos x="connsiteX3" y="connsiteY3"/>
              </a:cxn>
            </a:cxnLst>
            <a:rect l="l" t="t" r="r" b="b"/>
            <a:pathLst>
              <a:path w="720090" h="289691">
                <a:moveTo>
                  <a:pt x="618402" y="289691"/>
                </a:moveTo>
                <a:lnTo>
                  <a:pt x="0" y="289691"/>
                </a:lnTo>
                <a:lnTo>
                  <a:pt x="116468" y="0"/>
                </a:lnTo>
                <a:lnTo>
                  <a:pt x="72009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4" name="任意多边形: 形状 13"/>
          <p:cNvSpPr/>
          <p:nvPr userDrawn="1">
            <p:custDataLst>
              <p:tags r:id="rId17"/>
            </p:custDataLst>
          </p:nvPr>
        </p:nvSpPr>
        <p:spPr>
          <a:xfrm>
            <a:off x="1875964" y="11232"/>
            <a:ext cx="687070" cy="276225"/>
          </a:xfrm>
          <a:custGeom>
            <a:avLst/>
            <a:gdLst>
              <a:gd name="connsiteX0" fmla="*/ 1082 w 1082"/>
              <a:gd name="connsiteY0" fmla="*/ 0 h 435"/>
              <a:gd name="connsiteX1" fmla="*/ 951 w 1082"/>
              <a:gd name="connsiteY1" fmla="*/ 435 h 435"/>
              <a:gd name="connsiteX2" fmla="*/ 0 w 1082"/>
              <a:gd name="connsiteY2" fmla="*/ 435 h 435"/>
              <a:gd name="connsiteX3" fmla="*/ 153 w 1082"/>
              <a:gd name="connsiteY3" fmla="*/ 0 h 435"/>
            </a:gdLst>
            <a:ahLst/>
            <a:cxnLst>
              <a:cxn ang="0">
                <a:pos x="connsiteX0" y="connsiteY0"/>
              </a:cxn>
              <a:cxn ang="0">
                <a:pos x="connsiteX1" y="connsiteY1"/>
              </a:cxn>
              <a:cxn ang="0">
                <a:pos x="connsiteX2" y="connsiteY2"/>
              </a:cxn>
              <a:cxn ang="0">
                <a:pos x="connsiteX3" y="connsiteY3"/>
              </a:cxn>
            </a:cxnLst>
            <a:rect l="l" t="t" r="r" b="b"/>
            <a:pathLst>
              <a:path w="1082" h="435">
                <a:moveTo>
                  <a:pt x="1082" y="0"/>
                </a:moveTo>
                <a:lnTo>
                  <a:pt x="951" y="435"/>
                </a:lnTo>
                <a:lnTo>
                  <a:pt x="0" y="435"/>
                </a:lnTo>
                <a:lnTo>
                  <a:pt x="153"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 name="任意多边形: 形状 14"/>
          <p:cNvSpPr/>
          <p:nvPr userDrawn="1">
            <p:custDataLst>
              <p:tags r:id="rId18"/>
            </p:custDataLst>
          </p:nvPr>
        </p:nvSpPr>
        <p:spPr>
          <a:xfrm>
            <a:off x="2392384" y="287622"/>
            <a:ext cx="691120" cy="289691"/>
          </a:xfrm>
          <a:custGeom>
            <a:avLst/>
            <a:gdLst>
              <a:gd name="connsiteX0" fmla="*/ 618402 w 691120"/>
              <a:gd name="connsiteY0" fmla="*/ 289691 h 289691"/>
              <a:gd name="connsiteX1" fmla="*/ 0 w 691120"/>
              <a:gd name="connsiteY1" fmla="*/ 289691 h 289691"/>
              <a:gd name="connsiteX2" fmla="*/ 87498 w 691120"/>
              <a:gd name="connsiteY2" fmla="*/ 0 h 289691"/>
              <a:gd name="connsiteX3" fmla="*/ 691121 w 691120"/>
              <a:gd name="connsiteY3" fmla="*/ 0 h 289691"/>
            </a:gdLst>
            <a:ahLst/>
            <a:cxnLst>
              <a:cxn ang="0">
                <a:pos x="connsiteX0" y="connsiteY0"/>
              </a:cxn>
              <a:cxn ang="0">
                <a:pos x="connsiteX1" y="connsiteY1"/>
              </a:cxn>
              <a:cxn ang="0">
                <a:pos x="connsiteX2" y="connsiteY2"/>
              </a:cxn>
              <a:cxn ang="0">
                <a:pos x="connsiteX3" y="connsiteY3"/>
              </a:cxn>
            </a:cxnLst>
            <a:rect l="l" t="t" r="r" b="b"/>
            <a:pathLst>
              <a:path w="691120" h="289691">
                <a:moveTo>
                  <a:pt x="618402" y="289691"/>
                </a:moveTo>
                <a:lnTo>
                  <a:pt x="0" y="289691"/>
                </a:lnTo>
                <a:lnTo>
                  <a:pt x="87498" y="0"/>
                </a:lnTo>
                <a:lnTo>
                  <a:pt x="69112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6" name="任意多边形: 形状 15"/>
          <p:cNvSpPr/>
          <p:nvPr userDrawn="1">
            <p:custDataLst>
              <p:tags r:id="rId19"/>
            </p:custDataLst>
          </p:nvPr>
        </p:nvSpPr>
        <p:spPr>
          <a:xfrm>
            <a:off x="3083504" y="11232"/>
            <a:ext cx="659130" cy="276225"/>
          </a:xfrm>
          <a:custGeom>
            <a:avLst/>
            <a:gdLst>
              <a:gd name="connsiteX0" fmla="*/ 1038 w 1038"/>
              <a:gd name="connsiteY0" fmla="*/ 0 h 435"/>
              <a:gd name="connsiteX1" fmla="*/ 951 w 1038"/>
              <a:gd name="connsiteY1" fmla="*/ 435 h 435"/>
              <a:gd name="connsiteX2" fmla="*/ 0 w 1038"/>
              <a:gd name="connsiteY2" fmla="*/ 435 h 435"/>
              <a:gd name="connsiteX3" fmla="*/ 109 w 1038"/>
              <a:gd name="connsiteY3" fmla="*/ 0 h 435"/>
            </a:gdLst>
            <a:ahLst/>
            <a:cxnLst>
              <a:cxn ang="0">
                <a:pos x="connsiteX0" y="connsiteY0"/>
              </a:cxn>
              <a:cxn ang="0">
                <a:pos x="connsiteX1" y="connsiteY1"/>
              </a:cxn>
              <a:cxn ang="0">
                <a:pos x="connsiteX2" y="connsiteY2"/>
              </a:cxn>
              <a:cxn ang="0">
                <a:pos x="connsiteX3" y="connsiteY3"/>
              </a:cxn>
            </a:cxnLst>
            <a:rect l="l" t="t" r="r" b="b"/>
            <a:pathLst>
              <a:path w="1038" h="435">
                <a:moveTo>
                  <a:pt x="1038" y="0"/>
                </a:moveTo>
                <a:lnTo>
                  <a:pt x="951" y="435"/>
                </a:lnTo>
                <a:lnTo>
                  <a:pt x="0" y="435"/>
                </a:lnTo>
                <a:lnTo>
                  <a:pt x="109"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 name="任意多边形: 形状 16"/>
          <p:cNvSpPr/>
          <p:nvPr userDrawn="1">
            <p:custDataLst>
              <p:tags r:id="rId20"/>
            </p:custDataLst>
          </p:nvPr>
        </p:nvSpPr>
        <p:spPr>
          <a:xfrm>
            <a:off x="3629188" y="287622"/>
            <a:ext cx="661856" cy="289691"/>
          </a:xfrm>
          <a:custGeom>
            <a:avLst/>
            <a:gdLst>
              <a:gd name="connsiteX0" fmla="*/ 618107 w 661856"/>
              <a:gd name="connsiteY0" fmla="*/ 289691 h 289691"/>
              <a:gd name="connsiteX1" fmla="*/ 0 w 661856"/>
              <a:gd name="connsiteY1" fmla="*/ 289691 h 289691"/>
              <a:gd name="connsiteX2" fmla="*/ 58234 w 661856"/>
              <a:gd name="connsiteY2" fmla="*/ 0 h 289691"/>
              <a:gd name="connsiteX3" fmla="*/ 661857 w 661856"/>
              <a:gd name="connsiteY3" fmla="*/ 0 h 289691"/>
            </a:gdLst>
            <a:ahLst/>
            <a:cxnLst>
              <a:cxn ang="0">
                <a:pos x="connsiteX0" y="connsiteY0"/>
              </a:cxn>
              <a:cxn ang="0">
                <a:pos x="connsiteX1" y="connsiteY1"/>
              </a:cxn>
              <a:cxn ang="0">
                <a:pos x="connsiteX2" y="connsiteY2"/>
              </a:cxn>
              <a:cxn ang="0">
                <a:pos x="connsiteX3" y="connsiteY3"/>
              </a:cxn>
            </a:cxnLst>
            <a:rect l="l" t="t" r="r" b="b"/>
            <a:pathLst>
              <a:path w="661856" h="289691">
                <a:moveTo>
                  <a:pt x="618107" y="289691"/>
                </a:moveTo>
                <a:lnTo>
                  <a:pt x="0" y="289691"/>
                </a:lnTo>
                <a:lnTo>
                  <a:pt x="58234" y="0"/>
                </a:lnTo>
                <a:lnTo>
                  <a:pt x="66185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8" name="任意多边形: 形状 17"/>
          <p:cNvSpPr/>
          <p:nvPr userDrawn="1">
            <p:custDataLst>
              <p:tags r:id="rId21"/>
            </p:custDataLst>
          </p:nvPr>
        </p:nvSpPr>
        <p:spPr>
          <a:xfrm>
            <a:off x="4291045" y="11232"/>
            <a:ext cx="631190" cy="276225"/>
          </a:xfrm>
          <a:custGeom>
            <a:avLst/>
            <a:gdLst>
              <a:gd name="connsiteX0" fmla="*/ 994 w 994"/>
              <a:gd name="connsiteY0" fmla="*/ 0 h 435"/>
              <a:gd name="connsiteX1" fmla="*/ 951 w 994"/>
              <a:gd name="connsiteY1" fmla="*/ 435 h 435"/>
              <a:gd name="connsiteX2" fmla="*/ 0 w 994"/>
              <a:gd name="connsiteY2" fmla="*/ 435 h 435"/>
              <a:gd name="connsiteX3" fmla="*/ 66 w 994"/>
              <a:gd name="connsiteY3" fmla="*/ 0 h 435"/>
            </a:gdLst>
            <a:ahLst/>
            <a:cxnLst>
              <a:cxn ang="0">
                <a:pos x="connsiteX0" y="connsiteY0"/>
              </a:cxn>
              <a:cxn ang="0">
                <a:pos x="connsiteX1" y="connsiteY1"/>
              </a:cxn>
              <a:cxn ang="0">
                <a:pos x="connsiteX2" y="connsiteY2"/>
              </a:cxn>
              <a:cxn ang="0">
                <a:pos x="connsiteX3" y="connsiteY3"/>
              </a:cxn>
            </a:cxnLst>
            <a:rect l="l" t="t" r="r" b="b"/>
            <a:pathLst>
              <a:path w="994" h="435">
                <a:moveTo>
                  <a:pt x="994" y="0"/>
                </a:moveTo>
                <a:lnTo>
                  <a:pt x="951" y="435"/>
                </a:lnTo>
                <a:lnTo>
                  <a:pt x="0" y="435"/>
                </a:lnTo>
                <a:lnTo>
                  <a:pt x="66"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9" name="任意多边形: 形状 18"/>
          <p:cNvSpPr/>
          <p:nvPr userDrawn="1">
            <p:custDataLst>
              <p:tags r:id="rId22"/>
            </p:custDataLst>
          </p:nvPr>
        </p:nvSpPr>
        <p:spPr>
          <a:xfrm>
            <a:off x="4865698" y="287622"/>
            <a:ext cx="632887" cy="289691"/>
          </a:xfrm>
          <a:custGeom>
            <a:avLst/>
            <a:gdLst>
              <a:gd name="connsiteX0" fmla="*/ 618402 w 632887"/>
              <a:gd name="connsiteY0" fmla="*/ 289691 h 289691"/>
              <a:gd name="connsiteX1" fmla="*/ 0 w 632887"/>
              <a:gd name="connsiteY1" fmla="*/ 289691 h 289691"/>
              <a:gd name="connsiteX2" fmla="*/ 28969 w 632887"/>
              <a:gd name="connsiteY2" fmla="*/ 0 h 289691"/>
              <a:gd name="connsiteX3" fmla="*/ 632887 w 632887"/>
              <a:gd name="connsiteY3" fmla="*/ 0 h 289691"/>
            </a:gdLst>
            <a:ahLst/>
            <a:cxnLst>
              <a:cxn ang="0">
                <a:pos x="connsiteX0" y="connsiteY0"/>
              </a:cxn>
              <a:cxn ang="0">
                <a:pos x="connsiteX1" y="connsiteY1"/>
              </a:cxn>
              <a:cxn ang="0">
                <a:pos x="connsiteX2" y="connsiteY2"/>
              </a:cxn>
              <a:cxn ang="0">
                <a:pos x="connsiteX3" y="connsiteY3"/>
              </a:cxn>
            </a:cxnLst>
            <a:rect l="l" t="t" r="r" b="b"/>
            <a:pathLst>
              <a:path w="632887" h="289691">
                <a:moveTo>
                  <a:pt x="618402" y="289691"/>
                </a:moveTo>
                <a:lnTo>
                  <a:pt x="0" y="289691"/>
                </a:lnTo>
                <a:lnTo>
                  <a:pt x="28969" y="0"/>
                </a:lnTo>
                <a:lnTo>
                  <a:pt x="63288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0" name="任意多边形: 形状 19"/>
          <p:cNvSpPr/>
          <p:nvPr userDrawn="1">
            <p:custDataLst>
              <p:tags r:id="rId23"/>
            </p:custDataLst>
          </p:nvPr>
        </p:nvSpPr>
        <p:spPr>
          <a:xfrm>
            <a:off x="5498585" y="11232"/>
            <a:ext cx="603885" cy="276225"/>
          </a:xfrm>
          <a:custGeom>
            <a:avLst/>
            <a:gdLst>
              <a:gd name="connsiteX0" fmla="*/ 951 w 951"/>
              <a:gd name="connsiteY0" fmla="*/ 0 h 435"/>
              <a:gd name="connsiteX1" fmla="*/ 951 w 951"/>
              <a:gd name="connsiteY1" fmla="*/ 435 h 435"/>
              <a:gd name="connsiteX2" fmla="*/ 0 w 951"/>
              <a:gd name="connsiteY2" fmla="*/ 435 h 435"/>
              <a:gd name="connsiteX3" fmla="*/ 22 w 951"/>
              <a:gd name="connsiteY3" fmla="*/ 0 h 435"/>
            </a:gdLst>
            <a:ahLst/>
            <a:cxnLst>
              <a:cxn ang="0">
                <a:pos x="connsiteX0" y="connsiteY0"/>
              </a:cxn>
              <a:cxn ang="0">
                <a:pos x="connsiteX1" y="connsiteY1"/>
              </a:cxn>
              <a:cxn ang="0">
                <a:pos x="connsiteX2" y="connsiteY2"/>
              </a:cxn>
              <a:cxn ang="0">
                <a:pos x="connsiteX3" y="connsiteY3"/>
              </a:cxn>
            </a:cxnLst>
            <a:rect l="l" t="t" r="r" b="b"/>
            <a:pathLst>
              <a:path w="951" h="435">
                <a:moveTo>
                  <a:pt x="951" y="0"/>
                </a:moveTo>
                <a:lnTo>
                  <a:pt x="951" y="435"/>
                </a:lnTo>
                <a:lnTo>
                  <a:pt x="0" y="435"/>
                </a:lnTo>
                <a:lnTo>
                  <a:pt x="22"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1" name="任意多边形: 形状 20"/>
          <p:cNvSpPr/>
          <p:nvPr userDrawn="1">
            <p:custDataLst>
              <p:tags r:id="rId24"/>
            </p:custDataLst>
          </p:nvPr>
        </p:nvSpPr>
        <p:spPr>
          <a:xfrm>
            <a:off x="6102207" y="287622"/>
            <a:ext cx="618402" cy="289691"/>
          </a:xfrm>
          <a:custGeom>
            <a:avLst/>
            <a:gdLst>
              <a:gd name="connsiteX0" fmla="*/ 618403 w 618402"/>
              <a:gd name="connsiteY0" fmla="*/ 289691 h 289691"/>
              <a:gd name="connsiteX1" fmla="*/ 0 w 618402"/>
              <a:gd name="connsiteY1" fmla="*/ 289691 h 289691"/>
              <a:gd name="connsiteX2" fmla="*/ 0 w 618402"/>
              <a:gd name="connsiteY2" fmla="*/ 0 h 289691"/>
              <a:gd name="connsiteX3" fmla="*/ 603623 w 618402"/>
              <a:gd name="connsiteY3" fmla="*/ 0 h 289691"/>
            </a:gdLst>
            <a:ahLst/>
            <a:cxnLst>
              <a:cxn ang="0">
                <a:pos x="connsiteX0" y="connsiteY0"/>
              </a:cxn>
              <a:cxn ang="0">
                <a:pos x="connsiteX1" y="connsiteY1"/>
              </a:cxn>
              <a:cxn ang="0">
                <a:pos x="connsiteX2" y="connsiteY2"/>
              </a:cxn>
              <a:cxn ang="0">
                <a:pos x="connsiteX3" y="connsiteY3"/>
              </a:cxn>
            </a:cxnLst>
            <a:rect l="l" t="t" r="r" b="b"/>
            <a:pathLst>
              <a:path w="618402" h="289691">
                <a:moveTo>
                  <a:pt x="618403" y="289691"/>
                </a:moveTo>
                <a:lnTo>
                  <a:pt x="0" y="289691"/>
                </a:lnTo>
                <a:lnTo>
                  <a:pt x="0" y="0"/>
                </a:lnTo>
                <a:lnTo>
                  <a:pt x="60362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2" name="任意多边形: 形状 21"/>
          <p:cNvSpPr/>
          <p:nvPr userDrawn="1">
            <p:custDataLst>
              <p:tags r:id="rId25"/>
            </p:custDataLst>
          </p:nvPr>
        </p:nvSpPr>
        <p:spPr>
          <a:xfrm>
            <a:off x="6691936" y="11232"/>
            <a:ext cx="617855" cy="276225"/>
          </a:xfrm>
          <a:custGeom>
            <a:avLst/>
            <a:gdLst>
              <a:gd name="connsiteX0" fmla="*/ 929 w 973"/>
              <a:gd name="connsiteY0" fmla="*/ 0 h 435"/>
              <a:gd name="connsiteX1" fmla="*/ 973 w 973"/>
              <a:gd name="connsiteY1" fmla="*/ 435 h 435"/>
              <a:gd name="connsiteX2" fmla="*/ 22 w 973"/>
              <a:gd name="connsiteY2" fmla="*/ 435 h 435"/>
              <a:gd name="connsiteX3" fmla="*/ 0 w 973"/>
              <a:gd name="connsiteY3" fmla="*/ 0 h 435"/>
            </a:gdLst>
            <a:ahLst/>
            <a:cxnLst>
              <a:cxn ang="0">
                <a:pos x="connsiteX0" y="connsiteY0"/>
              </a:cxn>
              <a:cxn ang="0">
                <a:pos x="connsiteX1" y="connsiteY1"/>
              </a:cxn>
              <a:cxn ang="0">
                <a:pos x="connsiteX2" y="connsiteY2"/>
              </a:cxn>
              <a:cxn ang="0">
                <a:pos x="connsiteX3" y="connsiteY3"/>
              </a:cxn>
            </a:cxnLst>
            <a:rect l="l" t="t" r="r" b="b"/>
            <a:pathLst>
              <a:path w="973" h="435">
                <a:moveTo>
                  <a:pt x="929" y="0"/>
                </a:moveTo>
                <a:lnTo>
                  <a:pt x="973" y="435"/>
                </a:lnTo>
                <a:lnTo>
                  <a:pt x="22" y="435"/>
                </a:lnTo>
                <a:lnTo>
                  <a:pt x="0"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3" name="任意多边形: 形状 22"/>
          <p:cNvSpPr/>
          <p:nvPr userDrawn="1">
            <p:custDataLst>
              <p:tags r:id="rId26"/>
            </p:custDataLst>
          </p:nvPr>
        </p:nvSpPr>
        <p:spPr>
          <a:xfrm>
            <a:off x="7309747" y="287622"/>
            <a:ext cx="647371" cy="289691"/>
          </a:xfrm>
          <a:custGeom>
            <a:avLst/>
            <a:gdLst>
              <a:gd name="connsiteX0" fmla="*/ 647371 w 647371"/>
              <a:gd name="connsiteY0" fmla="*/ 289691 h 289691"/>
              <a:gd name="connsiteX1" fmla="*/ 28969 w 647371"/>
              <a:gd name="connsiteY1" fmla="*/ 289691 h 289691"/>
              <a:gd name="connsiteX2" fmla="*/ 0 w 647371"/>
              <a:gd name="connsiteY2" fmla="*/ 0 h 289691"/>
              <a:gd name="connsiteX3" fmla="*/ 603623 w 647371"/>
              <a:gd name="connsiteY3" fmla="*/ 0 h 289691"/>
            </a:gdLst>
            <a:ahLst/>
            <a:cxnLst>
              <a:cxn ang="0">
                <a:pos x="connsiteX0" y="connsiteY0"/>
              </a:cxn>
              <a:cxn ang="0">
                <a:pos x="connsiteX1" y="connsiteY1"/>
              </a:cxn>
              <a:cxn ang="0">
                <a:pos x="connsiteX2" y="connsiteY2"/>
              </a:cxn>
              <a:cxn ang="0">
                <a:pos x="connsiteX3" y="connsiteY3"/>
              </a:cxn>
            </a:cxnLst>
            <a:rect l="l" t="t" r="r" b="b"/>
            <a:pathLst>
              <a:path w="647371" h="289691">
                <a:moveTo>
                  <a:pt x="647371" y="289691"/>
                </a:moveTo>
                <a:lnTo>
                  <a:pt x="28969" y="289691"/>
                </a:lnTo>
                <a:lnTo>
                  <a:pt x="0" y="0"/>
                </a:lnTo>
                <a:lnTo>
                  <a:pt x="60362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4" name="任意多边形: 形状 23"/>
          <p:cNvSpPr/>
          <p:nvPr userDrawn="1">
            <p:custDataLst>
              <p:tags r:id="rId27"/>
            </p:custDataLst>
          </p:nvPr>
        </p:nvSpPr>
        <p:spPr>
          <a:xfrm>
            <a:off x="7871690" y="11232"/>
            <a:ext cx="645160" cy="276225"/>
          </a:xfrm>
          <a:custGeom>
            <a:avLst/>
            <a:gdLst>
              <a:gd name="connsiteX0" fmla="*/ 929 w 1016"/>
              <a:gd name="connsiteY0" fmla="*/ 0 h 435"/>
              <a:gd name="connsiteX1" fmla="*/ 1016 w 1016"/>
              <a:gd name="connsiteY1" fmla="*/ 435 h 435"/>
              <a:gd name="connsiteX2" fmla="*/ 66 w 1016"/>
              <a:gd name="connsiteY2" fmla="*/ 435 h 435"/>
              <a:gd name="connsiteX3" fmla="*/ 0 w 1016"/>
              <a:gd name="connsiteY3" fmla="*/ 0 h 435"/>
            </a:gdLst>
            <a:ahLst/>
            <a:cxnLst>
              <a:cxn ang="0">
                <a:pos x="connsiteX0" y="connsiteY0"/>
              </a:cxn>
              <a:cxn ang="0">
                <a:pos x="connsiteX1" y="connsiteY1"/>
              </a:cxn>
              <a:cxn ang="0">
                <a:pos x="connsiteX2" y="connsiteY2"/>
              </a:cxn>
              <a:cxn ang="0">
                <a:pos x="connsiteX3" y="connsiteY3"/>
              </a:cxn>
            </a:cxnLst>
            <a:rect l="l" t="t" r="r" b="b"/>
            <a:pathLst>
              <a:path w="1016" h="435">
                <a:moveTo>
                  <a:pt x="929" y="0"/>
                </a:moveTo>
                <a:lnTo>
                  <a:pt x="1016" y="435"/>
                </a:lnTo>
                <a:lnTo>
                  <a:pt x="66" y="435"/>
                </a:lnTo>
                <a:lnTo>
                  <a:pt x="0"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5" name="任意多边形: 形状 24"/>
          <p:cNvSpPr/>
          <p:nvPr userDrawn="1">
            <p:custDataLst>
              <p:tags r:id="rId28"/>
            </p:custDataLst>
          </p:nvPr>
        </p:nvSpPr>
        <p:spPr>
          <a:xfrm>
            <a:off x="8514332" y="286439"/>
            <a:ext cx="676340" cy="289691"/>
          </a:xfrm>
          <a:custGeom>
            <a:avLst/>
            <a:gdLst>
              <a:gd name="connsiteX0" fmla="*/ 676341 w 676340"/>
              <a:gd name="connsiteY0" fmla="*/ 289691 h 289691"/>
              <a:gd name="connsiteX1" fmla="*/ 58234 w 676340"/>
              <a:gd name="connsiteY1" fmla="*/ 289691 h 289691"/>
              <a:gd name="connsiteX2" fmla="*/ 0 w 676340"/>
              <a:gd name="connsiteY2" fmla="*/ 0 h 289691"/>
              <a:gd name="connsiteX3" fmla="*/ 603623 w 676340"/>
              <a:gd name="connsiteY3" fmla="*/ 0 h 289691"/>
            </a:gdLst>
            <a:ahLst/>
            <a:cxnLst>
              <a:cxn ang="0">
                <a:pos x="connsiteX0" y="connsiteY0"/>
              </a:cxn>
              <a:cxn ang="0">
                <a:pos x="connsiteX1" y="connsiteY1"/>
              </a:cxn>
              <a:cxn ang="0">
                <a:pos x="connsiteX2" y="connsiteY2"/>
              </a:cxn>
              <a:cxn ang="0">
                <a:pos x="connsiteX3" y="connsiteY3"/>
              </a:cxn>
            </a:cxnLst>
            <a:rect l="l" t="t" r="r" b="b"/>
            <a:pathLst>
              <a:path w="676340" h="289691">
                <a:moveTo>
                  <a:pt x="676341" y="289691"/>
                </a:moveTo>
                <a:lnTo>
                  <a:pt x="58234" y="289691"/>
                </a:lnTo>
                <a:lnTo>
                  <a:pt x="0" y="0"/>
                </a:lnTo>
                <a:lnTo>
                  <a:pt x="60362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6" name="任意多边形: 形状 25"/>
          <p:cNvSpPr/>
          <p:nvPr userDrawn="1">
            <p:custDataLst>
              <p:tags r:id="rId29"/>
            </p:custDataLst>
          </p:nvPr>
        </p:nvSpPr>
        <p:spPr>
          <a:xfrm>
            <a:off x="9048783" y="11232"/>
            <a:ext cx="673100" cy="276225"/>
          </a:xfrm>
          <a:custGeom>
            <a:avLst/>
            <a:gdLst>
              <a:gd name="connsiteX0" fmla="*/ 929 w 1060"/>
              <a:gd name="connsiteY0" fmla="*/ 0 h 435"/>
              <a:gd name="connsiteX1" fmla="*/ 1060 w 1060"/>
              <a:gd name="connsiteY1" fmla="*/ 435 h 435"/>
              <a:gd name="connsiteX2" fmla="*/ 109 w 1060"/>
              <a:gd name="connsiteY2" fmla="*/ 435 h 435"/>
              <a:gd name="connsiteX3" fmla="*/ 0 w 1060"/>
              <a:gd name="connsiteY3" fmla="*/ 0 h 435"/>
            </a:gdLst>
            <a:ahLst/>
            <a:cxnLst>
              <a:cxn ang="0">
                <a:pos x="connsiteX0" y="connsiteY0"/>
              </a:cxn>
              <a:cxn ang="0">
                <a:pos x="connsiteX1" y="connsiteY1"/>
              </a:cxn>
              <a:cxn ang="0">
                <a:pos x="connsiteX2" y="connsiteY2"/>
              </a:cxn>
              <a:cxn ang="0">
                <a:pos x="connsiteX3" y="connsiteY3"/>
              </a:cxn>
            </a:cxnLst>
            <a:rect l="l" t="t" r="r" b="b"/>
            <a:pathLst>
              <a:path w="1060" h="435">
                <a:moveTo>
                  <a:pt x="929" y="0"/>
                </a:moveTo>
                <a:lnTo>
                  <a:pt x="1060" y="435"/>
                </a:lnTo>
                <a:lnTo>
                  <a:pt x="109" y="435"/>
                </a:lnTo>
                <a:lnTo>
                  <a:pt x="0"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7" name="任意多边形: 形状 26"/>
          <p:cNvSpPr/>
          <p:nvPr userDrawn="1">
            <p:custDataLst>
              <p:tags r:id="rId30"/>
            </p:custDataLst>
          </p:nvPr>
        </p:nvSpPr>
        <p:spPr>
          <a:xfrm>
            <a:off x="9722168" y="287622"/>
            <a:ext cx="705605" cy="289691"/>
          </a:xfrm>
          <a:custGeom>
            <a:avLst/>
            <a:gdLst>
              <a:gd name="connsiteX0" fmla="*/ 705605 w 705605"/>
              <a:gd name="connsiteY0" fmla="*/ 289691 h 289691"/>
              <a:gd name="connsiteX1" fmla="*/ 87202 w 705605"/>
              <a:gd name="connsiteY1" fmla="*/ 289691 h 289691"/>
              <a:gd name="connsiteX2" fmla="*/ 0 w 705605"/>
              <a:gd name="connsiteY2" fmla="*/ 0 h 289691"/>
              <a:gd name="connsiteX3" fmla="*/ 603622 w 705605"/>
              <a:gd name="connsiteY3" fmla="*/ 0 h 289691"/>
            </a:gdLst>
            <a:ahLst/>
            <a:cxnLst>
              <a:cxn ang="0">
                <a:pos x="connsiteX0" y="connsiteY0"/>
              </a:cxn>
              <a:cxn ang="0">
                <a:pos x="connsiteX1" y="connsiteY1"/>
              </a:cxn>
              <a:cxn ang="0">
                <a:pos x="connsiteX2" y="connsiteY2"/>
              </a:cxn>
              <a:cxn ang="0">
                <a:pos x="connsiteX3" y="connsiteY3"/>
              </a:cxn>
            </a:cxnLst>
            <a:rect l="l" t="t" r="r" b="b"/>
            <a:pathLst>
              <a:path w="705605" h="289691">
                <a:moveTo>
                  <a:pt x="705605" y="289691"/>
                </a:moveTo>
                <a:lnTo>
                  <a:pt x="87202" y="289691"/>
                </a:lnTo>
                <a:lnTo>
                  <a:pt x="0" y="0"/>
                </a:lnTo>
                <a:lnTo>
                  <a:pt x="60362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8" name="任意多边形: 形状 27"/>
          <p:cNvSpPr/>
          <p:nvPr userDrawn="1">
            <p:custDataLst>
              <p:tags r:id="rId31"/>
            </p:custDataLst>
          </p:nvPr>
        </p:nvSpPr>
        <p:spPr>
          <a:xfrm>
            <a:off x="10228536" y="11232"/>
            <a:ext cx="701040" cy="276225"/>
          </a:xfrm>
          <a:custGeom>
            <a:avLst/>
            <a:gdLst>
              <a:gd name="connsiteX0" fmla="*/ 929 w 1104"/>
              <a:gd name="connsiteY0" fmla="*/ 0 h 435"/>
              <a:gd name="connsiteX1" fmla="*/ 1104 w 1104"/>
              <a:gd name="connsiteY1" fmla="*/ 435 h 435"/>
              <a:gd name="connsiteX2" fmla="*/ 153 w 1104"/>
              <a:gd name="connsiteY2" fmla="*/ 435 h 435"/>
              <a:gd name="connsiteX3" fmla="*/ 0 w 1104"/>
              <a:gd name="connsiteY3" fmla="*/ 0 h 435"/>
            </a:gdLst>
            <a:ahLst/>
            <a:cxnLst>
              <a:cxn ang="0">
                <a:pos x="connsiteX0" y="connsiteY0"/>
              </a:cxn>
              <a:cxn ang="0">
                <a:pos x="connsiteX1" y="connsiteY1"/>
              </a:cxn>
              <a:cxn ang="0">
                <a:pos x="connsiteX2" y="connsiteY2"/>
              </a:cxn>
              <a:cxn ang="0">
                <a:pos x="connsiteX3" y="connsiteY3"/>
              </a:cxn>
            </a:cxnLst>
            <a:rect l="l" t="t" r="r" b="b"/>
            <a:pathLst>
              <a:path w="1104" h="435">
                <a:moveTo>
                  <a:pt x="929" y="0"/>
                </a:moveTo>
                <a:lnTo>
                  <a:pt x="1104" y="435"/>
                </a:lnTo>
                <a:lnTo>
                  <a:pt x="153" y="435"/>
                </a:lnTo>
                <a:lnTo>
                  <a:pt x="0"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9" name="任意多边形: 形状 28"/>
          <p:cNvSpPr/>
          <p:nvPr userDrawn="1">
            <p:custDataLst>
              <p:tags r:id="rId32"/>
            </p:custDataLst>
          </p:nvPr>
        </p:nvSpPr>
        <p:spPr>
          <a:xfrm>
            <a:off x="10929412" y="287622"/>
            <a:ext cx="734869" cy="289691"/>
          </a:xfrm>
          <a:custGeom>
            <a:avLst/>
            <a:gdLst>
              <a:gd name="connsiteX0" fmla="*/ 734870 w 734869"/>
              <a:gd name="connsiteY0" fmla="*/ 289691 h 289691"/>
              <a:gd name="connsiteX1" fmla="*/ 116468 w 734869"/>
              <a:gd name="connsiteY1" fmla="*/ 289691 h 289691"/>
              <a:gd name="connsiteX2" fmla="*/ 0 w 734869"/>
              <a:gd name="connsiteY2" fmla="*/ 0 h 289691"/>
              <a:gd name="connsiteX3" fmla="*/ 603918 w 734869"/>
              <a:gd name="connsiteY3" fmla="*/ 0 h 289691"/>
            </a:gdLst>
            <a:ahLst/>
            <a:cxnLst>
              <a:cxn ang="0">
                <a:pos x="connsiteX0" y="connsiteY0"/>
              </a:cxn>
              <a:cxn ang="0">
                <a:pos x="connsiteX1" y="connsiteY1"/>
              </a:cxn>
              <a:cxn ang="0">
                <a:pos x="connsiteX2" y="connsiteY2"/>
              </a:cxn>
              <a:cxn ang="0">
                <a:pos x="connsiteX3" y="connsiteY3"/>
              </a:cxn>
            </a:cxnLst>
            <a:rect l="l" t="t" r="r" b="b"/>
            <a:pathLst>
              <a:path w="734869" h="289691">
                <a:moveTo>
                  <a:pt x="734870" y="289691"/>
                </a:moveTo>
                <a:lnTo>
                  <a:pt x="116468" y="289691"/>
                </a:lnTo>
                <a:lnTo>
                  <a:pt x="0" y="0"/>
                </a:lnTo>
                <a:lnTo>
                  <a:pt x="60391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0" name="任意多边形: 形状 29"/>
          <p:cNvSpPr/>
          <p:nvPr userDrawn="1">
            <p:custDataLst>
              <p:tags r:id="rId33"/>
            </p:custDataLst>
          </p:nvPr>
        </p:nvSpPr>
        <p:spPr>
          <a:xfrm>
            <a:off x="11408290" y="11232"/>
            <a:ext cx="728345" cy="276225"/>
          </a:xfrm>
          <a:custGeom>
            <a:avLst/>
            <a:gdLst>
              <a:gd name="connsiteX0" fmla="*/ 929 w 1147"/>
              <a:gd name="connsiteY0" fmla="*/ 0 h 435"/>
              <a:gd name="connsiteX1" fmla="*/ 1147 w 1147"/>
              <a:gd name="connsiteY1" fmla="*/ 435 h 435"/>
              <a:gd name="connsiteX2" fmla="*/ 197 w 1147"/>
              <a:gd name="connsiteY2" fmla="*/ 435 h 435"/>
              <a:gd name="connsiteX3" fmla="*/ 0 w 1147"/>
              <a:gd name="connsiteY3" fmla="*/ 0 h 435"/>
            </a:gdLst>
            <a:ahLst/>
            <a:cxnLst>
              <a:cxn ang="0">
                <a:pos x="connsiteX0" y="connsiteY0"/>
              </a:cxn>
              <a:cxn ang="0">
                <a:pos x="connsiteX1" y="connsiteY1"/>
              </a:cxn>
              <a:cxn ang="0">
                <a:pos x="connsiteX2" y="connsiteY2"/>
              </a:cxn>
              <a:cxn ang="0">
                <a:pos x="connsiteX3" y="connsiteY3"/>
              </a:cxn>
            </a:cxnLst>
            <a:rect l="l" t="t" r="r" b="b"/>
            <a:pathLst>
              <a:path w="1147" h="435">
                <a:moveTo>
                  <a:pt x="929" y="0"/>
                </a:moveTo>
                <a:lnTo>
                  <a:pt x="1147" y="435"/>
                </a:lnTo>
                <a:lnTo>
                  <a:pt x="197" y="435"/>
                </a:lnTo>
                <a:lnTo>
                  <a:pt x="0" y="0"/>
                </a:lnTo>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13" name="任意多边形: 形状 212"/>
          <p:cNvSpPr/>
          <p:nvPr userDrawn="1">
            <p:custDataLst>
              <p:tags r:id="rId34"/>
            </p:custDataLst>
          </p:nvPr>
        </p:nvSpPr>
        <p:spPr>
          <a:xfrm>
            <a:off x="12136952" y="287622"/>
            <a:ext cx="55048" cy="109426"/>
          </a:xfrm>
          <a:custGeom>
            <a:avLst/>
            <a:gdLst>
              <a:gd name="connsiteX0" fmla="*/ 0 w 55048"/>
              <a:gd name="connsiteY0" fmla="*/ 0 h 109426"/>
              <a:gd name="connsiteX1" fmla="*/ 55048 w 55048"/>
              <a:gd name="connsiteY1" fmla="*/ 0 h 109426"/>
              <a:gd name="connsiteX2" fmla="*/ 55048 w 55048"/>
              <a:gd name="connsiteY2" fmla="*/ 109426 h 109426"/>
              <a:gd name="connsiteX0-1" fmla="*/ 0 w 55048"/>
              <a:gd name="connsiteY0-2" fmla="*/ 0 h 109426"/>
              <a:gd name="connsiteX1-3" fmla="*/ 55048 w 55048"/>
              <a:gd name="connsiteY1-4" fmla="*/ 0 h 109426"/>
              <a:gd name="connsiteX2-5" fmla="*/ 55048 w 55048"/>
              <a:gd name="connsiteY2-6" fmla="*/ 57659 h 109426"/>
              <a:gd name="connsiteX3" fmla="*/ 55048 w 55048"/>
              <a:gd name="connsiteY3" fmla="*/ 109426 h 109426"/>
              <a:gd name="connsiteX4" fmla="*/ 0 w 55048"/>
              <a:gd name="connsiteY4" fmla="*/ 0 h 109426"/>
              <a:gd name="connsiteX0-7" fmla="*/ 55048 w 146488"/>
              <a:gd name="connsiteY0-8" fmla="*/ 57659 h 149099"/>
              <a:gd name="connsiteX1-9" fmla="*/ 55048 w 146488"/>
              <a:gd name="connsiteY1-10" fmla="*/ 109426 h 149099"/>
              <a:gd name="connsiteX2-11" fmla="*/ 0 w 146488"/>
              <a:gd name="connsiteY2-12" fmla="*/ 0 h 149099"/>
              <a:gd name="connsiteX3-13" fmla="*/ 55048 w 146488"/>
              <a:gd name="connsiteY3-14" fmla="*/ 0 h 149099"/>
              <a:gd name="connsiteX4-15" fmla="*/ 146488 w 146488"/>
              <a:gd name="connsiteY4-16" fmla="*/ 149099 h 149099"/>
              <a:gd name="connsiteX0-17" fmla="*/ 55048 w 55048"/>
              <a:gd name="connsiteY0-18" fmla="*/ 57659 h 109426"/>
              <a:gd name="connsiteX1-19" fmla="*/ 55048 w 55048"/>
              <a:gd name="connsiteY1-20" fmla="*/ 109426 h 109426"/>
              <a:gd name="connsiteX2-21" fmla="*/ 0 w 55048"/>
              <a:gd name="connsiteY2-22" fmla="*/ 0 h 109426"/>
              <a:gd name="connsiteX3-23" fmla="*/ 55048 w 55048"/>
              <a:gd name="connsiteY3-24" fmla="*/ 0 h 109426"/>
              <a:gd name="connsiteX0-25" fmla="*/ 55048 w 55048"/>
              <a:gd name="connsiteY0-26" fmla="*/ 109426 h 109426"/>
              <a:gd name="connsiteX1-27" fmla="*/ 0 w 55048"/>
              <a:gd name="connsiteY1-28" fmla="*/ 0 h 109426"/>
              <a:gd name="connsiteX2-29" fmla="*/ 55048 w 55048"/>
              <a:gd name="connsiteY2-30" fmla="*/ 0 h 109426"/>
            </a:gdLst>
            <a:ahLst/>
            <a:cxnLst>
              <a:cxn ang="0">
                <a:pos x="connsiteX0-1" y="connsiteY0-2"/>
              </a:cxn>
              <a:cxn ang="0">
                <a:pos x="connsiteX1-3" y="connsiteY1-4"/>
              </a:cxn>
              <a:cxn ang="0">
                <a:pos x="connsiteX2-5" y="connsiteY2-6"/>
              </a:cxn>
            </a:cxnLst>
            <a:rect l="l" t="t" r="r" b="b"/>
            <a:pathLst>
              <a:path w="55048" h="109426">
                <a:moveTo>
                  <a:pt x="55048" y="109426"/>
                </a:moveTo>
                <a:lnTo>
                  <a:pt x="0" y="0"/>
                </a:lnTo>
                <a:lnTo>
                  <a:pt x="55048"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40" name="任意多边形: 形状 239"/>
          <p:cNvSpPr/>
          <p:nvPr userDrawn="1">
            <p:custDataLst>
              <p:tags r:id="rId35"/>
            </p:custDataLst>
          </p:nvPr>
        </p:nvSpPr>
        <p:spPr>
          <a:xfrm>
            <a:off x="0" y="881489"/>
            <a:ext cx="401072" cy="319547"/>
          </a:xfrm>
          <a:custGeom>
            <a:avLst/>
            <a:gdLst>
              <a:gd name="connsiteX0" fmla="*/ 0 w 401072"/>
              <a:gd name="connsiteY0" fmla="*/ 0 h 319547"/>
              <a:gd name="connsiteX1" fmla="*/ 401072 w 401072"/>
              <a:gd name="connsiteY1" fmla="*/ 0 h 319547"/>
              <a:gd name="connsiteX2" fmla="*/ 256817 w 401072"/>
              <a:gd name="connsiteY2" fmla="*/ 319547 h 319547"/>
              <a:gd name="connsiteX3" fmla="*/ 0 w 401072"/>
              <a:gd name="connsiteY3" fmla="*/ 319547 h 319547"/>
              <a:gd name="connsiteX0-1" fmla="*/ 0 w 401072"/>
              <a:gd name="connsiteY0-2" fmla="*/ 0 h 319547"/>
              <a:gd name="connsiteX1-3" fmla="*/ 401072 w 401072"/>
              <a:gd name="connsiteY1-4" fmla="*/ 0 h 319547"/>
              <a:gd name="connsiteX2-5" fmla="*/ 256817 w 401072"/>
              <a:gd name="connsiteY2-6" fmla="*/ 319547 h 319547"/>
              <a:gd name="connsiteX3-7" fmla="*/ 0 w 401072"/>
              <a:gd name="connsiteY3-8" fmla="*/ 319547 h 319547"/>
              <a:gd name="connsiteX4" fmla="*/ 1055 w 401072"/>
              <a:gd name="connsiteY4" fmla="*/ 171024 h 319547"/>
              <a:gd name="connsiteX5" fmla="*/ 0 w 401072"/>
              <a:gd name="connsiteY5" fmla="*/ 0 h 319547"/>
              <a:gd name="connsiteX0-9" fmla="*/ 1055 w 401072"/>
              <a:gd name="connsiteY0-10" fmla="*/ 171024 h 319547"/>
              <a:gd name="connsiteX1-11" fmla="*/ 0 w 401072"/>
              <a:gd name="connsiteY1-12" fmla="*/ 0 h 319547"/>
              <a:gd name="connsiteX2-13" fmla="*/ 401072 w 401072"/>
              <a:gd name="connsiteY2-14" fmla="*/ 0 h 319547"/>
              <a:gd name="connsiteX3-15" fmla="*/ 256817 w 401072"/>
              <a:gd name="connsiteY3-16" fmla="*/ 319547 h 319547"/>
              <a:gd name="connsiteX4-17" fmla="*/ 0 w 401072"/>
              <a:gd name="connsiteY4-18" fmla="*/ 319547 h 319547"/>
              <a:gd name="connsiteX5-19" fmla="*/ 92495 w 401072"/>
              <a:gd name="connsiteY5-20" fmla="*/ 262464 h 319547"/>
              <a:gd name="connsiteX0-21" fmla="*/ 1055 w 401072"/>
              <a:gd name="connsiteY0-22" fmla="*/ 171024 h 319547"/>
              <a:gd name="connsiteX1-23" fmla="*/ 0 w 401072"/>
              <a:gd name="connsiteY1-24" fmla="*/ 0 h 319547"/>
              <a:gd name="connsiteX2-25" fmla="*/ 401072 w 401072"/>
              <a:gd name="connsiteY2-26" fmla="*/ 0 h 319547"/>
              <a:gd name="connsiteX3-27" fmla="*/ 256817 w 401072"/>
              <a:gd name="connsiteY3-28" fmla="*/ 319547 h 319547"/>
              <a:gd name="connsiteX4-29" fmla="*/ 0 w 401072"/>
              <a:gd name="connsiteY4-30" fmla="*/ 319547 h 319547"/>
              <a:gd name="connsiteX0-31" fmla="*/ 0 w 401072"/>
              <a:gd name="connsiteY0-32" fmla="*/ 0 h 319547"/>
              <a:gd name="connsiteX1-33" fmla="*/ 401072 w 401072"/>
              <a:gd name="connsiteY1-34" fmla="*/ 0 h 319547"/>
              <a:gd name="connsiteX2-35" fmla="*/ 256817 w 401072"/>
              <a:gd name="connsiteY2-36" fmla="*/ 319547 h 319547"/>
              <a:gd name="connsiteX3-37" fmla="*/ 0 w 401072"/>
              <a:gd name="connsiteY3-38" fmla="*/ 319547 h 319547"/>
            </a:gdLst>
            <a:ahLst/>
            <a:cxnLst>
              <a:cxn ang="0">
                <a:pos x="connsiteX0-1" y="connsiteY0-2"/>
              </a:cxn>
              <a:cxn ang="0">
                <a:pos x="connsiteX1-3" y="connsiteY1-4"/>
              </a:cxn>
              <a:cxn ang="0">
                <a:pos x="connsiteX2-5" y="connsiteY2-6"/>
              </a:cxn>
              <a:cxn ang="0">
                <a:pos x="connsiteX3-7" y="connsiteY3-8"/>
              </a:cxn>
            </a:cxnLst>
            <a:rect l="l" t="t" r="r" b="b"/>
            <a:pathLst>
              <a:path w="401072" h="319547">
                <a:moveTo>
                  <a:pt x="0" y="0"/>
                </a:moveTo>
                <a:lnTo>
                  <a:pt x="401072" y="0"/>
                </a:lnTo>
                <a:lnTo>
                  <a:pt x="256817" y="319547"/>
                </a:lnTo>
                <a:lnTo>
                  <a:pt x="0" y="319547"/>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34" name="任意多边形: 形状 33"/>
          <p:cNvSpPr/>
          <p:nvPr userDrawn="1">
            <p:custDataLst>
              <p:tags r:id="rId36"/>
            </p:custDataLst>
          </p:nvPr>
        </p:nvSpPr>
        <p:spPr>
          <a:xfrm>
            <a:off x="400016" y="577313"/>
            <a:ext cx="755858" cy="304175"/>
          </a:xfrm>
          <a:custGeom>
            <a:avLst/>
            <a:gdLst>
              <a:gd name="connsiteX0" fmla="*/ 633774 w 755858"/>
              <a:gd name="connsiteY0" fmla="*/ 304176 h 304175"/>
              <a:gd name="connsiteX1" fmla="*/ 0 w 755858"/>
              <a:gd name="connsiteY1" fmla="*/ 304176 h 304175"/>
              <a:gd name="connsiteX2" fmla="*/ 137751 w 755858"/>
              <a:gd name="connsiteY2" fmla="*/ 0 h 304175"/>
              <a:gd name="connsiteX3" fmla="*/ 755858 w 755858"/>
              <a:gd name="connsiteY3" fmla="*/ 0 h 304175"/>
            </a:gdLst>
            <a:ahLst/>
            <a:cxnLst>
              <a:cxn ang="0">
                <a:pos x="connsiteX0" y="connsiteY0"/>
              </a:cxn>
              <a:cxn ang="0">
                <a:pos x="connsiteX1" y="connsiteY1"/>
              </a:cxn>
              <a:cxn ang="0">
                <a:pos x="connsiteX2" y="connsiteY2"/>
              </a:cxn>
              <a:cxn ang="0">
                <a:pos x="connsiteX3" y="connsiteY3"/>
              </a:cxn>
            </a:cxnLst>
            <a:rect l="l" t="t" r="r" b="b"/>
            <a:pathLst>
              <a:path w="755858" h="304175">
                <a:moveTo>
                  <a:pt x="633774" y="304176"/>
                </a:moveTo>
                <a:lnTo>
                  <a:pt x="0" y="304176"/>
                </a:lnTo>
                <a:lnTo>
                  <a:pt x="137751" y="0"/>
                </a:lnTo>
                <a:lnTo>
                  <a:pt x="75585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5" name="任意多边形: 形状 34"/>
          <p:cNvSpPr/>
          <p:nvPr userDrawn="1">
            <p:custDataLst>
              <p:tags r:id="rId37"/>
            </p:custDataLst>
          </p:nvPr>
        </p:nvSpPr>
        <p:spPr>
          <a:xfrm>
            <a:off x="905202" y="881489"/>
            <a:ext cx="762065" cy="319547"/>
          </a:xfrm>
          <a:custGeom>
            <a:avLst/>
            <a:gdLst>
              <a:gd name="connsiteX0" fmla="*/ 649737 w 762065"/>
              <a:gd name="connsiteY0" fmla="*/ 319547 h 319547"/>
              <a:gd name="connsiteX1" fmla="*/ 0 w 762065"/>
              <a:gd name="connsiteY1" fmla="*/ 319547 h 319547"/>
              <a:gd name="connsiteX2" fmla="*/ 128588 w 762065"/>
              <a:gd name="connsiteY2" fmla="*/ 0 h 319547"/>
              <a:gd name="connsiteX3" fmla="*/ 762066 w 762065"/>
              <a:gd name="connsiteY3" fmla="*/ 0 h 319547"/>
            </a:gdLst>
            <a:ahLst/>
            <a:cxnLst>
              <a:cxn ang="0">
                <a:pos x="connsiteX0" y="connsiteY0"/>
              </a:cxn>
              <a:cxn ang="0">
                <a:pos x="connsiteX1" y="connsiteY1"/>
              </a:cxn>
              <a:cxn ang="0">
                <a:pos x="connsiteX2" y="connsiteY2"/>
              </a:cxn>
              <a:cxn ang="0">
                <a:pos x="connsiteX3" y="connsiteY3"/>
              </a:cxn>
            </a:cxnLst>
            <a:rect l="l" t="t" r="r" b="b"/>
            <a:pathLst>
              <a:path w="762065" h="319547">
                <a:moveTo>
                  <a:pt x="649737" y="319547"/>
                </a:moveTo>
                <a:lnTo>
                  <a:pt x="0" y="319547"/>
                </a:lnTo>
                <a:lnTo>
                  <a:pt x="128588" y="0"/>
                </a:lnTo>
                <a:lnTo>
                  <a:pt x="76206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6" name="任意多边形: 形状 35"/>
          <p:cNvSpPr/>
          <p:nvPr userDrawn="1">
            <p:custDataLst>
              <p:tags r:id="rId38"/>
            </p:custDataLst>
          </p:nvPr>
        </p:nvSpPr>
        <p:spPr>
          <a:xfrm>
            <a:off x="1667268" y="577313"/>
            <a:ext cx="725115" cy="304175"/>
          </a:xfrm>
          <a:custGeom>
            <a:avLst/>
            <a:gdLst>
              <a:gd name="connsiteX0" fmla="*/ 633479 w 725115"/>
              <a:gd name="connsiteY0" fmla="*/ 304176 h 304175"/>
              <a:gd name="connsiteX1" fmla="*/ 0 w 725115"/>
              <a:gd name="connsiteY1" fmla="*/ 304176 h 304175"/>
              <a:gd name="connsiteX2" fmla="*/ 107009 w 725115"/>
              <a:gd name="connsiteY2" fmla="*/ 0 h 304175"/>
              <a:gd name="connsiteX3" fmla="*/ 725116 w 725115"/>
              <a:gd name="connsiteY3" fmla="*/ 0 h 304175"/>
            </a:gdLst>
            <a:ahLst/>
            <a:cxnLst>
              <a:cxn ang="0">
                <a:pos x="connsiteX0" y="connsiteY0"/>
              </a:cxn>
              <a:cxn ang="0">
                <a:pos x="connsiteX1" y="connsiteY1"/>
              </a:cxn>
              <a:cxn ang="0">
                <a:pos x="connsiteX2" y="connsiteY2"/>
              </a:cxn>
              <a:cxn ang="0">
                <a:pos x="connsiteX3" y="connsiteY3"/>
              </a:cxn>
            </a:cxnLst>
            <a:rect l="l" t="t" r="r" b="b"/>
            <a:pathLst>
              <a:path w="725115" h="304175">
                <a:moveTo>
                  <a:pt x="633479" y="304176"/>
                </a:moveTo>
                <a:lnTo>
                  <a:pt x="0" y="304176"/>
                </a:lnTo>
                <a:lnTo>
                  <a:pt x="107009" y="0"/>
                </a:lnTo>
                <a:lnTo>
                  <a:pt x="72511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7" name="任意多边形: 形状 36"/>
          <p:cNvSpPr/>
          <p:nvPr userDrawn="1">
            <p:custDataLst>
              <p:tags r:id="rId39"/>
            </p:custDataLst>
          </p:nvPr>
        </p:nvSpPr>
        <p:spPr>
          <a:xfrm>
            <a:off x="2204675" y="881489"/>
            <a:ext cx="729845" cy="319547"/>
          </a:xfrm>
          <a:custGeom>
            <a:avLst/>
            <a:gdLst>
              <a:gd name="connsiteX0" fmla="*/ 649441 w 729845"/>
              <a:gd name="connsiteY0" fmla="*/ 319547 h 319547"/>
              <a:gd name="connsiteX1" fmla="*/ 0 w 729845"/>
              <a:gd name="connsiteY1" fmla="*/ 319547 h 319547"/>
              <a:gd name="connsiteX2" fmla="*/ 96071 w 729845"/>
              <a:gd name="connsiteY2" fmla="*/ 0 h 319547"/>
              <a:gd name="connsiteX3" fmla="*/ 729845 w 729845"/>
              <a:gd name="connsiteY3" fmla="*/ 0 h 319547"/>
            </a:gdLst>
            <a:ahLst/>
            <a:cxnLst>
              <a:cxn ang="0">
                <a:pos x="connsiteX0" y="connsiteY0"/>
              </a:cxn>
              <a:cxn ang="0">
                <a:pos x="connsiteX1" y="connsiteY1"/>
              </a:cxn>
              <a:cxn ang="0">
                <a:pos x="connsiteX2" y="connsiteY2"/>
              </a:cxn>
              <a:cxn ang="0">
                <a:pos x="connsiteX3" y="connsiteY3"/>
              </a:cxn>
            </a:cxnLst>
            <a:rect l="l" t="t" r="r" b="b"/>
            <a:pathLst>
              <a:path w="729845" h="319547">
                <a:moveTo>
                  <a:pt x="649441" y="319547"/>
                </a:moveTo>
                <a:lnTo>
                  <a:pt x="0" y="319547"/>
                </a:lnTo>
                <a:lnTo>
                  <a:pt x="96071" y="0"/>
                </a:lnTo>
                <a:lnTo>
                  <a:pt x="72984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8" name="任意多边形: 形状 37"/>
          <p:cNvSpPr/>
          <p:nvPr userDrawn="1">
            <p:custDataLst>
              <p:tags r:id="rId40"/>
            </p:custDataLst>
          </p:nvPr>
        </p:nvSpPr>
        <p:spPr>
          <a:xfrm>
            <a:off x="2934520" y="577313"/>
            <a:ext cx="694667" cy="304175"/>
          </a:xfrm>
          <a:custGeom>
            <a:avLst/>
            <a:gdLst>
              <a:gd name="connsiteX0" fmla="*/ 633479 w 694667"/>
              <a:gd name="connsiteY0" fmla="*/ 304176 h 304175"/>
              <a:gd name="connsiteX1" fmla="*/ 0 w 694667"/>
              <a:gd name="connsiteY1" fmla="*/ 304176 h 304175"/>
              <a:gd name="connsiteX2" fmla="*/ 76266 w 694667"/>
              <a:gd name="connsiteY2" fmla="*/ 0 h 304175"/>
              <a:gd name="connsiteX3" fmla="*/ 694668 w 694667"/>
              <a:gd name="connsiteY3" fmla="*/ 0 h 304175"/>
            </a:gdLst>
            <a:ahLst/>
            <a:cxnLst>
              <a:cxn ang="0">
                <a:pos x="connsiteX0" y="connsiteY0"/>
              </a:cxn>
              <a:cxn ang="0">
                <a:pos x="connsiteX1" y="connsiteY1"/>
              </a:cxn>
              <a:cxn ang="0">
                <a:pos x="connsiteX2" y="connsiteY2"/>
              </a:cxn>
              <a:cxn ang="0">
                <a:pos x="connsiteX3" y="connsiteY3"/>
              </a:cxn>
            </a:cxnLst>
            <a:rect l="l" t="t" r="r" b="b"/>
            <a:pathLst>
              <a:path w="694667" h="304175">
                <a:moveTo>
                  <a:pt x="633479" y="304176"/>
                </a:moveTo>
                <a:lnTo>
                  <a:pt x="0" y="304176"/>
                </a:lnTo>
                <a:lnTo>
                  <a:pt x="76266" y="0"/>
                </a:lnTo>
                <a:lnTo>
                  <a:pt x="69466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39" name="任意多边形: 形状 38"/>
          <p:cNvSpPr/>
          <p:nvPr userDrawn="1">
            <p:custDataLst>
              <p:tags r:id="rId41"/>
            </p:custDataLst>
          </p:nvPr>
        </p:nvSpPr>
        <p:spPr>
          <a:xfrm>
            <a:off x="3503852" y="881489"/>
            <a:ext cx="697624" cy="319547"/>
          </a:xfrm>
          <a:custGeom>
            <a:avLst/>
            <a:gdLst>
              <a:gd name="connsiteX0" fmla="*/ 649441 w 697624"/>
              <a:gd name="connsiteY0" fmla="*/ 319547 h 319547"/>
              <a:gd name="connsiteX1" fmla="*/ 0 w 697624"/>
              <a:gd name="connsiteY1" fmla="*/ 319547 h 319547"/>
              <a:gd name="connsiteX2" fmla="*/ 64146 w 697624"/>
              <a:gd name="connsiteY2" fmla="*/ 0 h 319547"/>
              <a:gd name="connsiteX3" fmla="*/ 697624 w 697624"/>
              <a:gd name="connsiteY3" fmla="*/ 0 h 319547"/>
            </a:gdLst>
            <a:ahLst/>
            <a:cxnLst>
              <a:cxn ang="0">
                <a:pos x="connsiteX0" y="connsiteY0"/>
              </a:cxn>
              <a:cxn ang="0">
                <a:pos x="connsiteX1" y="connsiteY1"/>
              </a:cxn>
              <a:cxn ang="0">
                <a:pos x="connsiteX2" y="connsiteY2"/>
              </a:cxn>
              <a:cxn ang="0">
                <a:pos x="connsiteX3" y="connsiteY3"/>
              </a:cxn>
            </a:cxnLst>
            <a:rect l="l" t="t" r="r" b="b"/>
            <a:pathLst>
              <a:path w="697624" h="319547">
                <a:moveTo>
                  <a:pt x="649441" y="319547"/>
                </a:moveTo>
                <a:lnTo>
                  <a:pt x="0" y="319547"/>
                </a:lnTo>
                <a:lnTo>
                  <a:pt x="64146" y="0"/>
                </a:lnTo>
                <a:lnTo>
                  <a:pt x="69762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0" name="任意多边形: 形状 39"/>
          <p:cNvSpPr/>
          <p:nvPr userDrawn="1">
            <p:custDataLst>
              <p:tags r:id="rId42"/>
            </p:custDataLst>
          </p:nvPr>
        </p:nvSpPr>
        <p:spPr>
          <a:xfrm>
            <a:off x="4201477" y="577313"/>
            <a:ext cx="664221" cy="304175"/>
          </a:xfrm>
          <a:custGeom>
            <a:avLst/>
            <a:gdLst>
              <a:gd name="connsiteX0" fmla="*/ 633774 w 664221"/>
              <a:gd name="connsiteY0" fmla="*/ 304176 h 304175"/>
              <a:gd name="connsiteX1" fmla="*/ 0 w 664221"/>
              <a:gd name="connsiteY1" fmla="*/ 304176 h 304175"/>
              <a:gd name="connsiteX2" fmla="*/ 45818 w 664221"/>
              <a:gd name="connsiteY2" fmla="*/ 0 h 304175"/>
              <a:gd name="connsiteX3" fmla="*/ 664221 w 664221"/>
              <a:gd name="connsiteY3" fmla="*/ 0 h 304175"/>
            </a:gdLst>
            <a:ahLst/>
            <a:cxnLst>
              <a:cxn ang="0">
                <a:pos x="connsiteX0" y="connsiteY0"/>
              </a:cxn>
              <a:cxn ang="0">
                <a:pos x="connsiteX1" y="connsiteY1"/>
              </a:cxn>
              <a:cxn ang="0">
                <a:pos x="connsiteX2" y="connsiteY2"/>
              </a:cxn>
              <a:cxn ang="0">
                <a:pos x="connsiteX3" y="connsiteY3"/>
              </a:cxn>
            </a:cxnLst>
            <a:rect l="l" t="t" r="r" b="b"/>
            <a:pathLst>
              <a:path w="664221" h="304175">
                <a:moveTo>
                  <a:pt x="633774" y="304176"/>
                </a:moveTo>
                <a:lnTo>
                  <a:pt x="0" y="304176"/>
                </a:lnTo>
                <a:lnTo>
                  <a:pt x="45818" y="0"/>
                </a:lnTo>
                <a:lnTo>
                  <a:pt x="66422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1" name="任意多边形: 形状 40"/>
          <p:cNvSpPr/>
          <p:nvPr userDrawn="1">
            <p:custDataLst>
              <p:tags r:id="rId43"/>
            </p:custDataLst>
          </p:nvPr>
        </p:nvSpPr>
        <p:spPr>
          <a:xfrm>
            <a:off x="4803030" y="881489"/>
            <a:ext cx="665698" cy="319547"/>
          </a:xfrm>
          <a:custGeom>
            <a:avLst/>
            <a:gdLst>
              <a:gd name="connsiteX0" fmla="*/ 649736 w 665698"/>
              <a:gd name="connsiteY0" fmla="*/ 319547 h 319547"/>
              <a:gd name="connsiteX1" fmla="*/ 0 w 665698"/>
              <a:gd name="connsiteY1" fmla="*/ 319547 h 319547"/>
              <a:gd name="connsiteX2" fmla="*/ 32221 w 665698"/>
              <a:gd name="connsiteY2" fmla="*/ 0 h 319547"/>
              <a:gd name="connsiteX3" fmla="*/ 665699 w 665698"/>
              <a:gd name="connsiteY3" fmla="*/ 0 h 319547"/>
            </a:gdLst>
            <a:ahLst/>
            <a:cxnLst>
              <a:cxn ang="0">
                <a:pos x="connsiteX0" y="connsiteY0"/>
              </a:cxn>
              <a:cxn ang="0">
                <a:pos x="connsiteX1" y="connsiteY1"/>
              </a:cxn>
              <a:cxn ang="0">
                <a:pos x="connsiteX2" y="connsiteY2"/>
              </a:cxn>
              <a:cxn ang="0">
                <a:pos x="connsiteX3" y="connsiteY3"/>
              </a:cxn>
            </a:cxnLst>
            <a:rect l="l" t="t" r="r" b="b"/>
            <a:pathLst>
              <a:path w="665698" h="319547">
                <a:moveTo>
                  <a:pt x="649736" y="319547"/>
                </a:moveTo>
                <a:lnTo>
                  <a:pt x="0" y="319547"/>
                </a:lnTo>
                <a:lnTo>
                  <a:pt x="32221" y="0"/>
                </a:lnTo>
                <a:lnTo>
                  <a:pt x="66569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2" name="任意多边形: 形状 41"/>
          <p:cNvSpPr/>
          <p:nvPr userDrawn="1">
            <p:custDataLst>
              <p:tags r:id="rId44"/>
            </p:custDataLst>
          </p:nvPr>
        </p:nvSpPr>
        <p:spPr>
          <a:xfrm>
            <a:off x="5468729" y="577313"/>
            <a:ext cx="633478" cy="304175"/>
          </a:xfrm>
          <a:custGeom>
            <a:avLst/>
            <a:gdLst>
              <a:gd name="connsiteX0" fmla="*/ 633478 w 633478"/>
              <a:gd name="connsiteY0" fmla="*/ 304176 h 304175"/>
              <a:gd name="connsiteX1" fmla="*/ 0 w 633478"/>
              <a:gd name="connsiteY1" fmla="*/ 304176 h 304175"/>
              <a:gd name="connsiteX2" fmla="*/ 15371 w 633478"/>
              <a:gd name="connsiteY2" fmla="*/ 0 h 304175"/>
              <a:gd name="connsiteX3" fmla="*/ 633478 w 633478"/>
              <a:gd name="connsiteY3" fmla="*/ 0 h 304175"/>
            </a:gdLst>
            <a:ahLst/>
            <a:cxnLst>
              <a:cxn ang="0">
                <a:pos x="connsiteX0" y="connsiteY0"/>
              </a:cxn>
              <a:cxn ang="0">
                <a:pos x="connsiteX1" y="connsiteY1"/>
              </a:cxn>
              <a:cxn ang="0">
                <a:pos x="connsiteX2" y="connsiteY2"/>
              </a:cxn>
              <a:cxn ang="0">
                <a:pos x="connsiteX3" y="connsiteY3"/>
              </a:cxn>
            </a:cxnLst>
            <a:rect l="l" t="t" r="r" b="b"/>
            <a:pathLst>
              <a:path w="633478" h="304175">
                <a:moveTo>
                  <a:pt x="633478" y="304176"/>
                </a:moveTo>
                <a:lnTo>
                  <a:pt x="0" y="304176"/>
                </a:lnTo>
                <a:lnTo>
                  <a:pt x="15371" y="0"/>
                </a:lnTo>
                <a:lnTo>
                  <a:pt x="63347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3" name="任意多边形: 形状 42"/>
          <p:cNvSpPr/>
          <p:nvPr userDrawn="1">
            <p:custDataLst>
              <p:tags r:id="rId45"/>
            </p:custDataLst>
          </p:nvPr>
        </p:nvSpPr>
        <p:spPr>
          <a:xfrm>
            <a:off x="6102207" y="881489"/>
            <a:ext cx="649736" cy="319547"/>
          </a:xfrm>
          <a:custGeom>
            <a:avLst/>
            <a:gdLst>
              <a:gd name="connsiteX0" fmla="*/ 649737 w 649736"/>
              <a:gd name="connsiteY0" fmla="*/ 319547 h 319547"/>
              <a:gd name="connsiteX1" fmla="*/ 0 w 649736"/>
              <a:gd name="connsiteY1" fmla="*/ 319547 h 319547"/>
              <a:gd name="connsiteX2" fmla="*/ 0 w 649736"/>
              <a:gd name="connsiteY2" fmla="*/ 0 h 319547"/>
              <a:gd name="connsiteX3" fmla="*/ 633774 w 649736"/>
              <a:gd name="connsiteY3" fmla="*/ 0 h 319547"/>
            </a:gdLst>
            <a:ahLst/>
            <a:cxnLst>
              <a:cxn ang="0">
                <a:pos x="connsiteX0" y="connsiteY0"/>
              </a:cxn>
              <a:cxn ang="0">
                <a:pos x="connsiteX1" y="connsiteY1"/>
              </a:cxn>
              <a:cxn ang="0">
                <a:pos x="connsiteX2" y="connsiteY2"/>
              </a:cxn>
              <a:cxn ang="0">
                <a:pos x="connsiteX3" y="connsiteY3"/>
              </a:cxn>
            </a:cxnLst>
            <a:rect l="l" t="t" r="r" b="b"/>
            <a:pathLst>
              <a:path w="649736" h="319547">
                <a:moveTo>
                  <a:pt x="649737" y="319547"/>
                </a:moveTo>
                <a:lnTo>
                  <a:pt x="0" y="319547"/>
                </a:lnTo>
                <a:lnTo>
                  <a:pt x="0" y="0"/>
                </a:lnTo>
                <a:lnTo>
                  <a:pt x="63377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4" name="任意多边形: 形状 43"/>
          <p:cNvSpPr/>
          <p:nvPr userDrawn="1">
            <p:custDataLst>
              <p:tags r:id="rId46"/>
            </p:custDataLst>
          </p:nvPr>
        </p:nvSpPr>
        <p:spPr>
          <a:xfrm>
            <a:off x="6720610" y="577313"/>
            <a:ext cx="648849" cy="304175"/>
          </a:xfrm>
          <a:custGeom>
            <a:avLst/>
            <a:gdLst>
              <a:gd name="connsiteX0" fmla="*/ 648849 w 648849"/>
              <a:gd name="connsiteY0" fmla="*/ 304176 h 304175"/>
              <a:gd name="connsiteX1" fmla="*/ 15371 w 648849"/>
              <a:gd name="connsiteY1" fmla="*/ 304176 h 304175"/>
              <a:gd name="connsiteX2" fmla="*/ 0 w 648849"/>
              <a:gd name="connsiteY2" fmla="*/ 0 h 304175"/>
              <a:gd name="connsiteX3" fmla="*/ 618107 w 648849"/>
              <a:gd name="connsiteY3" fmla="*/ 0 h 304175"/>
            </a:gdLst>
            <a:ahLst/>
            <a:cxnLst>
              <a:cxn ang="0">
                <a:pos x="connsiteX0" y="connsiteY0"/>
              </a:cxn>
              <a:cxn ang="0">
                <a:pos x="connsiteX1" y="connsiteY1"/>
              </a:cxn>
              <a:cxn ang="0">
                <a:pos x="connsiteX2" y="connsiteY2"/>
              </a:cxn>
              <a:cxn ang="0">
                <a:pos x="connsiteX3" y="connsiteY3"/>
              </a:cxn>
            </a:cxnLst>
            <a:rect l="l" t="t" r="r" b="b"/>
            <a:pathLst>
              <a:path w="648849" h="304175">
                <a:moveTo>
                  <a:pt x="648849" y="304176"/>
                </a:moveTo>
                <a:lnTo>
                  <a:pt x="15371" y="304176"/>
                </a:lnTo>
                <a:lnTo>
                  <a:pt x="0" y="0"/>
                </a:lnTo>
                <a:lnTo>
                  <a:pt x="61810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5" name="任意多边形: 形状 44"/>
          <p:cNvSpPr/>
          <p:nvPr userDrawn="1">
            <p:custDataLst>
              <p:tags r:id="rId47"/>
            </p:custDataLst>
          </p:nvPr>
        </p:nvSpPr>
        <p:spPr>
          <a:xfrm>
            <a:off x="7369459" y="881489"/>
            <a:ext cx="681662" cy="319547"/>
          </a:xfrm>
          <a:custGeom>
            <a:avLst/>
            <a:gdLst>
              <a:gd name="connsiteX0" fmla="*/ 681662 w 681662"/>
              <a:gd name="connsiteY0" fmla="*/ 319547 h 319547"/>
              <a:gd name="connsiteX1" fmla="*/ 32222 w 681662"/>
              <a:gd name="connsiteY1" fmla="*/ 319547 h 319547"/>
              <a:gd name="connsiteX2" fmla="*/ 0 w 681662"/>
              <a:gd name="connsiteY2" fmla="*/ 0 h 319547"/>
              <a:gd name="connsiteX3" fmla="*/ 633479 w 681662"/>
              <a:gd name="connsiteY3" fmla="*/ 0 h 319547"/>
            </a:gdLst>
            <a:ahLst/>
            <a:cxnLst>
              <a:cxn ang="0">
                <a:pos x="connsiteX0" y="connsiteY0"/>
              </a:cxn>
              <a:cxn ang="0">
                <a:pos x="connsiteX1" y="connsiteY1"/>
              </a:cxn>
              <a:cxn ang="0">
                <a:pos x="connsiteX2" y="connsiteY2"/>
              </a:cxn>
              <a:cxn ang="0">
                <a:pos x="connsiteX3" y="connsiteY3"/>
              </a:cxn>
            </a:cxnLst>
            <a:rect l="l" t="t" r="r" b="b"/>
            <a:pathLst>
              <a:path w="681662" h="319547">
                <a:moveTo>
                  <a:pt x="681662" y="319547"/>
                </a:moveTo>
                <a:lnTo>
                  <a:pt x="32222" y="319547"/>
                </a:lnTo>
                <a:lnTo>
                  <a:pt x="0" y="0"/>
                </a:lnTo>
                <a:lnTo>
                  <a:pt x="63347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6" name="任意多边形: 形状 45"/>
          <p:cNvSpPr/>
          <p:nvPr userDrawn="1">
            <p:custDataLst>
              <p:tags r:id="rId48"/>
            </p:custDataLst>
          </p:nvPr>
        </p:nvSpPr>
        <p:spPr>
          <a:xfrm>
            <a:off x="7957119" y="577313"/>
            <a:ext cx="679297" cy="304175"/>
          </a:xfrm>
          <a:custGeom>
            <a:avLst/>
            <a:gdLst>
              <a:gd name="connsiteX0" fmla="*/ 679297 w 679297"/>
              <a:gd name="connsiteY0" fmla="*/ 304176 h 304175"/>
              <a:gd name="connsiteX1" fmla="*/ 45819 w 679297"/>
              <a:gd name="connsiteY1" fmla="*/ 304176 h 304175"/>
              <a:gd name="connsiteX2" fmla="*/ 0 w 679297"/>
              <a:gd name="connsiteY2" fmla="*/ 0 h 304175"/>
              <a:gd name="connsiteX3" fmla="*/ 618403 w 679297"/>
              <a:gd name="connsiteY3" fmla="*/ 0 h 304175"/>
            </a:gdLst>
            <a:ahLst/>
            <a:cxnLst>
              <a:cxn ang="0">
                <a:pos x="connsiteX0" y="connsiteY0"/>
              </a:cxn>
              <a:cxn ang="0">
                <a:pos x="connsiteX1" y="connsiteY1"/>
              </a:cxn>
              <a:cxn ang="0">
                <a:pos x="connsiteX2" y="connsiteY2"/>
              </a:cxn>
              <a:cxn ang="0">
                <a:pos x="connsiteX3" y="connsiteY3"/>
              </a:cxn>
            </a:cxnLst>
            <a:rect l="l" t="t" r="r" b="b"/>
            <a:pathLst>
              <a:path w="679297" h="304175">
                <a:moveTo>
                  <a:pt x="679297" y="304176"/>
                </a:moveTo>
                <a:lnTo>
                  <a:pt x="45819" y="304176"/>
                </a:lnTo>
                <a:lnTo>
                  <a:pt x="0" y="0"/>
                </a:lnTo>
                <a:lnTo>
                  <a:pt x="61840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7" name="任意多边形: 形状 46"/>
          <p:cNvSpPr/>
          <p:nvPr userDrawn="1">
            <p:custDataLst>
              <p:tags r:id="rId49"/>
            </p:custDataLst>
          </p:nvPr>
        </p:nvSpPr>
        <p:spPr>
          <a:xfrm>
            <a:off x="8633756" y="880307"/>
            <a:ext cx="713586" cy="319251"/>
          </a:xfrm>
          <a:custGeom>
            <a:avLst/>
            <a:gdLst>
              <a:gd name="connsiteX0" fmla="*/ 713586 w 713586"/>
              <a:gd name="connsiteY0" fmla="*/ 319252 h 319251"/>
              <a:gd name="connsiteX1" fmla="*/ 64145 w 713586"/>
              <a:gd name="connsiteY1" fmla="*/ 319252 h 319251"/>
              <a:gd name="connsiteX2" fmla="*/ 0 w 713586"/>
              <a:gd name="connsiteY2" fmla="*/ 0 h 319251"/>
              <a:gd name="connsiteX3" fmla="*/ 633478 w 713586"/>
              <a:gd name="connsiteY3" fmla="*/ 0 h 319251"/>
            </a:gdLst>
            <a:ahLst/>
            <a:cxnLst>
              <a:cxn ang="0">
                <a:pos x="connsiteX0" y="connsiteY0"/>
              </a:cxn>
              <a:cxn ang="0">
                <a:pos x="connsiteX1" y="connsiteY1"/>
              </a:cxn>
              <a:cxn ang="0">
                <a:pos x="connsiteX2" y="connsiteY2"/>
              </a:cxn>
              <a:cxn ang="0">
                <a:pos x="connsiteX3" y="connsiteY3"/>
              </a:cxn>
            </a:cxnLst>
            <a:rect l="l" t="t" r="r" b="b"/>
            <a:pathLst>
              <a:path w="713586" h="319251">
                <a:moveTo>
                  <a:pt x="713586" y="319252"/>
                </a:moveTo>
                <a:lnTo>
                  <a:pt x="64145" y="319252"/>
                </a:lnTo>
                <a:lnTo>
                  <a:pt x="0" y="0"/>
                </a:lnTo>
                <a:lnTo>
                  <a:pt x="63347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8" name="任意多边形: 形状 47"/>
          <p:cNvSpPr/>
          <p:nvPr userDrawn="1">
            <p:custDataLst>
              <p:tags r:id="rId50"/>
            </p:custDataLst>
          </p:nvPr>
        </p:nvSpPr>
        <p:spPr>
          <a:xfrm>
            <a:off x="9190968" y="577313"/>
            <a:ext cx="710039" cy="304175"/>
          </a:xfrm>
          <a:custGeom>
            <a:avLst/>
            <a:gdLst>
              <a:gd name="connsiteX0" fmla="*/ 710039 w 710039"/>
              <a:gd name="connsiteY0" fmla="*/ 304176 h 304175"/>
              <a:gd name="connsiteX1" fmla="*/ 76561 w 710039"/>
              <a:gd name="connsiteY1" fmla="*/ 304176 h 304175"/>
              <a:gd name="connsiteX2" fmla="*/ 0 w 710039"/>
              <a:gd name="connsiteY2" fmla="*/ 0 h 304175"/>
              <a:gd name="connsiteX3" fmla="*/ 618402 w 710039"/>
              <a:gd name="connsiteY3" fmla="*/ 0 h 304175"/>
            </a:gdLst>
            <a:ahLst/>
            <a:cxnLst>
              <a:cxn ang="0">
                <a:pos x="connsiteX0" y="connsiteY0"/>
              </a:cxn>
              <a:cxn ang="0">
                <a:pos x="connsiteX1" y="connsiteY1"/>
              </a:cxn>
              <a:cxn ang="0">
                <a:pos x="connsiteX2" y="connsiteY2"/>
              </a:cxn>
              <a:cxn ang="0">
                <a:pos x="connsiteX3" y="connsiteY3"/>
              </a:cxn>
            </a:cxnLst>
            <a:rect l="l" t="t" r="r" b="b"/>
            <a:pathLst>
              <a:path w="710039" h="304175">
                <a:moveTo>
                  <a:pt x="710039" y="304176"/>
                </a:moveTo>
                <a:lnTo>
                  <a:pt x="76561" y="304176"/>
                </a:lnTo>
                <a:lnTo>
                  <a:pt x="0" y="0"/>
                </a:lnTo>
                <a:lnTo>
                  <a:pt x="61840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49" name="任意多边形: 形状 48"/>
          <p:cNvSpPr/>
          <p:nvPr userDrawn="1">
            <p:custDataLst>
              <p:tags r:id="rId51"/>
            </p:custDataLst>
          </p:nvPr>
        </p:nvSpPr>
        <p:spPr>
          <a:xfrm>
            <a:off x="9901008" y="881489"/>
            <a:ext cx="746102" cy="319547"/>
          </a:xfrm>
          <a:custGeom>
            <a:avLst/>
            <a:gdLst>
              <a:gd name="connsiteX0" fmla="*/ 746103 w 746102"/>
              <a:gd name="connsiteY0" fmla="*/ 319547 h 319547"/>
              <a:gd name="connsiteX1" fmla="*/ 96367 w 746102"/>
              <a:gd name="connsiteY1" fmla="*/ 319547 h 319547"/>
              <a:gd name="connsiteX2" fmla="*/ 0 w 746102"/>
              <a:gd name="connsiteY2" fmla="*/ 0 h 319547"/>
              <a:gd name="connsiteX3" fmla="*/ 633478 w 746102"/>
              <a:gd name="connsiteY3" fmla="*/ 0 h 319547"/>
            </a:gdLst>
            <a:ahLst/>
            <a:cxnLst>
              <a:cxn ang="0">
                <a:pos x="connsiteX0" y="connsiteY0"/>
              </a:cxn>
              <a:cxn ang="0">
                <a:pos x="connsiteX1" y="connsiteY1"/>
              </a:cxn>
              <a:cxn ang="0">
                <a:pos x="connsiteX2" y="connsiteY2"/>
              </a:cxn>
              <a:cxn ang="0">
                <a:pos x="connsiteX3" y="connsiteY3"/>
              </a:cxn>
            </a:cxnLst>
            <a:rect l="l" t="t" r="r" b="b"/>
            <a:pathLst>
              <a:path w="746102" h="319547">
                <a:moveTo>
                  <a:pt x="746103" y="319547"/>
                </a:moveTo>
                <a:lnTo>
                  <a:pt x="96367" y="319547"/>
                </a:lnTo>
                <a:lnTo>
                  <a:pt x="0" y="0"/>
                </a:lnTo>
                <a:lnTo>
                  <a:pt x="63347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50" name="任意多边形: 形状 49"/>
          <p:cNvSpPr/>
          <p:nvPr userDrawn="1">
            <p:custDataLst>
              <p:tags r:id="rId52"/>
            </p:custDataLst>
          </p:nvPr>
        </p:nvSpPr>
        <p:spPr>
          <a:xfrm>
            <a:off x="10427773" y="577313"/>
            <a:ext cx="740487" cy="304175"/>
          </a:xfrm>
          <a:custGeom>
            <a:avLst/>
            <a:gdLst>
              <a:gd name="connsiteX0" fmla="*/ 740487 w 740487"/>
              <a:gd name="connsiteY0" fmla="*/ 304176 h 304175"/>
              <a:gd name="connsiteX1" fmla="*/ 106712 w 740487"/>
              <a:gd name="connsiteY1" fmla="*/ 304176 h 304175"/>
              <a:gd name="connsiteX2" fmla="*/ 0 w 740487"/>
              <a:gd name="connsiteY2" fmla="*/ 0 h 304175"/>
              <a:gd name="connsiteX3" fmla="*/ 618107 w 740487"/>
              <a:gd name="connsiteY3" fmla="*/ 0 h 304175"/>
            </a:gdLst>
            <a:ahLst/>
            <a:cxnLst>
              <a:cxn ang="0">
                <a:pos x="connsiteX0" y="connsiteY0"/>
              </a:cxn>
              <a:cxn ang="0">
                <a:pos x="connsiteX1" y="connsiteY1"/>
              </a:cxn>
              <a:cxn ang="0">
                <a:pos x="connsiteX2" y="connsiteY2"/>
              </a:cxn>
              <a:cxn ang="0">
                <a:pos x="connsiteX3" y="connsiteY3"/>
              </a:cxn>
            </a:cxnLst>
            <a:rect l="l" t="t" r="r" b="b"/>
            <a:pathLst>
              <a:path w="740487" h="304175">
                <a:moveTo>
                  <a:pt x="740487" y="304176"/>
                </a:moveTo>
                <a:lnTo>
                  <a:pt x="106712" y="304176"/>
                </a:lnTo>
                <a:lnTo>
                  <a:pt x="0" y="0"/>
                </a:lnTo>
                <a:lnTo>
                  <a:pt x="61810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51" name="任意多边形: 形状 50"/>
          <p:cNvSpPr/>
          <p:nvPr userDrawn="1">
            <p:custDataLst>
              <p:tags r:id="rId53"/>
            </p:custDataLst>
          </p:nvPr>
        </p:nvSpPr>
        <p:spPr>
          <a:xfrm>
            <a:off x="11168260" y="881489"/>
            <a:ext cx="778026" cy="319547"/>
          </a:xfrm>
          <a:custGeom>
            <a:avLst/>
            <a:gdLst>
              <a:gd name="connsiteX0" fmla="*/ 778027 w 778026"/>
              <a:gd name="connsiteY0" fmla="*/ 319547 h 319547"/>
              <a:gd name="connsiteX1" fmla="*/ 128291 w 778026"/>
              <a:gd name="connsiteY1" fmla="*/ 319547 h 319547"/>
              <a:gd name="connsiteX2" fmla="*/ 0 w 778026"/>
              <a:gd name="connsiteY2" fmla="*/ 0 h 319547"/>
              <a:gd name="connsiteX3" fmla="*/ 633478 w 778026"/>
              <a:gd name="connsiteY3" fmla="*/ 0 h 319547"/>
            </a:gdLst>
            <a:ahLst/>
            <a:cxnLst>
              <a:cxn ang="0">
                <a:pos x="connsiteX0" y="connsiteY0"/>
              </a:cxn>
              <a:cxn ang="0">
                <a:pos x="connsiteX1" y="connsiteY1"/>
              </a:cxn>
              <a:cxn ang="0">
                <a:pos x="connsiteX2" y="connsiteY2"/>
              </a:cxn>
              <a:cxn ang="0">
                <a:pos x="connsiteX3" y="connsiteY3"/>
              </a:cxn>
            </a:cxnLst>
            <a:rect l="l" t="t" r="r" b="b"/>
            <a:pathLst>
              <a:path w="778026" h="319547">
                <a:moveTo>
                  <a:pt x="778027" y="319547"/>
                </a:moveTo>
                <a:lnTo>
                  <a:pt x="128291" y="319547"/>
                </a:lnTo>
                <a:lnTo>
                  <a:pt x="0" y="0"/>
                </a:lnTo>
                <a:lnTo>
                  <a:pt x="63347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15" name="任意多边形: 形状 214"/>
          <p:cNvSpPr/>
          <p:nvPr userDrawn="1">
            <p:custDataLst>
              <p:tags r:id="rId54"/>
            </p:custDataLst>
          </p:nvPr>
        </p:nvSpPr>
        <p:spPr>
          <a:xfrm>
            <a:off x="11664282" y="577312"/>
            <a:ext cx="527718" cy="304176"/>
          </a:xfrm>
          <a:custGeom>
            <a:avLst/>
            <a:gdLst>
              <a:gd name="connsiteX0" fmla="*/ 0 w 527718"/>
              <a:gd name="connsiteY0" fmla="*/ 0 h 304176"/>
              <a:gd name="connsiteX1" fmla="*/ 527718 w 527718"/>
              <a:gd name="connsiteY1" fmla="*/ 0 h 304176"/>
              <a:gd name="connsiteX2" fmla="*/ 527718 w 527718"/>
              <a:gd name="connsiteY2" fmla="*/ 304176 h 304176"/>
              <a:gd name="connsiteX3" fmla="*/ 137456 w 527718"/>
              <a:gd name="connsiteY3" fmla="*/ 304176 h 304176"/>
              <a:gd name="connsiteX0-1" fmla="*/ 0 w 527718"/>
              <a:gd name="connsiteY0-2" fmla="*/ 0 h 304176"/>
              <a:gd name="connsiteX1-3" fmla="*/ 527718 w 527718"/>
              <a:gd name="connsiteY1-4" fmla="*/ 0 h 304176"/>
              <a:gd name="connsiteX2-5" fmla="*/ 527718 w 527718"/>
              <a:gd name="connsiteY2-6" fmla="*/ 159288 h 304176"/>
              <a:gd name="connsiteX3-7" fmla="*/ 527718 w 527718"/>
              <a:gd name="connsiteY3-8" fmla="*/ 304176 h 304176"/>
              <a:gd name="connsiteX4" fmla="*/ 137456 w 527718"/>
              <a:gd name="connsiteY4" fmla="*/ 304176 h 304176"/>
              <a:gd name="connsiteX5" fmla="*/ 0 w 527718"/>
              <a:gd name="connsiteY5" fmla="*/ 0 h 304176"/>
              <a:gd name="connsiteX0-9" fmla="*/ 527718 w 619158"/>
              <a:gd name="connsiteY0-10" fmla="*/ 159288 h 304176"/>
              <a:gd name="connsiteX1-11" fmla="*/ 527718 w 619158"/>
              <a:gd name="connsiteY1-12" fmla="*/ 304176 h 304176"/>
              <a:gd name="connsiteX2-13" fmla="*/ 137456 w 619158"/>
              <a:gd name="connsiteY2-14" fmla="*/ 304176 h 304176"/>
              <a:gd name="connsiteX3-15" fmla="*/ 0 w 619158"/>
              <a:gd name="connsiteY3-16" fmla="*/ 0 h 304176"/>
              <a:gd name="connsiteX4-17" fmla="*/ 527718 w 619158"/>
              <a:gd name="connsiteY4-18" fmla="*/ 0 h 304176"/>
              <a:gd name="connsiteX5-19" fmla="*/ 619158 w 619158"/>
              <a:gd name="connsiteY5-20" fmla="*/ 250728 h 304176"/>
              <a:gd name="connsiteX0-21" fmla="*/ 527718 w 527718"/>
              <a:gd name="connsiteY0-22" fmla="*/ 159288 h 304176"/>
              <a:gd name="connsiteX1-23" fmla="*/ 527718 w 527718"/>
              <a:gd name="connsiteY1-24" fmla="*/ 304176 h 304176"/>
              <a:gd name="connsiteX2-25" fmla="*/ 137456 w 527718"/>
              <a:gd name="connsiteY2-26" fmla="*/ 304176 h 304176"/>
              <a:gd name="connsiteX3-27" fmla="*/ 0 w 527718"/>
              <a:gd name="connsiteY3-28" fmla="*/ 0 h 304176"/>
              <a:gd name="connsiteX4-29" fmla="*/ 527718 w 527718"/>
              <a:gd name="connsiteY4-30" fmla="*/ 0 h 304176"/>
              <a:gd name="connsiteX0-31" fmla="*/ 527718 w 527718"/>
              <a:gd name="connsiteY0-32" fmla="*/ 304176 h 304176"/>
              <a:gd name="connsiteX1-33" fmla="*/ 137456 w 527718"/>
              <a:gd name="connsiteY1-34" fmla="*/ 304176 h 304176"/>
              <a:gd name="connsiteX2-35" fmla="*/ 0 w 527718"/>
              <a:gd name="connsiteY2-36" fmla="*/ 0 h 304176"/>
              <a:gd name="connsiteX3-37" fmla="*/ 527718 w 527718"/>
              <a:gd name="connsiteY3-38" fmla="*/ 0 h 304176"/>
            </a:gdLst>
            <a:ahLst/>
            <a:cxnLst>
              <a:cxn ang="0">
                <a:pos x="connsiteX0-1" y="connsiteY0-2"/>
              </a:cxn>
              <a:cxn ang="0">
                <a:pos x="connsiteX1-3" y="connsiteY1-4"/>
              </a:cxn>
              <a:cxn ang="0">
                <a:pos x="connsiteX2-5" y="connsiteY2-6"/>
              </a:cxn>
              <a:cxn ang="0">
                <a:pos x="connsiteX3-7" y="connsiteY3-8"/>
              </a:cxn>
            </a:cxnLst>
            <a:rect l="l" t="t" r="r" b="b"/>
            <a:pathLst>
              <a:path w="527718" h="304176">
                <a:moveTo>
                  <a:pt x="527718" y="304176"/>
                </a:moveTo>
                <a:lnTo>
                  <a:pt x="137456" y="304176"/>
                </a:lnTo>
                <a:lnTo>
                  <a:pt x="0" y="0"/>
                </a:lnTo>
                <a:lnTo>
                  <a:pt x="527718"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42" name="任意多边形: 形状 241"/>
          <p:cNvSpPr/>
          <p:nvPr userDrawn="1">
            <p:custDataLst>
              <p:tags r:id="rId55"/>
            </p:custDataLst>
          </p:nvPr>
        </p:nvSpPr>
        <p:spPr>
          <a:xfrm>
            <a:off x="0" y="1537138"/>
            <a:ext cx="104877" cy="231813"/>
          </a:xfrm>
          <a:custGeom>
            <a:avLst/>
            <a:gdLst>
              <a:gd name="connsiteX0" fmla="*/ 0 w 104877"/>
              <a:gd name="connsiteY0" fmla="*/ 0 h 231813"/>
              <a:gd name="connsiteX1" fmla="*/ 104877 w 104877"/>
              <a:gd name="connsiteY1" fmla="*/ 0 h 231813"/>
              <a:gd name="connsiteX2" fmla="*/ 0 w 104877"/>
              <a:gd name="connsiteY2" fmla="*/ 231813 h 231813"/>
              <a:gd name="connsiteX0-1" fmla="*/ 0 w 104877"/>
              <a:gd name="connsiteY0-2" fmla="*/ 0 h 231813"/>
              <a:gd name="connsiteX1-3" fmla="*/ 104877 w 104877"/>
              <a:gd name="connsiteY1-4" fmla="*/ 0 h 231813"/>
              <a:gd name="connsiteX2-5" fmla="*/ 0 w 104877"/>
              <a:gd name="connsiteY2-6" fmla="*/ 231813 h 231813"/>
              <a:gd name="connsiteX3" fmla="*/ 1054 w 104877"/>
              <a:gd name="connsiteY3" fmla="*/ 98781 h 231813"/>
              <a:gd name="connsiteX4" fmla="*/ 0 w 104877"/>
              <a:gd name="connsiteY4" fmla="*/ 0 h 231813"/>
              <a:gd name="connsiteX0-7" fmla="*/ 1054 w 104877"/>
              <a:gd name="connsiteY0-8" fmla="*/ 98781 h 231813"/>
              <a:gd name="connsiteX1-9" fmla="*/ 0 w 104877"/>
              <a:gd name="connsiteY1-10" fmla="*/ 0 h 231813"/>
              <a:gd name="connsiteX2-11" fmla="*/ 104877 w 104877"/>
              <a:gd name="connsiteY2-12" fmla="*/ 0 h 231813"/>
              <a:gd name="connsiteX3-13" fmla="*/ 0 w 104877"/>
              <a:gd name="connsiteY3-14" fmla="*/ 231813 h 231813"/>
              <a:gd name="connsiteX4-15" fmla="*/ 92494 w 104877"/>
              <a:gd name="connsiteY4-16" fmla="*/ 190221 h 231813"/>
              <a:gd name="connsiteX0-17" fmla="*/ 1054 w 104877"/>
              <a:gd name="connsiteY0-18" fmla="*/ 98781 h 231813"/>
              <a:gd name="connsiteX1-19" fmla="*/ 0 w 104877"/>
              <a:gd name="connsiteY1-20" fmla="*/ 0 h 231813"/>
              <a:gd name="connsiteX2-21" fmla="*/ 104877 w 104877"/>
              <a:gd name="connsiteY2-22" fmla="*/ 0 h 231813"/>
              <a:gd name="connsiteX3-23" fmla="*/ 0 w 104877"/>
              <a:gd name="connsiteY3-24" fmla="*/ 231813 h 231813"/>
              <a:gd name="connsiteX0-25" fmla="*/ 0 w 104877"/>
              <a:gd name="connsiteY0-26" fmla="*/ 0 h 231813"/>
              <a:gd name="connsiteX1-27" fmla="*/ 104877 w 104877"/>
              <a:gd name="connsiteY1-28" fmla="*/ 0 h 231813"/>
              <a:gd name="connsiteX2-29" fmla="*/ 0 w 104877"/>
              <a:gd name="connsiteY2-30" fmla="*/ 231813 h 231813"/>
            </a:gdLst>
            <a:ahLst/>
            <a:cxnLst>
              <a:cxn ang="0">
                <a:pos x="connsiteX0-1" y="connsiteY0-2"/>
              </a:cxn>
              <a:cxn ang="0">
                <a:pos x="connsiteX1-3" y="connsiteY1-4"/>
              </a:cxn>
              <a:cxn ang="0">
                <a:pos x="connsiteX2-5" y="connsiteY2-6"/>
              </a:cxn>
            </a:cxnLst>
            <a:rect l="l" t="t" r="r" b="b"/>
            <a:pathLst>
              <a:path w="104877" h="231813">
                <a:moveTo>
                  <a:pt x="0" y="0"/>
                </a:moveTo>
                <a:lnTo>
                  <a:pt x="104877" y="0"/>
                </a:lnTo>
                <a:lnTo>
                  <a:pt x="0" y="231813"/>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56" name="任意多边形: 形状 55"/>
          <p:cNvSpPr/>
          <p:nvPr userDrawn="1">
            <p:custDataLst>
              <p:tags r:id="rId56"/>
            </p:custDataLst>
          </p:nvPr>
        </p:nvSpPr>
        <p:spPr>
          <a:xfrm>
            <a:off x="103821" y="1201036"/>
            <a:ext cx="801381" cy="336101"/>
          </a:xfrm>
          <a:custGeom>
            <a:avLst/>
            <a:gdLst>
              <a:gd name="connsiteX0" fmla="*/ 666291 w 801381"/>
              <a:gd name="connsiteY0" fmla="*/ 336101 h 336101"/>
              <a:gd name="connsiteX1" fmla="*/ 0 w 801381"/>
              <a:gd name="connsiteY1" fmla="*/ 336101 h 336101"/>
              <a:gd name="connsiteX2" fmla="*/ 151940 w 801381"/>
              <a:gd name="connsiteY2" fmla="*/ 0 h 336101"/>
              <a:gd name="connsiteX3" fmla="*/ 801381 w 801381"/>
              <a:gd name="connsiteY3" fmla="*/ 0 h 336101"/>
            </a:gdLst>
            <a:ahLst/>
            <a:cxnLst>
              <a:cxn ang="0">
                <a:pos x="connsiteX0" y="connsiteY0"/>
              </a:cxn>
              <a:cxn ang="0">
                <a:pos x="connsiteX1" y="connsiteY1"/>
              </a:cxn>
              <a:cxn ang="0">
                <a:pos x="connsiteX2" y="connsiteY2"/>
              </a:cxn>
              <a:cxn ang="0">
                <a:pos x="connsiteX3" y="connsiteY3"/>
              </a:cxn>
            </a:cxnLst>
            <a:rect l="l" t="t" r="r" b="b"/>
            <a:pathLst>
              <a:path w="801381" h="336101">
                <a:moveTo>
                  <a:pt x="666291" y="336101"/>
                </a:moveTo>
                <a:lnTo>
                  <a:pt x="0" y="336101"/>
                </a:lnTo>
                <a:lnTo>
                  <a:pt x="151940" y="0"/>
                </a:lnTo>
                <a:lnTo>
                  <a:pt x="80138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57" name="任意多边形: 形状 56"/>
          <p:cNvSpPr/>
          <p:nvPr userDrawn="1">
            <p:custDataLst>
              <p:tags r:id="rId57"/>
            </p:custDataLst>
          </p:nvPr>
        </p:nvSpPr>
        <p:spPr>
          <a:xfrm>
            <a:off x="627926" y="1537137"/>
            <a:ext cx="808771" cy="354132"/>
          </a:xfrm>
          <a:custGeom>
            <a:avLst/>
            <a:gdLst>
              <a:gd name="connsiteX0" fmla="*/ 684322 w 808771"/>
              <a:gd name="connsiteY0" fmla="*/ 354133 h 354132"/>
              <a:gd name="connsiteX1" fmla="*/ 0 w 808771"/>
              <a:gd name="connsiteY1" fmla="*/ 354133 h 354132"/>
              <a:gd name="connsiteX2" fmla="*/ 142185 w 808771"/>
              <a:gd name="connsiteY2" fmla="*/ 0 h 354132"/>
              <a:gd name="connsiteX3" fmla="*/ 808771 w 808771"/>
              <a:gd name="connsiteY3" fmla="*/ 0 h 354132"/>
            </a:gdLst>
            <a:ahLst/>
            <a:cxnLst>
              <a:cxn ang="0">
                <a:pos x="connsiteX0" y="connsiteY0"/>
              </a:cxn>
              <a:cxn ang="0">
                <a:pos x="connsiteX1" y="connsiteY1"/>
              </a:cxn>
              <a:cxn ang="0">
                <a:pos x="connsiteX2" y="connsiteY2"/>
              </a:cxn>
              <a:cxn ang="0">
                <a:pos x="connsiteX3" y="connsiteY3"/>
              </a:cxn>
            </a:cxnLst>
            <a:rect l="l" t="t" r="r" b="b"/>
            <a:pathLst>
              <a:path w="808771" h="354132">
                <a:moveTo>
                  <a:pt x="684322" y="354133"/>
                </a:moveTo>
                <a:lnTo>
                  <a:pt x="0" y="354133"/>
                </a:lnTo>
                <a:lnTo>
                  <a:pt x="142185" y="0"/>
                </a:lnTo>
                <a:lnTo>
                  <a:pt x="80877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58" name="任意多边形: 形状 57"/>
          <p:cNvSpPr/>
          <p:nvPr userDrawn="1">
            <p:custDataLst>
              <p:tags r:id="rId58"/>
            </p:custDataLst>
          </p:nvPr>
        </p:nvSpPr>
        <p:spPr>
          <a:xfrm>
            <a:off x="1436698" y="1201036"/>
            <a:ext cx="767977" cy="336101"/>
          </a:xfrm>
          <a:custGeom>
            <a:avLst/>
            <a:gdLst>
              <a:gd name="connsiteX0" fmla="*/ 666586 w 767977"/>
              <a:gd name="connsiteY0" fmla="*/ 336101 h 336101"/>
              <a:gd name="connsiteX1" fmla="*/ 0 w 767977"/>
              <a:gd name="connsiteY1" fmla="*/ 336101 h 336101"/>
              <a:gd name="connsiteX2" fmla="*/ 118241 w 767977"/>
              <a:gd name="connsiteY2" fmla="*/ 0 h 336101"/>
              <a:gd name="connsiteX3" fmla="*/ 767978 w 767977"/>
              <a:gd name="connsiteY3" fmla="*/ 0 h 336101"/>
            </a:gdLst>
            <a:ahLst/>
            <a:cxnLst>
              <a:cxn ang="0">
                <a:pos x="connsiteX0" y="connsiteY0"/>
              </a:cxn>
              <a:cxn ang="0">
                <a:pos x="connsiteX1" y="connsiteY1"/>
              </a:cxn>
              <a:cxn ang="0">
                <a:pos x="connsiteX2" y="connsiteY2"/>
              </a:cxn>
              <a:cxn ang="0">
                <a:pos x="connsiteX3" y="connsiteY3"/>
              </a:cxn>
            </a:cxnLst>
            <a:rect l="l" t="t" r="r" b="b"/>
            <a:pathLst>
              <a:path w="767977" h="336101">
                <a:moveTo>
                  <a:pt x="666586" y="336101"/>
                </a:moveTo>
                <a:lnTo>
                  <a:pt x="0" y="336101"/>
                </a:lnTo>
                <a:lnTo>
                  <a:pt x="118241" y="0"/>
                </a:lnTo>
                <a:lnTo>
                  <a:pt x="76797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59" name="任意多边形: 形状 58"/>
          <p:cNvSpPr/>
          <p:nvPr userDrawn="1">
            <p:custDataLst>
              <p:tags r:id="rId59"/>
            </p:custDataLst>
          </p:nvPr>
        </p:nvSpPr>
        <p:spPr>
          <a:xfrm>
            <a:off x="1996571" y="1537137"/>
            <a:ext cx="773298" cy="354132"/>
          </a:xfrm>
          <a:custGeom>
            <a:avLst/>
            <a:gdLst>
              <a:gd name="connsiteX0" fmla="*/ 684322 w 773298"/>
              <a:gd name="connsiteY0" fmla="*/ 354133 h 354132"/>
              <a:gd name="connsiteX1" fmla="*/ 0 w 773298"/>
              <a:gd name="connsiteY1" fmla="*/ 354133 h 354132"/>
              <a:gd name="connsiteX2" fmla="*/ 106712 w 773298"/>
              <a:gd name="connsiteY2" fmla="*/ 0 h 354132"/>
              <a:gd name="connsiteX3" fmla="*/ 773298 w 773298"/>
              <a:gd name="connsiteY3" fmla="*/ 0 h 354132"/>
            </a:gdLst>
            <a:ahLst/>
            <a:cxnLst>
              <a:cxn ang="0">
                <a:pos x="connsiteX0" y="connsiteY0"/>
              </a:cxn>
              <a:cxn ang="0">
                <a:pos x="connsiteX1" y="connsiteY1"/>
              </a:cxn>
              <a:cxn ang="0">
                <a:pos x="connsiteX2" y="connsiteY2"/>
              </a:cxn>
              <a:cxn ang="0">
                <a:pos x="connsiteX3" y="connsiteY3"/>
              </a:cxn>
            </a:cxnLst>
            <a:rect l="l" t="t" r="r" b="b"/>
            <a:pathLst>
              <a:path w="773298" h="354132">
                <a:moveTo>
                  <a:pt x="684322" y="354133"/>
                </a:moveTo>
                <a:lnTo>
                  <a:pt x="0" y="354133"/>
                </a:lnTo>
                <a:lnTo>
                  <a:pt x="106712" y="0"/>
                </a:lnTo>
                <a:lnTo>
                  <a:pt x="77329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0" name="任意多边形: 形状 59"/>
          <p:cNvSpPr/>
          <p:nvPr userDrawn="1">
            <p:custDataLst>
              <p:tags r:id="rId60"/>
            </p:custDataLst>
          </p:nvPr>
        </p:nvSpPr>
        <p:spPr>
          <a:xfrm>
            <a:off x="2769869" y="1201036"/>
            <a:ext cx="733983" cy="336101"/>
          </a:xfrm>
          <a:custGeom>
            <a:avLst/>
            <a:gdLst>
              <a:gd name="connsiteX0" fmla="*/ 666290 w 733983"/>
              <a:gd name="connsiteY0" fmla="*/ 336101 h 336101"/>
              <a:gd name="connsiteX1" fmla="*/ 0 w 733983"/>
              <a:gd name="connsiteY1" fmla="*/ 336101 h 336101"/>
              <a:gd name="connsiteX2" fmla="*/ 84247 w 733983"/>
              <a:gd name="connsiteY2" fmla="*/ 0 h 336101"/>
              <a:gd name="connsiteX3" fmla="*/ 733984 w 733983"/>
              <a:gd name="connsiteY3" fmla="*/ 0 h 336101"/>
            </a:gdLst>
            <a:ahLst/>
            <a:cxnLst>
              <a:cxn ang="0">
                <a:pos x="connsiteX0" y="connsiteY0"/>
              </a:cxn>
              <a:cxn ang="0">
                <a:pos x="connsiteX1" y="connsiteY1"/>
              </a:cxn>
              <a:cxn ang="0">
                <a:pos x="connsiteX2" y="connsiteY2"/>
              </a:cxn>
              <a:cxn ang="0">
                <a:pos x="connsiteX3" y="connsiteY3"/>
              </a:cxn>
            </a:cxnLst>
            <a:rect l="l" t="t" r="r" b="b"/>
            <a:pathLst>
              <a:path w="733983" h="336101">
                <a:moveTo>
                  <a:pt x="666290" y="336101"/>
                </a:moveTo>
                <a:lnTo>
                  <a:pt x="0" y="336101"/>
                </a:lnTo>
                <a:lnTo>
                  <a:pt x="84247" y="0"/>
                </a:lnTo>
                <a:lnTo>
                  <a:pt x="73398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1" name="任意多边形: 形状 60"/>
          <p:cNvSpPr/>
          <p:nvPr userDrawn="1">
            <p:custDataLst>
              <p:tags r:id="rId61"/>
            </p:custDataLst>
          </p:nvPr>
        </p:nvSpPr>
        <p:spPr>
          <a:xfrm>
            <a:off x="3365214" y="1537137"/>
            <a:ext cx="737531" cy="354132"/>
          </a:xfrm>
          <a:custGeom>
            <a:avLst/>
            <a:gdLst>
              <a:gd name="connsiteX0" fmla="*/ 684322 w 737531"/>
              <a:gd name="connsiteY0" fmla="*/ 354133 h 354132"/>
              <a:gd name="connsiteX1" fmla="*/ 0 w 737531"/>
              <a:gd name="connsiteY1" fmla="*/ 354133 h 354132"/>
              <a:gd name="connsiteX2" fmla="*/ 70945 w 737531"/>
              <a:gd name="connsiteY2" fmla="*/ 0 h 354132"/>
              <a:gd name="connsiteX3" fmla="*/ 737531 w 737531"/>
              <a:gd name="connsiteY3" fmla="*/ 0 h 354132"/>
            </a:gdLst>
            <a:ahLst/>
            <a:cxnLst>
              <a:cxn ang="0">
                <a:pos x="connsiteX0" y="connsiteY0"/>
              </a:cxn>
              <a:cxn ang="0">
                <a:pos x="connsiteX1" y="connsiteY1"/>
              </a:cxn>
              <a:cxn ang="0">
                <a:pos x="connsiteX2" y="connsiteY2"/>
              </a:cxn>
              <a:cxn ang="0">
                <a:pos x="connsiteX3" y="connsiteY3"/>
              </a:cxn>
            </a:cxnLst>
            <a:rect l="l" t="t" r="r" b="b"/>
            <a:pathLst>
              <a:path w="737531" h="354132">
                <a:moveTo>
                  <a:pt x="684322" y="354133"/>
                </a:moveTo>
                <a:lnTo>
                  <a:pt x="0" y="354133"/>
                </a:lnTo>
                <a:lnTo>
                  <a:pt x="70945" y="0"/>
                </a:lnTo>
                <a:lnTo>
                  <a:pt x="73753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2" name="任意多边形: 形状 61"/>
          <p:cNvSpPr/>
          <p:nvPr userDrawn="1">
            <p:custDataLst>
              <p:tags r:id="rId62"/>
            </p:custDataLst>
          </p:nvPr>
        </p:nvSpPr>
        <p:spPr>
          <a:xfrm>
            <a:off x="4102745" y="1201036"/>
            <a:ext cx="700284" cy="336101"/>
          </a:xfrm>
          <a:custGeom>
            <a:avLst/>
            <a:gdLst>
              <a:gd name="connsiteX0" fmla="*/ 666586 w 700284"/>
              <a:gd name="connsiteY0" fmla="*/ 336101 h 336101"/>
              <a:gd name="connsiteX1" fmla="*/ 0 w 700284"/>
              <a:gd name="connsiteY1" fmla="*/ 336101 h 336101"/>
              <a:gd name="connsiteX2" fmla="*/ 50548 w 700284"/>
              <a:gd name="connsiteY2" fmla="*/ 0 h 336101"/>
              <a:gd name="connsiteX3" fmla="*/ 700285 w 700284"/>
              <a:gd name="connsiteY3" fmla="*/ 0 h 336101"/>
            </a:gdLst>
            <a:ahLst/>
            <a:cxnLst>
              <a:cxn ang="0">
                <a:pos x="connsiteX0" y="connsiteY0"/>
              </a:cxn>
              <a:cxn ang="0">
                <a:pos x="connsiteX1" y="connsiteY1"/>
              </a:cxn>
              <a:cxn ang="0">
                <a:pos x="connsiteX2" y="connsiteY2"/>
              </a:cxn>
              <a:cxn ang="0">
                <a:pos x="connsiteX3" y="connsiteY3"/>
              </a:cxn>
            </a:cxnLst>
            <a:rect l="l" t="t" r="r" b="b"/>
            <a:pathLst>
              <a:path w="700284" h="336101">
                <a:moveTo>
                  <a:pt x="666586" y="336101"/>
                </a:moveTo>
                <a:lnTo>
                  <a:pt x="0" y="336101"/>
                </a:lnTo>
                <a:lnTo>
                  <a:pt x="50548" y="0"/>
                </a:lnTo>
                <a:lnTo>
                  <a:pt x="70028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3" name="任意多边形: 形状 62"/>
          <p:cNvSpPr/>
          <p:nvPr userDrawn="1">
            <p:custDataLst>
              <p:tags r:id="rId63"/>
            </p:custDataLst>
          </p:nvPr>
        </p:nvSpPr>
        <p:spPr>
          <a:xfrm>
            <a:off x="4733859" y="1537137"/>
            <a:ext cx="702058" cy="354132"/>
          </a:xfrm>
          <a:custGeom>
            <a:avLst/>
            <a:gdLst>
              <a:gd name="connsiteX0" fmla="*/ 684322 w 702058"/>
              <a:gd name="connsiteY0" fmla="*/ 354133 h 354132"/>
              <a:gd name="connsiteX1" fmla="*/ 0 w 702058"/>
              <a:gd name="connsiteY1" fmla="*/ 354133 h 354132"/>
              <a:gd name="connsiteX2" fmla="*/ 35472 w 702058"/>
              <a:gd name="connsiteY2" fmla="*/ 0 h 354132"/>
              <a:gd name="connsiteX3" fmla="*/ 702058 w 702058"/>
              <a:gd name="connsiteY3" fmla="*/ 0 h 354132"/>
            </a:gdLst>
            <a:ahLst/>
            <a:cxnLst>
              <a:cxn ang="0">
                <a:pos x="connsiteX0" y="connsiteY0"/>
              </a:cxn>
              <a:cxn ang="0">
                <a:pos x="connsiteX1" y="connsiteY1"/>
              </a:cxn>
              <a:cxn ang="0">
                <a:pos x="connsiteX2" y="connsiteY2"/>
              </a:cxn>
              <a:cxn ang="0">
                <a:pos x="connsiteX3" y="connsiteY3"/>
              </a:cxn>
            </a:cxnLst>
            <a:rect l="l" t="t" r="r" b="b"/>
            <a:pathLst>
              <a:path w="702058" h="354132">
                <a:moveTo>
                  <a:pt x="684322" y="354133"/>
                </a:moveTo>
                <a:lnTo>
                  <a:pt x="0" y="354133"/>
                </a:lnTo>
                <a:lnTo>
                  <a:pt x="35472" y="0"/>
                </a:lnTo>
                <a:lnTo>
                  <a:pt x="70205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4" name="任意多边形: 形状 63"/>
          <p:cNvSpPr/>
          <p:nvPr userDrawn="1">
            <p:custDataLst>
              <p:tags r:id="rId64"/>
            </p:custDataLst>
          </p:nvPr>
        </p:nvSpPr>
        <p:spPr>
          <a:xfrm>
            <a:off x="5435917" y="1201036"/>
            <a:ext cx="666289" cy="336101"/>
          </a:xfrm>
          <a:custGeom>
            <a:avLst/>
            <a:gdLst>
              <a:gd name="connsiteX0" fmla="*/ 666290 w 666289"/>
              <a:gd name="connsiteY0" fmla="*/ 336101 h 336101"/>
              <a:gd name="connsiteX1" fmla="*/ 0 w 666289"/>
              <a:gd name="connsiteY1" fmla="*/ 336101 h 336101"/>
              <a:gd name="connsiteX2" fmla="*/ 16849 w 666289"/>
              <a:gd name="connsiteY2" fmla="*/ 0 h 336101"/>
              <a:gd name="connsiteX3" fmla="*/ 666290 w 666289"/>
              <a:gd name="connsiteY3" fmla="*/ 0 h 336101"/>
            </a:gdLst>
            <a:ahLst/>
            <a:cxnLst>
              <a:cxn ang="0">
                <a:pos x="connsiteX0" y="connsiteY0"/>
              </a:cxn>
              <a:cxn ang="0">
                <a:pos x="connsiteX1" y="connsiteY1"/>
              </a:cxn>
              <a:cxn ang="0">
                <a:pos x="connsiteX2" y="connsiteY2"/>
              </a:cxn>
              <a:cxn ang="0">
                <a:pos x="connsiteX3" y="connsiteY3"/>
              </a:cxn>
            </a:cxnLst>
            <a:rect l="l" t="t" r="r" b="b"/>
            <a:pathLst>
              <a:path w="666289" h="336101">
                <a:moveTo>
                  <a:pt x="666290" y="336101"/>
                </a:moveTo>
                <a:lnTo>
                  <a:pt x="0" y="336101"/>
                </a:lnTo>
                <a:lnTo>
                  <a:pt x="16849" y="0"/>
                </a:lnTo>
                <a:lnTo>
                  <a:pt x="66629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5" name="任意多边形: 形状 64"/>
          <p:cNvSpPr/>
          <p:nvPr userDrawn="1">
            <p:custDataLst>
              <p:tags r:id="rId65"/>
            </p:custDataLst>
          </p:nvPr>
        </p:nvSpPr>
        <p:spPr>
          <a:xfrm>
            <a:off x="6102207" y="1537137"/>
            <a:ext cx="684617" cy="354132"/>
          </a:xfrm>
          <a:custGeom>
            <a:avLst/>
            <a:gdLst>
              <a:gd name="connsiteX0" fmla="*/ 684618 w 684617"/>
              <a:gd name="connsiteY0" fmla="*/ 354133 h 354132"/>
              <a:gd name="connsiteX1" fmla="*/ 296 w 684617"/>
              <a:gd name="connsiteY1" fmla="*/ 354133 h 354132"/>
              <a:gd name="connsiteX2" fmla="*/ 0 w 684617"/>
              <a:gd name="connsiteY2" fmla="*/ 0 h 354132"/>
              <a:gd name="connsiteX3" fmla="*/ 666586 w 684617"/>
              <a:gd name="connsiteY3" fmla="*/ 0 h 354132"/>
            </a:gdLst>
            <a:ahLst/>
            <a:cxnLst>
              <a:cxn ang="0">
                <a:pos x="connsiteX0" y="connsiteY0"/>
              </a:cxn>
              <a:cxn ang="0">
                <a:pos x="connsiteX1" y="connsiteY1"/>
              </a:cxn>
              <a:cxn ang="0">
                <a:pos x="connsiteX2" y="connsiteY2"/>
              </a:cxn>
              <a:cxn ang="0">
                <a:pos x="connsiteX3" y="connsiteY3"/>
              </a:cxn>
            </a:cxnLst>
            <a:rect l="l" t="t" r="r" b="b"/>
            <a:pathLst>
              <a:path w="684617" h="354132">
                <a:moveTo>
                  <a:pt x="684618" y="354133"/>
                </a:moveTo>
                <a:lnTo>
                  <a:pt x="296" y="354133"/>
                </a:lnTo>
                <a:lnTo>
                  <a:pt x="0" y="0"/>
                </a:lnTo>
                <a:lnTo>
                  <a:pt x="66658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6" name="任意多边形: 形状 65"/>
          <p:cNvSpPr/>
          <p:nvPr userDrawn="1">
            <p:custDataLst>
              <p:tags r:id="rId66"/>
            </p:custDataLst>
          </p:nvPr>
        </p:nvSpPr>
        <p:spPr>
          <a:xfrm>
            <a:off x="6751944" y="1201036"/>
            <a:ext cx="683435" cy="336101"/>
          </a:xfrm>
          <a:custGeom>
            <a:avLst/>
            <a:gdLst>
              <a:gd name="connsiteX0" fmla="*/ 683435 w 683435"/>
              <a:gd name="connsiteY0" fmla="*/ 336101 h 336101"/>
              <a:gd name="connsiteX1" fmla="*/ 16850 w 683435"/>
              <a:gd name="connsiteY1" fmla="*/ 336101 h 336101"/>
              <a:gd name="connsiteX2" fmla="*/ 0 w 683435"/>
              <a:gd name="connsiteY2" fmla="*/ 0 h 336101"/>
              <a:gd name="connsiteX3" fmla="*/ 649737 w 683435"/>
              <a:gd name="connsiteY3" fmla="*/ 0 h 336101"/>
            </a:gdLst>
            <a:ahLst/>
            <a:cxnLst>
              <a:cxn ang="0">
                <a:pos x="connsiteX0" y="connsiteY0"/>
              </a:cxn>
              <a:cxn ang="0">
                <a:pos x="connsiteX1" y="connsiteY1"/>
              </a:cxn>
              <a:cxn ang="0">
                <a:pos x="connsiteX2" y="connsiteY2"/>
              </a:cxn>
              <a:cxn ang="0">
                <a:pos x="connsiteX3" y="connsiteY3"/>
              </a:cxn>
            </a:cxnLst>
            <a:rect l="l" t="t" r="r" b="b"/>
            <a:pathLst>
              <a:path w="683435" h="336101">
                <a:moveTo>
                  <a:pt x="683435" y="336101"/>
                </a:moveTo>
                <a:lnTo>
                  <a:pt x="16850" y="336101"/>
                </a:lnTo>
                <a:lnTo>
                  <a:pt x="0" y="0"/>
                </a:lnTo>
                <a:lnTo>
                  <a:pt x="64973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7" name="任意多边形: 形状 66"/>
          <p:cNvSpPr/>
          <p:nvPr userDrawn="1">
            <p:custDataLst>
              <p:tags r:id="rId67"/>
            </p:custDataLst>
          </p:nvPr>
        </p:nvSpPr>
        <p:spPr>
          <a:xfrm>
            <a:off x="7435379" y="1537137"/>
            <a:ext cx="719794" cy="354132"/>
          </a:xfrm>
          <a:custGeom>
            <a:avLst/>
            <a:gdLst>
              <a:gd name="connsiteX0" fmla="*/ 719795 w 719794"/>
              <a:gd name="connsiteY0" fmla="*/ 354133 h 354132"/>
              <a:gd name="connsiteX1" fmla="*/ 35768 w 719794"/>
              <a:gd name="connsiteY1" fmla="*/ 354133 h 354132"/>
              <a:gd name="connsiteX2" fmla="*/ 0 w 719794"/>
              <a:gd name="connsiteY2" fmla="*/ 0 h 354132"/>
              <a:gd name="connsiteX3" fmla="*/ 666586 w 719794"/>
              <a:gd name="connsiteY3" fmla="*/ 0 h 354132"/>
            </a:gdLst>
            <a:ahLst/>
            <a:cxnLst>
              <a:cxn ang="0">
                <a:pos x="connsiteX0" y="connsiteY0"/>
              </a:cxn>
              <a:cxn ang="0">
                <a:pos x="connsiteX1" y="connsiteY1"/>
              </a:cxn>
              <a:cxn ang="0">
                <a:pos x="connsiteX2" y="connsiteY2"/>
              </a:cxn>
              <a:cxn ang="0">
                <a:pos x="connsiteX3" y="connsiteY3"/>
              </a:cxn>
            </a:cxnLst>
            <a:rect l="l" t="t" r="r" b="b"/>
            <a:pathLst>
              <a:path w="719794" h="354132">
                <a:moveTo>
                  <a:pt x="719795" y="354133"/>
                </a:moveTo>
                <a:lnTo>
                  <a:pt x="35768" y="354133"/>
                </a:lnTo>
                <a:lnTo>
                  <a:pt x="0" y="0"/>
                </a:lnTo>
                <a:lnTo>
                  <a:pt x="66658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8" name="任意多边形: 形状 67"/>
          <p:cNvSpPr/>
          <p:nvPr userDrawn="1">
            <p:custDataLst>
              <p:tags r:id="rId68"/>
            </p:custDataLst>
          </p:nvPr>
        </p:nvSpPr>
        <p:spPr>
          <a:xfrm>
            <a:off x="8051121" y="1201036"/>
            <a:ext cx="717429" cy="336101"/>
          </a:xfrm>
          <a:custGeom>
            <a:avLst/>
            <a:gdLst>
              <a:gd name="connsiteX0" fmla="*/ 717429 w 717429"/>
              <a:gd name="connsiteY0" fmla="*/ 336101 h 336101"/>
              <a:gd name="connsiteX1" fmla="*/ 50843 w 717429"/>
              <a:gd name="connsiteY1" fmla="*/ 336101 h 336101"/>
              <a:gd name="connsiteX2" fmla="*/ 0 w 717429"/>
              <a:gd name="connsiteY2" fmla="*/ 0 h 336101"/>
              <a:gd name="connsiteX3" fmla="*/ 649736 w 717429"/>
              <a:gd name="connsiteY3" fmla="*/ 0 h 336101"/>
            </a:gdLst>
            <a:ahLst/>
            <a:cxnLst>
              <a:cxn ang="0">
                <a:pos x="connsiteX0" y="connsiteY0"/>
              </a:cxn>
              <a:cxn ang="0">
                <a:pos x="connsiteX1" y="connsiteY1"/>
              </a:cxn>
              <a:cxn ang="0">
                <a:pos x="connsiteX2" y="connsiteY2"/>
              </a:cxn>
              <a:cxn ang="0">
                <a:pos x="connsiteX3" y="connsiteY3"/>
              </a:cxn>
            </a:cxnLst>
            <a:rect l="l" t="t" r="r" b="b"/>
            <a:pathLst>
              <a:path w="717429" h="336101">
                <a:moveTo>
                  <a:pt x="717429" y="336101"/>
                </a:moveTo>
                <a:lnTo>
                  <a:pt x="50843" y="336101"/>
                </a:lnTo>
                <a:lnTo>
                  <a:pt x="0" y="0"/>
                </a:lnTo>
                <a:lnTo>
                  <a:pt x="64973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69" name="任意多边形: 形状 68"/>
          <p:cNvSpPr/>
          <p:nvPr userDrawn="1">
            <p:custDataLst>
              <p:tags r:id="rId69"/>
            </p:custDataLst>
          </p:nvPr>
        </p:nvSpPr>
        <p:spPr>
          <a:xfrm>
            <a:off x="8765299" y="1535659"/>
            <a:ext cx="755267" cy="354132"/>
          </a:xfrm>
          <a:custGeom>
            <a:avLst/>
            <a:gdLst>
              <a:gd name="connsiteX0" fmla="*/ 755267 w 755267"/>
              <a:gd name="connsiteY0" fmla="*/ 354133 h 354132"/>
              <a:gd name="connsiteX1" fmla="*/ 71241 w 755267"/>
              <a:gd name="connsiteY1" fmla="*/ 354133 h 354132"/>
              <a:gd name="connsiteX2" fmla="*/ 0 w 755267"/>
              <a:gd name="connsiteY2" fmla="*/ 0 h 354132"/>
              <a:gd name="connsiteX3" fmla="*/ 666586 w 755267"/>
              <a:gd name="connsiteY3" fmla="*/ 0 h 354132"/>
            </a:gdLst>
            <a:ahLst/>
            <a:cxnLst>
              <a:cxn ang="0">
                <a:pos x="connsiteX0" y="connsiteY0"/>
              </a:cxn>
              <a:cxn ang="0">
                <a:pos x="connsiteX1" y="connsiteY1"/>
              </a:cxn>
              <a:cxn ang="0">
                <a:pos x="connsiteX2" y="connsiteY2"/>
              </a:cxn>
              <a:cxn ang="0">
                <a:pos x="connsiteX3" y="connsiteY3"/>
              </a:cxn>
            </a:cxnLst>
            <a:rect l="l" t="t" r="r" b="b"/>
            <a:pathLst>
              <a:path w="755267" h="354132">
                <a:moveTo>
                  <a:pt x="755267" y="354133"/>
                </a:moveTo>
                <a:lnTo>
                  <a:pt x="71241" y="354133"/>
                </a:lnTo>
                <a:lnTo>
                  <a:pt x="0" y="0"/>
                </a:lnTo>
                <a:lnTo>
                  <a:pt x="66658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70" name="任意多边形: 形状 69"/>
          <p:cNvSpPr/>
          <p:nvPr userDrawn="1">
            <p:custDataLst>
              <p:tags r:id="rId70"/>
            </p:custDataLst>
          </p:nvPr>
        </p:nvSpPr>
        <p:spPr>
          <a:xfrm>
            <a:off x="9347638" y="1201036"/>
            <a:ext cx="751128" cy="336101"/>
          </a:xfrm>
          <a:custGeom>
            <a:avLst/>
            <a:gdLst>
              <a:gd name="connsiteX0" fmla="*/ 751129 w 751128"/>
              <a:gd name="connsiteY0" fmla="*/ 336101 h 336101"/>
              <a:gd name="connsiteX1" fmla="*/ 84542 w 751128"/>
              <a:gd name="connsiteY1" fmla="*/ 336101 h 336101"/>
              <a:gd name="connsiteX2" fmla="*/ 0 w 751128"/>
              <a:gd name="connsiteY2" fmla="*/ 0 h 336101"/>
              <a:gd name="connsiteX3" fmla="*/ 649737 w 751128"/>
              <a:gd name="connsiteY3" fmla="*/ 0 h 336101"/>
            </a:gdLst>
            <a:ahLst/>
            <a:cxnLst>
              <a:cxn ang="0">
                <a:pos x="connsiteX0" y="connsiteY0"/>
              </a:cxn>
              <a:cxn ang="0">
                <a:pos x="connsiteX1" y="connsiteY1"/>
              </a:cxn>
              <a:cxn ang="0">
                <a:pos x="connsiteX2" y="connsiteY2"/>
              </a:cxn>
              <a:cxn ang="0">
                <a:pos x="connsiteX3" y="connsiteY3"/>
              </a:cxn>
            </a:cxnLst>
            <a:rect l="l" t="t" r="r" b="b"/>
            <a:pathLst>
              <a:path w="751128" h="336101">
                <a:moveTo>
                  <a:pt x="751129" y="336101"/>
                </a:moveTo>
                <a:lnTo>
                  <a:pt x="84542" y="336101"/>
                </a:lnTo>
                <a:lnTo>
                  <a:pt x="0" y="0"/>
                </a:lnTo>
                <a:lnTo>
                  <a:pt x="64973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71" name="任意多边形: 形状 70"/>
          <p:cNvSpPr/>
          <p:nvPr userDrawn="1">
            <p:custDataLst>
              <p:tags r:id="rId71"/>
            </p:custDataLst>
          </p:nvPr>
        </p:nvSpPr>
        <p:spPr>
          <a:xfrm>
            <a:off x="10098766" y="1537137"/>
            <a:ext cx="791035" cy="354132"/>
          </a:xfrm>
          <a:custGeom>
            <a:avLst/>
            <a:gdLst>
              <a:gd name="connsiteX0" fmla="*/ 791035 w 791035"/>
              <a:gd name="connsiteY0" fmla="*/ 354133 h 354132"/>
              <a:gd name="connsiteX1" fmla="*/ 106712 w 791035"/>
              <a:gd name="connsiteY1" fmla="*/ 354133 h 354132"/>
              <a:gd name="connsiteX2" fmla="*/ 0 w 791035"/>
              <a:gd name="connsiteY2" fmla="*/ 0 h 354132"/>
              <a:gd name="connsiteX3" fmla="*/ 666291 w 791035"/>
              <a:gd name="connsiteY3" fmla="*/ 0 h 354132"/>
            </a:gdLst>
            <a:ahLst/>
            <a:cxnLst>
              <a:cxn ang="0">
                <a:pos x="connsiteX0" y="connsiteY0"/>
              </a:cxn>
              <a:cxn ang="0">
                <a:pos x="connsiteX1" y="connsiteY1"/>
              </a:cxn>
              <a:cxn ang="0">
                <a:pos x="connsiteX2" y="connsiteY2"/>
              </a:cxn>
              <a:cxn ang="0">
                <a:pos x="connsiteX3" y="connsiteY3"/>
              </a:cxn>
            </a:cxnLst>
            <a:rect l="l" t="t" r="r" b="b"/>
            <a:pathLst>
              <a:path w="791035" h="354132">
                <a:moveTo>
                  <a:pt x="791035" y="354133"/>
                </a:moveTo>
                <a:lnTo>
                  <a:pt x="106712" y="354133"/>
                </a:lnTo>
                <a:lnTo>
                  <a:pt x="0" y="0"/>
                </a:lnTo>
                <a:lnTo>
                  <a:pt x="66629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72" name="任意多边形: 形状 71"/>
          <p:cNvSpPr/>
          <p:nvPr userDrawn="1">
            <p:custDataLst>
              <p:tags r:id="rId72"/>
            </p:custDataLst>
          </p:nvPr>
        </p:nvSpPr>
        <p:spPr>
          <a:xfrm>
            <a:off x="10647110" y="1201036"/>
            <a:ext cx="784531" cy="336101"/>
          </a:xfrm>
          <a:custGeom>
            <a:avLst/>
            <a:gdLst>
              <a:gd name="connsiteX0" fmla="*/ 784532 w 784531"/>
              <a:gd name="connsiteY0" fmla="*/ 336101 h 336101"/>
              <a:gd name="connsiteX1" fmla="*/ 117946 w 784531"/>
              <a:gd name="connsiteY1" fmla="*/ 336101 h 336101"/>
              <a:gd name="connsiteX2" fmla="*/ 0 w 784531"/>
              <a:gd name="connsiteY2" fmla="*/ 0 h 336101"/>
              <a:gd name="connsiteX3" fmla="*/ 649441 w 784531"/>
              <a:gd name="connsiteY3" fmla="*/ 0 h 336101"/>
            </a:gdLst>
            <a:ahLst/>
            <a:cxnLst>
              <a:cxn ang="0">
                <a:pos x="connsiteX0" y="connsiteY0"/>
              </a:cxn>
              <a:cxn ang="0">
                <a:pos x="connsiteX1" y="connsiteY1"/>
              </a:cxn>
              <a:cxn ang="0">
                <a:pos x="connsiteX2" y="connsiteY2"/>
              </a:cxn>
              <a:cxn ang="0">
                <a:pos x="connsiteX3" y="connsiteY3"/>
              </a:cxn>
            </a:cxnLst>
            <a:rect l="l" t="t" r="r" b="b"/>
            <a:pathLst>
              <a:path w="784531" h="336101">
                <a:moveTo>
                  <a:pt x="784532" y="336101"/>
                </a:moveTo>
                <a:lnTo>
                  <a:pt x="117946" y="336101"/>
                </a:lnTo>
                <a:lnTo>
                  <a:pt x="0" y="0"/>
                </a:lnTo>
                <a:lnTo>
                  <a:pt x="64944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19" name="任意多边形: 形状 218"/>
          <p:cNvSpPr/>
          <p:nvPr userDrawn="1">
            <p:custDataLst>
              <p:tags r:id="rId73"/>
            </p:custDataLst>
          </p:nvPr>
        </p:nvSpPr>
        <p:spPr>
          <a:xfrm>
            <a:off x="11431642" y="1537137"/>
            <a:ext cx="760358" cy="354133"/>
          </a:xfrm>
          <a:custGeom>
            <a:avLst/>
            <a:gdLst>
              <a:gd name="connsiteX0" fmla="*/ 0 w 760358"/>
              <a:gd name="connsiteY0" fmla="*/ 0 h 354133"/>
              <a:gd name="connsiteX1" fmla="*/ 666586 w 760358"/>
              <a:gd name="connsiteY1" fmla="*/ 0 h 354133"/>
              <a:gd name="connsiteX2" fmla="*/ 760358 w 760358"/>
              <a:gd name="connsiteY2" fmla="*/ 207269 h 354133"/>
              <a:gd name="connsiteX3" fmla="*/ 760358 w 760358"/>
              <a:gd name="connsiteY3" fmla="*/ 354133 h 354133"/>
              <a:gd name="connsiteX4" fmla="*/ 142481 w 760358"/>
              <a:gd name="connsiteY4" fmla="*/ 354133 h 354133"/>
              <a:gd name="connsiteX0-1" fmla="*/ 0 w 760358"/>
              <a:gd name="connsiteY0-2" fmla="*/ 0 h 354133"/>
              <a:gd name="connsiteX1-3" fmla="*/ 666586 w 760358"/>
              <a:gd name="connsiteY1-4" fmla="*/ 0 h 354133"/>
              <a:gd name="connsiteX2-5" fmla="*/ 760358 w 760358"/>
              <a:gd name="connsiteY2-6" fmla="*/ 207269 h 354133"/>
              <a:gd name="connsiteX3-7" fmla="*/ 754008 w 760358"/>
              <a:gd name="connsiteY3-8" fmla="*/ 285313 h 354133"/>
              <a:gd name="connsiteX4-9" fmla="*/ 760358 w 760358"/>
              <a:gd name="connsiteY4-10" fmla="*/ 354133 h 354133"/>
              <a:gd name="connsiteX5" fmla="*/ 142481 w 760358"/>
              <a:gd name="connsiteY5" fmla="*/ 354133 h 354133"/>
              <a:gd name="connsiteX6" fmla="*/ 0 w 760358"/>
              <a:gd name="connsiteY6" fmla="*/ 0 h 354133"/>
              <a:gd name="connsiteX0-11" fmla="*/ 754008 w 845448"/>
              <a:gd name="connsiteY0-12" fmla="*/ 285313 h 376753"/>
              <a:gd name="connsiteX1-13" fmla="*/ 760358 w 845448"/>
              <a:gd name="connsiteY1-14" fmla="*/ 354133 h 376753"/>
              <a:gd name="connsiteX2-15" fmla="*/ 142481 w 845448"/>
              <a:gd name="connsiteY2-16" fmla="*/ 354133 h 376753"/>
              <a:gd name="connsiteX3-17" fmla="*/ 0 w 845448"/>
              <a:gd name="connsiteY3-18" fmla="*/ 0 h 376753"/>
              <a:gd name="connsiteX4-19" fmla="*/ 666586 w 845448"/>
              <a:gd name="connsiteY4-20" fmla="*/ 0 h 376753"/>
              <a:gd name="connsiteX5-21" fmla="*/ 760358 w 845448"/>
              <a:gd name="connsiteY5-22" fmla="*/ 207269 h 376753"/>
              <a:gd name="connsiteX6-23" fmla="*/ 845448 w 845448"/>
              <a:gd name="connsiteY6-24" fmla="*/ 376753 h 376753"/>
              <a:gd name="connsiteX0-25" fmla="*/ 754008 w 760358"/>
              <a:gd name="connsiteY0-26" fmla="*/ 285313 h 354133"/>
              <a:gd name="connsiteX1-27" fmla="*/ 760358 w 760358"/>
              <a:gd name="connsiteY1-28" fmla="*/ 354133 h 354133"/>
              <a:gd name="connsiteX2-29" fmla="*/ 142481 w 760358"/>
              <a:gd name="connsiteY2-30" fmla="*/ 354133 h 354133"/>
              <a:gd name="connsiteX3-31" fmla="*/ 0 w 760358"/>
              <a:gd name="connsiteY3-32" fmla="*/ 0 h 354133"/>
              <a:gd name="connsiteX4-33" fmla="*/ 666586 w 760358"/>
              <a:gd name="connsiteY4-34" fmla="*/ 0 h 354133"/>
              <a:gd name="connsiteX5-35" fmla="*/ 760358 w 760358"/>
              <a:gd name="connsiteY5-36" fmla="*/ 207269 h 354133"/>
              <a:gd name="connsiteX0-37" fmla="*/ 760358 w 760358"/>
              <a:gd name="connsiteY0-38" fmla="*/ 354133 h 354133"/>
              <a:gd name="connsiteX1-39" fmla="*/ 142481 w 760358"/>
              <a:gd name="connsiteY1-40" fmla="*/ 354133 h 354133"/>
              <a:gd name="connsiteX2-41" fmla="*/ 0 w 760358"/>
              <a:gd name="connsiteY2-42" fmla="*/ 0 h 354133"/>
              <a:gd name="connsiteX3-43" fmla="*/ 666586 w 760358"/>
              <a:gd name="connsiteY3-44" fmla="*/ 0 h 354133"/>
              <a:gd name="connsiteX4-45" fmla="*/ 760358 w 760358"/>
              <a:gd name="connsiteY4-46" fmla="*/ 207269 h 354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0358" h="354133">
                <a:moveTo>
                  <a:pt x="760358" y="354133"/>
                </a:moveTo>
                <a:lnTo>
                  <a:pt x="142481" y="354133"/>
                </a:lnTo>
                <a:lnTo>
                  <a:pt x="0" y="0"/>
                </a:lnTo>
                <a:lnTo>
                  <a:pt x="666586" y="0"/>
                </a:lnTo>
                <a:lnTo>
                  <a:pt x="760358" y="207269"/>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17" name="任意多边形: 形状 216"/>
          <p:cNvSpPr/>
          <p:nvPr userDrawn="1">
            <p:custDataLst>
              <p:tags r:id="rId74"/>
            </p:custDataLst>
          </p:nvPr>
        </p:nvSpPr>
        <p:spPr>
          <a:xfrm>
            <a:off x="11946288" y="1201036"/>
            <a:ext cx="245713" cy="336101"/>
          </a:xfrm>
          <a:custGeom>
            <a:avLst/>
            <a:gdLst>
              <a:gd name="connsiteX0" fmla="*/ 0 w 245713"/>
              <a:gd name="connsiteY0" fmla="*/ 0 h 336101"/>
              <a:gd name="connsiteX1" fmla="*/ 245713 w 245713"/>
              <a:gd name="connsiteY1" fmla="*/ 0 h 336101"/>
              <a:gd name="connsiteX2" fmla="*/ 245713 w 245713"/>
              <a:gd name="connsiteY2" fmla="*/ 336101 h 336101"/>
              <a:gd name="connsiteX3" fmla="*/ 151941 w 245713"/>
              <a:gd name="connsiteY3" fmla="*/ 336101 h 336101"/>
              <a:gd name="connsiteX0-1" fmla="*/ 0 w 245713"/>
              <a:gd name="connsiteY0-2" fmla="*/ 0 h 336101"/>
              <a:gd name="connsiteX1-3" fmla="*/ 245713 w 245713"/>
              <a:gd name="connsiteY1-4" fmla="*/ 0 h 336101"/>
              <a:gd name="connsiteX2-5" fmla="*/ 245712 w 245713"/>
              <a:gd name="connsiteY2-6" fmla="*/ 164214 h 336101"/>
              <a:gd name="connsiteX3-7" fmla="*/ 245713 w 245713"/>
              <a:gd name="connsiteY3-8" fmla="*/ 336101 h 336101"/>
              <a:gd name="connsiteX4" fmla="*/ 151941 w 245713"/>
              <a:gd name="connsiteY4" fmla="*/ 336101 h 336101"/>
              <a:gd name="connsiteX5" fmla="*/ 0 w 245713"/>
              <a:gd name="connsiteY5" fmla="*/ 0 h 336101"/>
              <a:gd name="connsiteX0-9" fmla="*/ 245712 w 337152"/>
              <a:gd name="connsiteY0-10" fmla="*/ 164214 h 336101"/>
              <a:gd name="connsiteX1-11" fmla="*/ 245713 w 337152"/>
              <a:gd name="connsiteY1-12" fmla="*/ 336101 h 336101"/>
              <a:gd name="connsiteX2-13" fmla="*/ 151941 w 337152"/>
              <a:gd name="connsiteY2-14" fmla="*/ 336101 h 336101"/>
              <a:gd name="connsiteX3-15" fmla="*/ 0 w 337152"/>
              <a:gd name="connsiteY3-16" fmla="*/ 0 h 336101"/>
              <a:gd name="connsiteX4-17" fmla="*/ 245713 w 337152"/>
              <a:gd name="connsiteY4-18" fmla="*/ 0 h 336101"/>
              <a:gd name="connsiteX5-19" fmla="*/ 337152 w 337152"/>
              <a:gd name="connsiteY5-20" fmla="*/ 255654 h 336101"/>
              <a:gd name="connsiteX0-21" fmla="*/ 245712 w 245713"/>
              <a:gd name="connsiteY0-22" fmla="*/ 164214 h 336101"/>
              <a:gd name="connsiteX1-23" fmla="*/ 245713 w 245713"/>
              <a:gd name="connsiteY1-24" fmla="*/ 336101 h 336101"/>
              <a:gd name="connsiteX2-25" fmla="*/ 151941 w 245713"/>
              <a:gd name="connsiteY2-26" fmla="*/ 336101 h 336101"/>
              <a:gd name="connsiteX3-27" fmla="*/ 0 w 245713"/>
              <a:gd name="connsiteY3-28" fmla="*/ 0 h 336101"/>
              <a:gd name="connsiteX4-29" fmla="*/ 245713 w 245713"/>
              <a:gd name="connsiteY4-30" fmla="*/ 0 h 336101"/>
              <a:gd name="connsiteX0-31" fmla="*/ 245713 w 245713"/>
              <a:gd name="connsiteY0-32" fmla="*/ 336101 h 336101"/>
              <a:gd name="connsiteX1-33" fmla="*/ 151941 w 245713"/>
              <a:gd name="connsiteY1-34" fmla="*/ 336101 h 336101"/>
              <a:gd name="connsiteX2-35" fmla="*/ 0 w 245713"/>
              <a:gd name="connsiteY2-36" fmla="*/ 0 h 336101"/>
              <a:gd name="connsiteX3-37" fmla="*/ 245713 w 245713"/>
              <a:gd name="connsiteY3-38" fmla="*/ 0 h 336101"/>
            </a:gdLst>
            <a:ahLst/>
            <a:cxnLst>
              <a:cxn ang="0">
                <a:pos x="connsiteX0-1" y="connsiteY0-2"/>
              </a:cxn>
              <a:cxn ang="0">
                <a:pos x="connsiteX1-3" y="connsiteY1-4"/>
              </a:cxn>
              <a:cxn ang="0">
                <a:pos x="connsiteX2-5" y="connsiteY2-6"/>
              </a:cxn>
              <a:cxn ang="0">
                <a:pos x="connsiteX3-7" y="connsiteY3-8"/>
              </a:cxn>
            </a:cxnLst>
            <a:rect l="l" t="t" r="r" b="b"/>
            <a:pathLst>
              <a:path w="245713" h="336101">
                <a:moveTo>
                  <a:pt x="245713" y="336101"/>
                </a:moveTo>
                <a:lnTo>
                  <a:pt x="151941" y="336101"/>
                </a:lnTo>
                <a:lnTo>
                  <a:pt x="0" y="0"/>
                </a:lnTo>
                <a:lnTo>
                  <a:pt x="245713"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44" name="任意多边形: 形状 243"/>
          <p:cNvSpPr/>
          <p:nvPr userDrawn="1">
            <p:custDataLst>
              <p:tags r:id="rId75"/>
            </p:custDataLst>
          </p:nvPr>
        </p:nvSpPr>
        <p:spPr>
          <a:xfrm>
            <a:off x="0" y="1891270"/>
            <a:ext cx="628983" cy="373643"/>
          </a:xfrm>
          <a:custGeom>
            <a:avLst/>
            <a:gdLst>
              <a:gd name="connsiteX0" fmla="*/ 0 w 628983"/>
              <a:gd name="connsiteY0" fmla="*/ 0 h 373643"/>
              <a:gd name="connsiteX1" fmla="*/ 628983 w 628983"/>
              <a:gd name="connsiteY1" fmla="*/ 0 h 373643"/>
              <a:gd name="connsiteX2" fmla="*/ 478816 w 628983"/>
              <a:gd name="connsiteY2" fmla="*/ 373643 h 373643"/>
              <a:gd name="connsiteX3" fmla="*/ 0 w 628983"/>
              <a:gd name="connsiteY3" fmla="*/ 373643 h 373643"/>
              <a:gd name="connsiteX0-1" fmla="*/ 1326 w 630309"/>
              <a:gd name="connsiteY0-2" fmla="*/ 0 h 373643"/>
              <a:gd name="connsiteX1-3" fmla="*/ 630309 w 630309"/>
              <a:gd name="connsiteY1-4" fmla="*/ 0 h 373643"/>
              <a:gd name="connsiteX2-5" fmla="*/ 480142 w 630309"/>
              <a:gd name="connsiteY2-6" fmla="*/ 373643 h 373643"/>
              <a:gd name="connsiteX3-7" fmla="*/ 1326 w 630309"/>
              <a:gd name="connsiteY3-8" fmla="*/ 373643 h 373643"/>
              <a:gd name="connsiteX4" fmla="*/ 0 w 630309"/>
              <a:gd name="connsiteY4" fmla="*/ 187561 h 373643"/>
              <a:gd name="connsiteX5" fmla="*/ 1326 w 630309"/>
              <a:gd name="connsiteY5" fmla="*/ 0 h 373643"/>
              <a:gd name="connsiteX0-9" fmla="*/ 0 w 630309"/>
              <a:gd name="connsiteY0-10" fmla="*/ 187561 h 373643"/>
              <a:gd name="connsiteX1-11" fmla="*/ 1326 w 630309"/>
              <a:gd name="connsiteY1-12" fmla="*/ 0 h 373643"/>
              <a:gd name="connsiteX2-13" fmla="*/ 630309 w 630309"/>
              <a:gd name="connsiteY2-14" fmla="*/ 0 h 373643"/>
              <a:gd name="connsiteX3-15" fmla="*/ 480142 w 630309"/>
              <a:gd name="connsiteY3-16" fmla="*/ 373643 h 373643"/>
              <a:gd name="connsiteX4-17" fmla="*/ 1326 w 630309"/>
              <a:gd name="connsiteY4-18" fmla="*/ 373643 h 373643"/>
              <a:gd name="connsiteX5-19" fmla="*/ 91440 w 630309"/>
              <a:gd name="connsiteY5-20" fmla="*/ 279001 h 373643"/>
              <a:gd name="connsiteX0-21" fmla="*/ 0 w 630309"/>
              <a:gd name="connsiteY0-22" fmla="*/ 187561 h 373643"/>
              <a:gd name="connsiteX1-23" fmla="*/ 1326 w 630309"/>
              <a:gd name="connsiteY1-24" fmla="*/ 0 h 373643"/>
              <a:gd name="connsiteX2-25" fmla="*/ 630309 w 630309"/>
              <a:gd name="connsiteY2-26" fmla="*/ 0 h 373643"/>
              <a:gd name="connsiteX3-27" fmla="*/ 480142 w 630309"/>
              <a:gd name="connsiteY3-28" fmla="*/ 373643 h 373643"/>
              <a:gd name="connsiteX4-29" fmla="*/ 1326 w 630309"/>
              <a:gd name="connsiteY4-30" fmla="*/ 373643 h 373643"/>
              <a:gd name="connsiteX0-31" fmla="*/ 0 w 628983"/>
              <a:gd name="connsiteY0-32" fmla="*/ 0 h 373643"/>
              <a:gd name="connsiteX1-33" fmla="*/ 628983 w 628983"/>
              <a:gd name="connsiteY1-34" fmla="*/ 0 h 373643"/>
              <a:gd name="connsiteX2-35" fmla="*/ 478816 w 628983"/>
              <a:gd name="connsiteY2-36" fmla="*/ 373643 h 373643"/>
              <a:gd name="connsiteX3-37" fmla="*/ 0 w 628983"/>
              <a:gd name="connsiteY3-38" fmla="*/ 373643 h 373643"/>
            </a:gdLst>
            <a:ahLst/>
            <a:cxnLst>
              <a:cxn ang="0">
                <a:pos x="connsiteX0-1" y="connsiteY0-2"/>
              </a:cxn>
              <a:cxn ang="0">
                <a:pos x="connsiteX1-3" y="connsiteY1-4"/>
              </a:cxn>
              <a:cxn ang="0">
                <a:pos x="connsiteX2-5" y="connsiteY2-6"/>
              </a:cxn>
              <a:cxn ang="0">
                <a:pos x="connsiteX3-7" y="connsiteY3-8"/>
              </a:cxn>
            </a:cxnLst>
            <a:rect l="l" t="t" r="r" b="b"/>
            <a:pathLst>
              <a:path w="628983" h="373643">
                <a:moveTo>
                  <a:pt x="0" y="0"/>
                </a:moveTo>
                <a:lnTo>
                  <a:pt x="628983" y="0"/>
                </a:lnTo>
                <a:lnTo>
                  <a:pt x="478816" y="373643"/>
                </a:lnTo>
                <a:lnTo>
                  <a:pt x="0" y="373643"/>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79" name="任意多边形: 形状 78"/>
          <p:cNvSpPr/>
          <p:nvPr userDrawn="1">
            <p:custDataLst>
              <p:tags r:id="rId76"/>
            </p:custDataLst>
          </p:nvPr>
        </p:nvSpPr>
        <p:spPr>
          <a:xfrm>
            <a:off x="319316" y="2264913"/>
            <a:ext cx="861683" cy="394630"/>
          </a:xfrm>
          <a:custGeom>
            <a:avLst/>
            <a:gdLst>
              <a:gd name="connsiteX0" fmla="*/ 722750 w 861683"/>
              <a:gd name="connsiteY0" fmla="*/ 394631 h 394630"/>
              <a:gd name="connsiteX1" fmla="*/ 0 w 861683"/>
              <a:gd name="connsiteY1" fmla="*/ 394631 h 394630"/>
              <a:gd name="connsiteX2" fmla="*/ 158443 w 861683"/>
              <a:gd name="connsiteY2" fmla="*/ 0 h 394630"/>
              <a:gd name="connsiteX3" fmla="*/ 861684 w 861683"/>
              <a:gd name="connsiteY3" fmla="*/ 0 h 394630"/>
            </a:gdLst>
            <a:ahLst/>
            <a:cxnLst>
              <a:cxn ang="0">
                <a:pos x="connsiteX0" y="connsiteY0"/>
              </a:cxn>
              <a:cxn ang="0">
                <a:pos x="connsiteX1" y="connsiteY1"/>
              </a:cxn>
              <a:cxn ang="0">
                <a:pos x="connsiteX2" y="connsiteY2"/>
              </a:cxn>
              <a:cxn ang="0">
                <a:pos x="connsiteX3" y="connsiteY3"/>
              </a:cxn>
            </a:cxnLst>
            <a:rect l="l" t="t" r="r" b="b"/>
            <a:pathLst>
              <a:path w="861683" h="394630">
                <a:moveTo>
                  <a:pt x="722750" y="394631"/>
                </a:moveTo>
                <a:lnTo>
                  <a:pt x="0" y="394631"/>
                </a:lnTo>
                <a:lnTo>
                  <a:pt x="158443" y="0"/>
                </a:lnTo>
                <a:lnTo>
                  <a:pt x="86168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0" name="任意多边形: 形状 79"/>
          <p:cNvSpPr/>
          <p:nvPr userDrawn="1">
            <p:custDataLst>
              <p:tags r:id="rId77"/>
            </p:custDataLst>
          </p:nvPr>
        </p:nvSpPr>
        <p:spPr>
          <a:xfrm>
            <a:off x="1181000" y="1891270"/>
            <a:ext cx="815570" cy="373642"/>
          </a:xfrm>
          <a:custGeom>
            <a:avLst/>
            <a:gdLst>
              <a:gd name="connsiteX0" fmla="*/ 702945 w 815570"/>
              <a:gd name="connsiteY0" fmla="*/ 373643 h 373642"/>
              <a:gd name="connsiteX1" fmla="*/ 0 w 815570"/>
              <a:gd name="connsiteY1" fmla="*/ 373643 h 373642"/>
              <a:gd name="connsiteX2" fmla="*/ 131248 w 815570"/>
              <a:gd name="connsiteY2" fmla="*/ 0 h 373642"/>
              <a:gd name="connsiteX3" fmla="*/ 815570 w 815570"/>
              <a:gd name="connsiteY3" fmla="*/ 0 h 373642"/>
            </a:gdLst>
            <a:ahLst/>
            <a:cxnLst>
              <a:cxn ang="0">
                <a:pos x="connsiteX0" y="connsiteY0"/>
              </a:cxn>
              <a:cxn ang="0">
                <a:pos x="connsiteX1" y="connsiteY1"/>
              </a:cxn>
              <a:cxn ang="0">
                <a:pos x="connsiteX2" y="connsiteY2"/>
              </a:cxn>
              <a:cxn ang="0">
                <a:pos x="connsiteX3" y="connsiteY3"/>
              </a:cxn>
            </a:cxnLst>
            <a:rect l="l" t="t" r="r" b="b"/>
            <a:pathLst>
              <a:path w="815570" h="373642">
                <a:moveTo>
                  <a:pt x="702945" y="373643"/>
                </a:moveTo>
                <a:lnTo>
                  <a:pt x="0" y="373643"/>
                </a:lnTo>
                <a:lnTo>
                  <a:pt x="131248" y="0"/>
                </a:lnTo>
                <a:lnTo>
                  <a:pt x="81557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1" name="任意多边形: 形状 80"/>
          <p:cNvSpPr/>
          <p:nvPr userDrawn="1">
            <p:custDataLst>
              <p:tags r:id="rId78"/>
            </p:custDataLst>
          </p:nvPr>
        </p:nvSpPr>
        <p:spPr>
          <a:xfrm>
            <a:off x="1765113" y="2264913"/>
            <a:ext cx="822073" cy="394630"/>
          </a:xfrm>
          <a:custGeom>
            <a:avLst/>
            <a:gdLst>
              <a:gd name="connsiteX0" fmla="*/ 722750 w 822073"/>
              <a:gd name="connsiteY0" fmla="*/ 394631 h 394630"/>
              <a:gd name="connsiteX1" fmla="*/ 0 w 822073"/>
              <a:gd name="connsiteY1" fmla="*/ 394631 h 394630"/>
              <a:gd name="connsiteX2" fmla="*/ 118832 w 822073"/>
              <a:gd name="connsiteY2" fmla="*/ 0 h 394630"/>
              <a:gd name="connsiteX3" fmla="*/ 822073 w 822073"/>
              <a:gd name="connsiteY3" fmla="*/ 0 h 394630"/>
            </a:gdLst>
            <a:ahLst/>
            <a:cxnLst>
              <a:cxn ang="0">
                <a:pos x="connsiteX0" y="connsiteY0"/>
              </a:cxn>
              <a:cxn ang="0">
                <a:pos x="connsiteX1" y="connsiteY1"/>
              </a:cxn>
              <a:cxn ang="0">
                <a:pos x="connsiteX2" y="connsiteY2"/>
              </a:cxn>
              <a:cxn ang="0">
                <a:pos x="connsiteX3" y="connsiteY3"/>
              </a:cxn>
            </a:cxnLst>
            <a:rect l="l" t="t" r="r" b="b"/>
            <a:pathLst>
              <a:path w="822073" h="394630">
                <a:moveTo>
                  <a:pt x="722750" y="394631"/>
                </a:moveTo>
                <a:lnTo>
                  <a:pt x="0" y="394631"/>
                </a:lnTo>
                <a:lnTo>
                  <a:pt x="118832" y="0"/>
                </a:lnTo>
                <a:lnTo>
                  <a:pt x="82207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2" name="任意多边形: 形状 81"/>
          <p:cNvSpPr/>
          <p:nvPr userDrawn="1">
            <p:custDataLst>
              <p:tags r:id="rId79"/>
            </p:custDataLst>
          </p:nvPr>
        </p:nvSpPr>
        <p:spPr>
          <a:xfrm>
            <a:off x="2587186" y="1891270"/>
            <a:ext cx="778028" cy="373642"/>
          </a:xfrm>
          <a:custGeom>
            <a:avLst/>
            <a:gdLst>
              <a:gd name="connsiteX0" fmla="*/ 702945 w 778028"/>
              <a:gd name="connsiteY0" fmla="*/ 373643 h 373642"/>
              <a:gd name="connsiteX1" fmla="*/ 0 w 778028"/>
              <a:gd name="connsiteY1" fmla="*/ 373643 h 373642"/>
              <a:gd name="connsiteX2" fmla="*/ 93706 w 778028"/>
              <a:gd name="connsiteY2" fmla="*/ 0 h 373642"/>
              <a:gd name="connsiteX3" fmla="*/ 778028 w 778028"/>
              <a:gd name="connsiteY3" fmla="*/ 0 h 373642"/>
            </a:gdLst>
            <a:ahLst/>
            <a:cxnLst>
              <a:cxn ang="0">
                <a:pos x="connsiteX0" y="connsiteY0"/>
              </a:cxn>
              <a:cxn ang="0">
                <a:pos x="connsiteX1" y="connsiteY1"/>
              </a:cxn>
              <a:cxn ang="0">
                <a:pos x="connsiteX2" y="connsiteY2"/>
              </a:cxn>
              <a:cxn ang="0">
                <a:pos x="connsiteX3" y="connsiteY3"/>
              </a:cxn>
            </a:cxnLst>
            <a:rect l="l" t="t" r="r" b="b"/>
            <a:pathLst>
              <a:path w="778028" h="373642">
                <a:moveTo>
                  <a:pt x="702945" y="373643"/>
                </a:moveTo>
                <a:lnTo>
                  <a:pt x="0" y="373643"/>
                </a:lnTo>
                <a:lnTo>
                  <a:pt x="93706" y="0"/>
                </a:lnTo>
                <a:lnTo>
                  <a:pt x="77802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3" name="任意多边形: 形状 82"/>
          <p:cNvSpPr/>
          <p:nvPr userDrawn="1">
            <p:custDataLst>
              <p:tags r:id="rId80"/>
            </p:custDataLst>
          </p:nvPr>
        </p:nvSpPr>
        <p:spPr>
          <a:xfrm>
            <a:off x="3210909" y="2264913"/>
            <a:ext cx="782166" cy="394630"/>
          </a:xfrm>
          <a:custGeom>
            <a:avLst/>
            <a:gdLst>
              <a:gd name="connsiteX0" fmla="*/ 722751 w 782166"/>
              <a:gd name="connsiteY0" fmla="*/ 394631 h 394630"/>
              <a:gd name="connsiteX1" fmla="*/ 0 w 782166"/>
              <a:gd name="connsiteY1" fmla="*/ 394631 h 394630"/>
              <a:gd name="connsiteX2" fmla="*/ 79222 w 782166"/>
              <a:gd name="connsiteY2" fmla="*/ 0 h 394630"/>
              <a:gd name="connsiteX3" fmla="*/ 782167 w 782166"/>
              <a:gd name="connsiteY3" fmla="*/ 0 h 394630"/>
            </a:gdLst>
            <a:ahLst/>
            <a:cxnLst>
              <a:cxn ang="0">
                <a:pos x="connsiteX0" y="connsiteY0"/>
              </a:cxn>
              <a:cxn ang="0">
                <a:pos x="connsiteX1" y="connsiteY1"/>
              </a:cxn>
              <a:cxn ang="0">
                <a:pos x="connsiteX2" y="connsiteY2"/>
              </a:cxn>
              <a:cxn ang="0">
                <a:pos x="connsiteX3" y="connsiteY3"/>
              </a:cxn>
            </a:cxnLst>
            <a:rect l="l" t="t" r="r" b="b"/>
            <a:pathLst>
              <a:path w="782166" h="394630">
                <a:moveTo>
                  <a:pt x="722751" y="394631"/>
                </a:moveTo>
                <a:lnTo>
                  <a:pt x="0" y="394631"/>
                </a:lnTo>
                <a:lnTo>
                  <a:pt x="79222" y="0"/>
                </a:lnTo>
                <a:lnTo>
                  <a:pt x="78216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4" name="任意多边形: 形状 83"/>
          <p:cNvSpPr/>
          <p:nvPr userDrawn="1">
            <p:custDataLst>
              <p:tags r:id="rId81"/>
            </p:custDataLst>
          </p:nvPr>
        </p:nvSpPr>
        <p:spPr>
          <a:xfrm>
            <a:off x="3993076" y="1891270"/>
            <a:ext cx="740783" cy="373642"/>
          </a:xfrm>
          <a:custGeom>
            <a:avLst/>
            <a:gdLst>
              <a:gd name="connsiteX0" fmla="*/ 703241 w 740783"/>
              <a:gd name="connsiteY0" fmla="*/ 373643 h 373642"/>
              <a:gd name="connsiteX1" fmla="*/ 0 w 740783"/>
              <a:gd name="connsiteY1" fmla="*/ 373643 h 373642"/>
              <a:gd name="connsiteX2" fmla="*/ 56460 w 740783"/>
              <a:gd name="connsiteY2" fmla="*/ 0 h 373642"/>
              <a:gd name="connsiteX3" fmla="*/ 740783 w 740783"/>
              <a:gd name="connsiteY3" fmla="*/ 0 h 373642"/>
            </a:gdLst>
            <a:ahLst/>
            <a:cxnLst>
              <a:cxn ang="0">
                <a:pos x="connsiteX0" y="connsiteY0"/>
              </a:cxn>
              <a:cxn ang="0">
                <a:pos x="connsiteX1" y="connsiteY1"/>
              </a:cxn>
              <a:cxn ang="0">
                <a:pos x="connsiteX2" y="connsiteY2"/>
              </a:cxn>
              <a:cxn ang="0">
                <a:pos x="connsiteX3" y="connsiteY3"/>
              </a:cxn>
            </a:cxnLst>
            <a:rect l="l" t="t" r="r" b="b"/>
            <a:pathLst>
              <a:path w="740783" h="373642">
                <a:moveTo>
                  <a:pt x="703241" y="373643"/>
                </a:moveTo>
                <a:lnTo>
                  <a:pt x="0" y="373643"/>
                </a:lnTo>
                <a:lnTo>
                  <a:pt x="56460" y="0"/>
                </a:lnTo>
                <a:lnTo>
                  <a:pt x="7407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5" name="任意多边形: 形状 84"/>
          <p:cNvSpPr/>
          <p:nvPr userDrawn="1">
            <p:custDataLst>
              <p:tags r:id="rId82"/>
            </p:custDataLst>
          </p:nvPr>
        </p:nvSpPr>
        <p:spPr>
          <a:xfrm>
            <a:off x="4656706" y="2264913"/>
            <a:ext cx="742555" cy="394630"/>
          </a:xfrm>
          <a:custGeom>
            <a:avLst/>
            <a:gdLst>
              <a:gd name="connsiteX0" fmla="*/ 722751 w 742555"/>
              <a:gd name="connsiteY0" fmla="*/ 394631 h 394630"/>
              <a:gd name="connsiteX1" fmla="*/ 0 w 742555"/>
              <a:gd name="connsiteY1" fmla="*/ 394631 h 394630"/>
              <a:gd name="connsiteX2" fmla="*/ 39611 w 742555"/>
              <a:gd name="connsiteY2" fmla="*/ 0 h 394630"/>
              <a:gd name="connsiteX3" fmla="*/ 742556 w 742555"/>
              <a:gd name="connsiteY3" fmla="*/ 0 h 394630"/>
            </a:gdLst>
            <a:ahLst/>
            <a:cxnLst>
              <a:cxn ang="0">
                <a:pos x="connsiteX0" y="connsiteY0"/>
              </a:cxn>
              <a:cxn ang="0">
                <a:pos x="connsiteX1" y="connsiteY1"/>
              </a:cxn>
              <a:cxn ang="0">
                <a:pos x="connsiteX2" y="connsiteY2"/>
              </a:cxn>
              <a:cxn ang="0">
                <a:pos x="connsiteX3" y="connsiteY3"/>
              </a:cxn>
            </a:cxnLst>
            <a:rect l="l" t="t" r="r" b="b"/>
            <a:pathLst>
              <a:path w="742555" h="394630">
                <a:moveTo>
                  <a:pt x="722751" y="394631"/>
                </a:moveTo>
                <a:lnTo>
                  <a:pt x="0" y="394631"/>
                </a:lnTo>
                <a:lnTo>
                  <a:pt x="39611" y="0"/>
                </a:lnTo>
                <a:lnTo>
                  <a:pt x="74255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6" name="任意多边形: 形状 85"/>
          <p:cNvSpPr/>
          <p:nvPr userDrawn="1">
            <p:custDataLst>
              <p:tags r:id="rId83"/>
            </p:custDataLst>
          </p:nvPr>
        </p:nvSpPr>
        <p:spPr>
          <a:xfrm>
            <a:off x="5399262" y="1891270"/>
            <a:ext cx="703240" cy="373642"/>
          </a:xfrm>
          <a:custGeom>
            <a:avLst/>
            <a:gdLst>
              <a:gd name="connsiteX0" fmla="*/ 703241 w 703240"/>
              <a:gd name="connsiteY0" fmla="*/ 373643 h 373642"/>
              <a:gd name="connsiteX1" fmla="*/ 0 w 703240"/>
              <a:gd name="connsiteY1" fmla="*/ 373643 h 373642"/>
              <a:gd name="connsiteX2" fmla="*/ 18919 w 703240"/>
              <a:gd name="connsiteY2" fmla="*/ 0 h 373642"/>
              <a:gd name="connsiteX3" fmla="*/ 703241 w 703240"/>
              <a:gd name="connsiteY3" fmla="*/ 0 h 373642"/>
            </a:gdLst>
            <a:ahLst/>
            <a:cxnLst>
              <a:cxn ang="0">
                <a:pos x="connsiteX0" y="connsiteY0"/>
              </a:cxn>
              <a:cxn ang="0">
                <a:pos x="connsiteX1" y="connsiteY1"/>
              </a:cxn>
              <a:cxn ang="0">
                <a:pos x="connsiteX2" y="connsiteY2"/>
              </a:cxn>
              <a:cxn ang="0">
                <a:pos x="connsiteX3" y="connsiteY3"/>
              </a:cxn>
            </a:cxnLst>
            <a:rect l="l" t="t" r="r" b="b"/>
            <a:pathLst>
              <a:path w="703240" h="373642">
                <a:moveTo>
                  <a:pt x="703241" y="373643"/>
                </a:moveTo>
                <a:lnTo>
                  <a:pt x="0" y="373643"/>
                </a:lnTo>
                <a:lnTo>
                  <a:pt x="18919" y="0"/>
                </a:lnTo>
                <a:lnTo>
                  <a:pt x="70324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7" name="任意多边形: 形状 86"/>
          <p:cNvSpPr/>
          <p:nvPr userDrawn="1">
            <p:custDataLst>
              <p:tags r:id="rId84"/>
            </p:custDataLst>
          </p:nvPr>
        </p:nvSpPr>
        <p:spPr>
          <a:xfrm>
            <a:off x="6102503" y="2264913"/>
            <a:ext cx="722750" cy="394630"/>
          </a:xfrm>
          <a:custGeom>
            <a:avLst/>
            <a:gdLst>
              <a:gd name="connsiteX0" fmla="*/ 722751 w 722750"/>
              <a:gd name="connsiteY0" fmla="*/ 394631 h 394630"/>
              <a:gd name="connsiteX1" fmla="*/ 0 w 722750"/>
              <a:gd name="connsiteY1" fmla="*/ 394631 h 394630"/>
              <a:gd name="connsiteX2" fmla="*/ 0 w 722750"/>
              <a:gd name="connsiteY2" fmla="*/ 0 h 394630"/>
              <a:gd name="connsiteX3" fmla="*/ 702945 w 722750"/>
              <a:gd name="connsiteY3" fmla="*/ 0 h 394630"/>
            </a:gdLst>
            <a:ahLst/>
            <a:cxnLst>
              <a:cxn ang="0">
                <a:pos x="connsiteX0" y="connsiteY0"/>
              </a:cxn>
              <a:cxn ang="0">
                <a:pos x="connsiteX1" y="connsiteY1"/>
              </a:cxn>
              <a:cxn ang="0">
                <a:pos x="connsiteX2" y="connsiteY2"/>
              </a:cxn>
              <a:cxn ang="0">
                <a:pos x="connsiteX3" y="connsiteY3"/>
              </a:cxn>
            </a:cxnLst>
            <a:rect l="l" t="t" r="r" b="b"/>
            <a:pathLst>
              <a:path w="722750" h="394630">
                <a:moveTo>
                  <a:pt x="722751" y="394631"/>
                </a:moveTo>
                <a:lnTo>
                  <a:pt x="0" y="394631"/>
                </a:lnTo>
                <a:lnTo>
                  <a:pt x="0" y="0"/>
                </a:lnTo>
                <a:lnTo>
                  <a:pt x="70294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8" name="任意多边形: 形状 87"/>
          <p:cNvSpPr/>
          <p:nvPr userDrawn="1">
            <p:custDataLst>
              <p:tags r:id="rId85"/>
            </p:custDataLst>
          </p:nvPr>
        </p:nvSpPr>
        <p:spPr>
          <a:xfrm>
            <a:off x="6786825" y="1891270"/>
            <a:ext cx="721864" cy="373642"/>
          </a:xfrm>
          <a:custGeom>
            <a:avLst/>
            <a:gdLst>
              <a:gd name="connsiteX0" fmla="*/ 721864 w 721864"/>
              <a:gd name="connsiteY0" fmla="*/ 373643 h 373642"/>
              <a:gd name="connsiteX1" fmla="*/ 18623 w 721864"/>
              <a:gd name="connsiteY1" fmla="*/ 373643 h 373642"/>
              <a:gd name="connsiteX2" fmla="*/ 0 w 721864"/>
              <a:gd name="connsiteY2" fmla="*/ 0 h 373642"/>
              <a:gd name="connsiteX3" fmla="*/ 684027 w 721864"/>
              <a:gd name="connsiteY3" fmla="*/ 0 h 373642"/>
            </a:gdLst>
            <a:ahLst/>
            <a:cxnLst>
              <a:cxn ang="0">
                <a:pos x="connsiteX0" y="connsiteY0"/>
              </a:cxn>
              <a:cxn ang="0">
                <a:pos x="connsiteX1" y="connsiteY1"/>
              </a:cxn>
              <a:cxn ang="0">
                <a:pos x="connsiteX2" y="connsiteY2"/>
              </a:cxn>
              <a:cxn ang="0">
                <a:pos x="connsiteX3" y="connsiteY3"/>
              </a:cxn>
            </a:cxnLst>
            <a:rect l="l" t="t" r="r" b="b"/>
            <a:pathLst>
              <a:path w="721864" h="373642">
                <a:moveTo>
                  <a:pt x="721864" y="373643"/>
                </a:moveTo>
                <a:lnTo>
                  <a:pt x="18623" y="373643"/>
                </a:lnTo>
                <a:lnTo>
                  <a:pt x="0" y="0"/>
                </a:lnTo>
                <a:lnTo>
                  <a:pt x="68402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89" name="任意多边形: 形状 88"/>
          <p:cNvSpPr/>
          <p:nvPr userDrawn="1">
            <p:custDataLst>
              <p:tags r:id="rId86"/>
            </p:custDataLst>
          </p:nvPr>
        </p:nvSpPr>
        <p:spPr>
          <a:xfrm>
            <a:off x="7508689" y="2264913"/>
            <a:ext cx="762360" cy="394630"/>
          </a:xfrm>
          <a:custGeom>
            <a:avLst/>
            <a:gdLst>
              <a:gd name="connsiteX0" fmla="*/ 762361 w 762360"/>
              <a:gd name="connsiteY0" fmla="*/ 394631 h 394630"/>
              <a:gd name="connsiteX1" fmla="*/ 39611 w 762360"/>
              <a:gd name="connsiteY1" fmla="*/ 394631 h 394630"/>
              <a:gd name="connsiteX2" fmla="*/ 0 w 762360"/>
              <a:gd name="connsiteY2" fmla="*/ 0 h 394630"/>
              <a:gd name="connsiteX3" fmla="*/ 702945 w 762360"/>
              <a:gd name="connsiteY3" fmla="*/ 0 h 394630"/>
            </a:gdLst>
            <a:ahLst/>
            <a:cxnLst>
              <a:cxn ang="0">
                <a:pos x="connsiteX0" y="connsiteY0"/>
              </a:cxn>
              <a:cxn ang="0">
                <a:pos x="connsiteX1" y="connsiteY1"/>
              </a:cxn>
              <a:cxn ang="0">
                <a:pos x="connsiteX2" y="connsiteY2"/>
              </a:cxn>
              <a:cxn ang="0">
                <a:pos x="connsiteX3" y="connsiteY3"/>
              </a:cxn>
            </a:cxnLst>
            <a:rect l="l" t="t" r="r" b="b"/>
            <a:pathLst>
              <a:path w="762360" h="394630">
                <a:moveTo>
                  <a:pt x="762361" y="394631"/>
                </a:moveTo>
                <a:lnTo>
                  <a:pt x="39611" y="394631"/>
                </a:lnTo>
                <a:lnTo>
                  <a:pt x="0" y="0"/>
                </a:lnTo>
                <a:lnTo>
                  <a:pt x="70294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90" name="任意多边形: 形状 89"/>
          <p:cNvSpPr/>
          <p:nvPr userDrawn="1">
            <p:custDataLst>
              <p:tags r:id="rId87"/>
            </p:custDataLst>
          </p:nvPr>
        </p:nvSpPr>
        <p:spPr>
          <a:xfrm>
            <a:off x="8155173" y="1891270"/>
            <a:ext cx="759405" cy="373642"/>
          </a:xfrm>
          <a:custGeom>
            <a:avLst/>
            <a:gdLst>
              <a:gd name="connsiteX0" fmla="*/ 759405 w 759405"/>
              <a:gd name="connsiteY0" fmla="*/ 373643 h 373642"/>
              <a:gd name="connsiteX1" fmla="*/ 56460 w 759405"/>
              <a:gd name="connsiteY1" fmla="*/ 373643 h 373642"/>
              <a:gd name="connsiteX2" fmla="*/ 0 w 759405"/>
              <a:gd name="connsiteY2" fmla="*/ 0 h 373642"/>
              <a:gd name="connsiteX3" fmla="*/ 684322 w 759405"/>
              <a:gd name="connsiteY3" fmla="*/ 0 h 373642"/>
            </a:gdLst>
            <a:ahLst/>
            <a:cxnLst>
              <a:cxn ang="0">
                <a:pos x="connsiteX0" y="connsiteY0"/>
              </a:cxn>
              <a:cxn ang="0">
                <a:pos x="connsiteX1" y="connsiteY1"/>
              </a:cxn>
              <a:cxn ang="0">
                <a:pos x="connsiteX2" y="connsiteY2"/>
              </a:cxn>
              <a:cxn ang="0">
                <a:pos x="connsiteX3" y="connsiteY3"/>
              </a:cxn>
            </a:cxnLst>
            <a:rect l="l" t="t" r="r" b="b"/>
            <a:pathLst>
              <a:path w="759405" h="373642">
                <a:moveTo>
                  <a:pt x="759405" y="373643"/>
                </a:moveTo>
                <a:lnTo>
                  <a:pt x="56460" y="373643"/>
                </a:lnTo>
                <a:lnTo>
                  <a:pt x="0" y="0"/>
                </a:lnTo>
                <a:lnTo>
                  <a:pt x="68432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91" name="任意多边形: 形状 90"/>
          <p:cNvSpPr/>
          <p:nvPr userDrawn="1">
            <p:custDataLst>
              <p:tags r:id="rId88"/>
            </p:custDataLst>
          </p:nvPr>
        </p:nvSpPr>
        <p:spPr>
          <a:xfrm>
            <a:off x="8911327" y="2263139"/>
            <a:ext cx="802268" cy="394630"/>
          </a:xfrm>
          <a:custGeom>
            <a:avLst/>
            <a:gdLst>
              <a:gd name="connsiteX0" fmla="*/ 802268 w 802268"/>
              <a:gd name="connsiteY0" fmla="*/ 394631 h 394630"/>
              <a:gd name="connsiteX1" fmla="*/ 79517 w 802268"/>
              <a:gd name="connsiteY1" fmla="*/ 394631 h 394630"/>
              <a:gd name="connsiteX2" fmla="*/ 0 w 802268"/>
              <a:gd name="connsiteY2" fmla="*/ 0 h 394630"/>
              <a:gd name="connsiteX3" fmla="*/ 703241 w 802268"/>
              <a:gd name="connsiteY3" fmla="*/ 0 h 394630"/>
            </a:gdLst>
            <a:ahLst/>
            <a:cxnLst>
              <a:cxn ang="0">
                <a:pos x="connsiteX0" y="connsiteY0"/>
              </a:cxn>
              <a:cxn ang="0">
                <a:pos x="connsiteX1" y="connsiteY1"/>
              </a:cxn>
              <a:cxn ang="0">
                <a:pos x="connsiteX2" y="connsiteY2"/>
              </a:cxn>
              <a:cxn ang="0">
                <a:pos x="connsiteX3" y="connsiteY3"/>
              </a:cxn>
            </a:cxnLst>
            <a:rect l="l" t="t" r="r" b="b"/>
            <a:pathLst>
              <a:path w="802268" h="394630">
                <a:moveTo>
                  <a:pt x="802268" y="394631"/>
                </a:moveTo>
                <a:lnTo>
                  <a:pt x="79517" y="394631"/>
                </a:lnTo>
                <a:lnTo>
                  <a:pt x="0" y="0"/>
                </a:lnTo>
                <a:lnTo>
                  <a:pt x="70324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92" name="任意多边形: 形状 91"/>
          <p:cNvSpPr/>
          <p:nvPr userDrawn="1">
            <p:custDataLst>
              <p:tags r:id="rId89"/>
            </p:custDataLst>
          </p:nvPr>
        </p:nvSpPr>
        <p:spPr>
          <a:xfrm>
            <a:off x="9521157" y="1891270"/>
            <a:ext cx="796651" cy="373642"/>
          </a:xfrm>
          <a:custGeom>
            <a:avLst/>
            <a:gdLst>
              <a:gd name="connsiteX0" fmla="*/ 796652 w 796651"/>
              <a:gd name="connsiteY0" fmla="*/ 373643 h 373642"/>
              <a:gd name="connsiteX1" fmla="*/ 93707 w 796651"/>
              <a:gd name="connsiteY1" fmla="*/ 373643 h 373642"/>
              <a:gd name="connsiteX2" fmla="*/ 0 w 796651"/>
              <a:gd name="connsiteY2" fmla="*/ 0 h 373642"/>
              <a:gd name="connsiteX3" fmla="*/ 684322 w 796651"/>
              <a:gd name="connsiteY3" fmla="*/ 0 h 373642"/>
            </a:gdLst>
            <a:ahLst/>
            <a:cxnLst>
              <a:cxn ang="0">
                <a:pos x="connsiteX0" y="connsiteY0"/>
              </a:cxn>
              <a:cxn ang="0">
                <a:pos x="connsiteX1" y="connsiteY1"/>
              </a:cxn>
              <a:cxn ang="0">
                <a:pos x="connsiteX2" y="connsiteY2"/>
              </a:cxn>
              <a:cxn ang="0">
                <a:pos x="connsiteX3" y="connsiteY3"/>
              </a:cxn>
            </a:cxnLst>
            <a:rect l="l" t="t" r="r" b="b"/>
            <a:pathLst>
              <a:path w="796651" h="373642">
                <a:moveTo>
                  <a:pt x="796652" y="373643"/>
                </a:moveTo>
                <a:lnTo>
                  <a:pt x="93707" y="373643"/>
                </a:lnTo>
                <a:lnTo>
                  <a:pt x="0" y="0"/>
                </a:lnTo>
                <a:lnTo>
                  <a:pt x="68432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93" name="任意多边形: 形状 92"/>
          <p:cNvSpPr/>
          <p:nvPr userDrawn="1">
            <p:custDataLst>
              <p:tags r:id="rId90"/>
            </p:custDataLst>
          </p:nvPr>
        </p:nvSpPr>
        <p:spPr>
          <a:xfrm>
            <a:off x="10317809" y="2264913"/>
            <a:ext cx="841878" cy="394630"/>
          </a:xfrm>
          <a:custGeom>
            <a:avLst/>
            <a:gdLst>
              <a:gd name="connsiteX0" fmla="*/ 841878 w 841878"/>
              <a:gd name="connsiteY0" fmla="*/ 394631 h 394630"/>
              <a:gd name="connsiteX1" fmla="*/ 119128 w 841878"/>
              <a:gd name="connsiteY1" fmla="*/ 394631 h 394630"/>
              <a:gd name="connsiteX2" fmla="*/ 0 w 841878"/>
              <a:gd name="connsiteY2" fmla="*/ 0 h 394630"/>
              <a:gd name="connsiteX3" fmla="*/ 703240 w 841878"/>
              <a:gd name="connsiteY3" fmla="*/ 0 h 394630"/>
            </a:gdLst>
            <a:ahLst/>
            <a:cxnLst>
              <a:cxn ang="0">
                <a:pos x="connsiteX0" y="connsiteY0"/>
              </a:cxn>
              <a:cxn ang="0">
                <a:pos x="connsiteX1" y="connsiteY1"/>
              </a:cxn>
              <a:cxn ang="0">
                <a:pos x="connsiteX2" y="connsiteY2"/>
              </a:cxn>
              <a:cxn ang="0">
                <a:pos x="connsiteX3" y="connsiteY3"/>
              </a:cxn>
            </a:cxnLst>
            <a:rect l="l" t="t" r="r" b="b"/>
            <a:pathLst>
              <a:path w="841878" h="394630">
                <a:moveTo>
                  <a:pt x="841878" y="394631"/>
                </a:moveTo>
                <a:lnTo>
                  <a:pt x="119128" y="394631"/>
                </a:lnTo>
                <a:lnTo>
                  <a:pt x="0" y="0"/>
                </a:lnTo>
                <a:lnTo>
                  <a:pt x="70324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94" name="任意多边形: 形状 93"/>
          <p:cNvSpPr/>
          <p:nvPr userDrawn="1">
            <p:custDataLst>
              <p:tags r:id="rId91"/>
            </p:custDataLst>
          </p:nvPr>
        </p:nvSpPr>
        <p:spPr>
          <a:xfrm>
            <a:off x="10889802" y="1891270"/>
            <a:ext cx="834193" cy="373642"/>
          </a:xfrm>
          <a:custGeom>
            <a:avLst/>
            <a:gdLst>
              <a:gd name="connsiteX0" fmla="*/ 834193 w 834193"/>
              <a:gd name="connsiteY0" fmla="*/ 373643 h 373642"/>
              <a:gd name="connsiteX1" fmla="*/ 131247 w 834193"/>
              <a:gd name="connsiteY1" fmla="*/ 373643 h 373642"/>
              <a:gd name="connsiteX2" fmla="*/ 0 w 834193"/>
              <a:gd name="connsiteY2" fmla="*/ 0 h 373642"/>
              <a:gd name="connsiteX3" fmla="*/ 684026 w 834193"/>
              <a:gd name="connsiteY3" fmla="*/ 0 h 373642"/>
            </a:gdLst>
            <a:ahLst/>
            <a:cxnLst>
              <a:cxn ang="0">
                <a:pos x="connsiteX0" y="connsiteY0"/>
              </a:cxn>
              <a:cxn ang="0">
                <a:pos x="connsiteX1" y="connsiteY1"/>
              </a:cxn>
              <a:cxn ang="0">
                <a:pos x="connsiteX2" y="connsiteY2"/>
              </a:cxn>
              <a:cxn ang="0">
                <a:pos x="connsiteX3" y="connsiteY3"/>
              </a:cxn>
            </a:cxnLst>
            <a:rect l="l" t="t" r="r" b="b"/>
            <a:pathLst>
              <a:path w="834193" h="373642">
                <a:moveTo>
                  <a:pt x="834193" y="373643"/>
                </a:moveTo>
                <a:lnTo>
                  <a:pt x="131247" y="373643"/>
                </a:lnTo>
                <a:lnTo>
                  <a:pt x="0" y="0"/>
                </a:lnTo>
                <a:lnTo>
                  <a:pt x="68402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21" name="任意多边形: 形状 220"/>
          <p:cNvSpPr/>
          <p:nvPr userDrawn="1">
            <p:custDataLst>
              <p:tags r:id="rId92"/>
            </p:custDataLst>
          </p:nvPr>
        </p:nvSpPr>
        <p:spPr>
          <a:xfrm>
            <a:off x="11723995" y="2264913"/>
            <a:ext cx="468005" cy="394631"/>
          </a:xfrm>
          <a:custGeom>
            <a:avLst/>
            <a:gdLst>
              <a:gd name="connsiteX0" fmla="*/ 0 w 468005"/>
              <a:gd name="connsiteY0" fmla="*/ 0 h 394631"/>
              <a:gd name="connsiteX1" fmla="*/ 468005 w 468005"/>
              <a:gd name="connsiteY1" fmla="*/ 0 h 394631"/>
              <a:gd name="connsiteX2" fmla="*/ 468005 w 468005"/>
              <a:gd name="connsiteY2" fmla="*/ 394631 h 394631"/>
              <a:gd name="connsiteX3" fmla="*/ 158739 w 468005"/>
              <a:gd name="connsiteY3" fmla="*/ 394631 h 394631"/>
              <a:gd name="connsiteX0-1" fmla="*/ 0 w 480705"/>
              <a:gd name="connsiteY0-2" fmla="*/ 0 h 394631"/>
              <a:gd name="connsiteX1-3" fmla="*/ 468005 w 480705"/>
              <a:gd name="connsiteY1-4" fmla="*/ 0 h 394631"/>
              <a:gd name="connsiteX2-5" fmla="*/ 480705 w 480705"/>
              <a:gd name="connsiteY2-6" fmla="*/ 167137 h 394631"/>
              <a:gd name="connsiteX3-7" fmla="*/ 468005 w 480705"/>
              <a:gd name="connsiteY3-8" fmla="*/ 394631 h 394631"/>
              <a:gd name="connsiteX4" fmla="*/ 158739 w 480705"/>
              <a:gd name="connsiteY4" fmla="*/ 394631 h 394631"/>
              <a:gd name="connsiteX5" fmla="*/ 0 w 480705"/>
              <a:gd name="connsiteY5" fmla="*/ 0 h 394631"/>
              <a:gd name="connsiteX0-9" fmla="*/ 480705 w 572145"/>
              <a:gd name="connsiteY0-10" fmla="*/ 167137 h 394631"/>
              <a:gd name="connsiteX1-11" fmla="*/ 468005 w 572145"/>
              <a:gd name="connsiteY1-12" fmla="*/ 394631 h 394631"/>
              <a:gd name="connsiteX2-13" fmla="*/ 158739 w 572145"/>
              <a:gd name="connsiteY2-14" fmla="*/ 394631 h 394631"/>
              <a:gd name="connsiteX3-15" fmla="*/ 0 w 572145"/>
              <a:gd name="connsiteY3-16" fmla="*/ 0 h 394631"/>
              <a:gd name="connsiteX4-17" fmla="*/ 468005 w 572145"/>
              <a:gd name="connsiteY4-18" fmla="*/ 0 h 394631"/>
              <a:gd name="connsiteX5-19" fmla="*/ 572145 w 572145"/>
              <a:gd name="connsiteY5-20" fmla="*/ 258577 h 394631"/>
              <a:gd name="connsiteX0-21" fmla="*/ 480705 w 480705"/>
              <a:gd name="connsiteY0-22" fmla="*/ 167137 h 394631"/>
              <a:gd name="connsiteX1-23" fmla="*/ 468005 w 480705"/>
              <a:gd name="connsiteY1-24" fmla="*/ 394631 h 394631"/>
              <a:gd name="connsiteX2-25" fmla="*/ 158739 w 480705"/>
              <a:gd name="connsiteY2-26" fmla="*/ 394631 h 394631"/>
              <a:gd name="connsiteX3-27" fmla="*/ 0 w 480705"/>
              <a:gd name="connsiteY3-28" fmla="*/ 0 h 394631"/>
              <a:gd name="connsiteX4-29" fmla="*/ 468005 w 480705"/>
              <a:gd name="connsiteY4-30" fmla="*/ 0 h 394631"/>
              <a:gd name="connsiteX0-31" fmla="*/ 468005 w 468005"/>
              <a:gd name="connsiteY0-32" fmla="*/ 394631 h 394631"/>
              <a:gd name="connsiteX1-33" fmla="*/ 158739 w 468005"/>
              <a:gd name="connsiteY1-34" fmla="*/ 394631 h 394631"/>
              <a:gd name="connsiteX2-35" fmla="*/ 0 w 468005"/>
              <a:gd name="connsiteY2-36" fmla="*/ 0 h 394631"/>
              <a:gd name="connsiteX3-37" fmla="*/ 468005 w 468005"/>
              <a:gd name="connsiteY3-38" fmla="*/ 0 h 394631"/>
            </a:gdLst>
            <a:ahLst/>
            <a:cxnLst>
              <a:cxn ang="0">
                <a:pos x="connsiteX0-1" y="connsiteY0-2"/>
              </a:cxn>
              <a:cxn ang="0">
                <a:pos x="connsiteX1-3" y="connsiteY1-4"/>
              </a:cxn>
              <a:cxn ang="0">
                <a:pos x="connsiteX2-5" y="connsiteY2-6"/>
              </a:cxn>
              <a:cxn ang="0">
                <a:pos x="connsiteX3-7" y="connsiteY3-8"/>
              </a:cxn>
            </a:cxnLst>
            <a:rect l="l" t="t" r="r" b="b"/>
            <a:pathLst>
              <a:path w="468005" h="394631">
                <a:moveTo>
                  <a:pt x="468005" y="394631"/>
                </a:moveTo>
                <a:lnTo>
                  <a:pt x="158739" y="394631"/>
                </a:lnTo>
                <a:lnTo>
                  <a:pt x="0" y="0"/>
                </a:lnTo>
                <a:lnTo>
                  <a:pt x="468005"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46" name="任意多边形: 形状 245"/>
          <p:cNvSpPr/>
          <p:nvPr userDrawn="1">
            <p:custDataLst>
              <p:tags r:id="rId93"/>
            </p:custDataLst>
          </p:nvPr>
        </p:nvSpPr>
        <p:spPr>
          <a:xfrm>
            <a:off x="0" y="2659248"/>
            <a:ext cx="320372" cy="417392"/>
          </a:xfrm>
          <a:custGeom>
            <a:avLst/>
            <a:gdLst>
              <a:gd name="connsiteX0" fmla="*/ 0 w 320372"/>
              <a:gd name="connsiteY0" fmla="*/ 0 h 417392"/>
              <a:gd name="connsiteX1" fmla="*/ 320372 w 320372"/>
              <a:gd name="connsiteY1" fmla="*/ 0 h 417392"/>
              <a:gd name="connsiteX2" fmla="*/ 152765 w 320372"/>
              <a:gd name="connsiteY2" fmla="*/ 417392 h 417392"/>
              <a:gd name="connsiteX3" fmla="*/ 0 w 320372"/>
              <a:gd name="connsiteY3" fmla="*/ 417392 h 417392"/>
              <a:gd name="connsiteX0-1" fmla="*/ 1326 w 321698"/>
              <a:gd name="connsiteY0-2" fmla="*/ 0 h 417392"/>
              <a:gd name="connsiteX1-3" fmla="*/ 321698 w 321698"/>
              <a:gd name="connsiteY1-4" fmla="*/ 0 h 417392"/>
              <a:gd name="connsiteX2-5" fmla="*/ 154091 w 321698"/>
              <a:gd name="connsiteY2-6" fmla="*/ 417392 h 417392"/>
              <a:gd name="connsiteX3-7" fmla="*/ 1326 w 321698"/>
              <a:gd name="connsiteY3-8" fmla="*/ 417392 h 417392"/>
              <a:gd name="connsiteX4" fmla="*/ 0 w 321698"/>
              <a:gd name="connsiteY4" fmla="*/ 203015 h 417392"/>
              <a:gd name="connsiteX5" fmla="*/ 1326 w 321698"/>
              <a:gd name="connsiteY5" fmla="*/ 0 h 417392"/>
              <a:gd name="connsiteX0-9" fmla="*/ 0 w 321698"/>
              <a:gd name="connsiteY0-10" fmla="*/ 203015 h 417392"/>
              <a:gd name="connsiteX1-11" fmla="*/ 1326 w 321698"/>
              <a:gd name="connsiteY1-12" fmla="*/ 0 h 417392"/>
              <a:gd name="connsiteX2-13" fmla="*/ 321698 w 321698"/>
              <a:gd name="connsiteY2-14" fmla="*/ 0 h 417392"/>
              <a:gd name="connsiteX3-15" fmla="*/ 154091 w 321698"/>
              <a:gd name="connsiteY3-16" fmla="*/ 417392 h 417392"/>
              <a:gd name="connsiteX4-17" fmla="*/ 1326 w 321698"/>
              <a:gd name="connsiteY4-18" fmla="*/ 417392 h 417392"/>
              <a:gd name="connsiteX5-19" fmla="*/ 91440 w 321698"/>
              <a:gd name="connsiteY5-20" fmla="*/ 294455 h 417392"/>
              <a:gd name="connsiteX0-21" fmla="*/ 0 w 321698"/>
              <a:gd name="connsiteY0-22" fmla="*/ 203015 h 417392"/>
              <a:gd name="connsiteX1-23" fmla="*/ 1326 w 321698"/>
              <a:gd name="connsiteY1-24" fmla="*/ 0 h 417392"/>
              <a:gd name="connsiteX2-25" fmla="*/ 321698 w 321698"/>
              <a:gd name="connsiteY2-26" fmla="*/ 0 h 417392"/>
              <a:gd name="connsiteX3-27" fmla="*/ 154091 w 321698"/>
              <a:gd name="connsiteY3-28" fmla="*/ 417392 h 417392"/>
              <a:gd name="connsiteX4-29" fmla="*/ 1326 w 321698"/>
              <a:gd name="connsiteY4-30" fmla="*/ 417392 h 417392"/>
              <a:gd name="connsiteX0-31" fmla="*/ 0 w 320372"/>
              <a:gd name="connsiteY0-32" fmla="*/ 0 h 417392"/>
              <a:gd name="connsiteX1-33" fmla="*/ 320372 w 320372"/>
              <a:gd name="connsiteY1-34" fmla="*/ 0 h 417392"/>
              <a:gd name="connsiteX2-35" fmla="*/ 152765 w 320372"/>
              <a:gd name="connsiteY2-36" fmla="*/ 417392 h 417392"/>
              <a:gd name="connsiteX3-37" fmla="*/ 0 w 320372"/>
              <a:gd name="connsiteY3-38" fmla="*/ 417392 h 417392"/>
            </a:gdLst>
            <a:ahLst/>
            <a:cxnLst>
              <a:cxn ang="0">
                <a:pos x="connsiteX0-1" y="connsiteY0-2"/>
              </a:cxn>
              <a:cxn ang="0">
                <a:pos x="connsiteX1-3" y="connsiteY1-4"/>
              </a:cxn>
              <a:cxn ang="0">
                <a:pos x="connsiteX2-5" y="connsiteY2-6"/>
              </a:cxn>
              <a:cxn ang="0">
                <a:pos x="connsiteX3-7" y="connsiteY3-8"/>
              </a:cxn>
            </a:cxnLst>
            <a:rect l="l" t="t" r="r" b="b"/>
            <a:pathLst>
              <a:path w="320372" h="417392">
                <a:moveTo>
                  <a:pt x="0" y="0"/>
                </a:moveTo>
                <a:lnTo>
                  <a:pt x="320372" y="0"/>
                </a:lnTo>
                <a:lnTo>
                  <a:pt x="152765" y="417392"/>
                </a:lnTo>
                <a:lnTo>
                  <a:pt x="0" y="417392"/>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48" name="任意多边形: 形状 247"/>
          <p:cNvSpPr/>
          <p:nvPr userDrawn="1">
            <p:custDataLst>
              <p:tags r:id="rId94"/>
            </p:custDataLst>
          </p:nvPr>
        </p:nvSpPr>
        <p:spPr>
          <a:xfrm>
            <a:off x="0" y="3076640"/>
            <a:ext cx="896504" cy="442518"/>
          </a:xfrm>
          <a:custGeom>
            <a:avLst/>
            <a:gdLst>
              <a:gd name="connsiteX0" fmla="*/ 152765 w 896504"/>
              <a:gd name="connsiteY0" fmla="*/ 0 h 442518"/>
              <a:gd name="connsiteX1" fmla="*/ 896504 w 896504"/>
              <a:gd name="connsiteY1" fmla="*/ 0 h 442518"/>
              <a:gd name="connsiteX2" fmla="*/ 741016 w 896504"/>
              <a:gd name="connsiteY2" fmla="*/ 442518 h 442518"/>
              <a:gd name="connsiteX3" fmla="*/ 0 w 896504"/>
              <a:gd name="connsiteY3" fmla="*/ 442518 h 442518"/>
              <a:gd name="connsiteX4" fmla="*/ 0 w 896504"/>
              <a:gd name="connsiteY4" fmla="*/ 379883 h 442518"/>
              <a:gd name="connsiteX0-1" fmla="*/ 154091 w 897830"/>
              <a:gd name="connsiteY0-2" fmla="*/ 0 h 442518"/>
              <a:gd name="connsiteX1-3" fmla="*/ 897830 w 897830"/>
              <a:gd name="connsiteY1-4" fmla="*/ 0 h 442518"/>
              <a:gd name="connsiteX2-5" fmla="*/ 742342 w 897830"/>
              <a:gd name="connsiteY2-6" fmla="*/ 442518 h 442518"/>
              <a:gd name="connsiteX3-7" fmla="*/ 1326 w 897830"/>
              <a:gd name="connsiteY3-8" fmla="*/ 442518 h 442518"/>
              <a:gd name="connsiteX4-9" fmla="*/ 0 w 897830"/>
              <a:gd name="connsiteY4-10" fmla="*/ 419035 h 442518"/>
              <a:gd name="connsiteX5" fmla="*/ 1326 w 897830"/>
              <a:gd name="connsiteY5" fmla="*/ 379883 h 442518"/>
              <a:gd name="connsiteX6" fmla="*/ 154091 w 897830"/>
              <a:gd name="connsiteY6" fmla="*/ 0 h 442518"/>
              <a:gd name="connsiteX0-11" fmla="*/ 0 w 897830"/>
              <a:gd name="connsiteY0-12" fmla="*/ 419035 h 510475"/>
              <a:gd name="connsiteX1-13" fmla="*/ 1326 w 897830"/>
              <a:gd name="connsiteY1-14" fmla="*/ 379883 h 510475"/>
              <a:gd name="connsiteX2-15" fmla="*/ 154091 w 897830"/>
              <a:gd name="connsiteY2-16" fmla="*/ 0 h 510475"/>
              <a:gd name="connsiteX3-17" fmla="*/ 897830 w 897830"/>
              <a:gd name="connsiteY3-18" fmla="*/ 0 h 510475"/>
              <a:gd name="connsiteX4-19" fmla="*/ 742342 w 897830"/>
              <a:gd name="connsiteY4-20" fmla="*/ 442518 h 510475"/>
              <a:gd name="connsiteX5-21" fmla="*/ 1326 w 897830"/>
              <a:gd name="connsiteY5-22" fmla="*/ 442518 h 510475"/>
              <a:gd name="connsiteX6-23" fmla="*/ 91440 w 897830"/>
              <a:gd name="connsiteY6-24" fmla="*/ 510475 h 510475"/>
              <a:gd name="connsiteX0-25" fmla="*/ 0 w 897830"/>
              <a:gd name="connsiteY0-26" fmla="*/ 419035 h 442518"/>
              <a:gd name="connsiteX1-27" fmla="*/ 1326 w 897830"/>
              <a:gd name="connsiteY1-28" fmla="*/ 379883 h 442518"/>
              <a:gd name="connsiteX2-29" fmla="*/ 154091 w 897830"/>
              <a:gd name="connsiteY2-30" fmla="*/ 0 h 442518"/>
              <a:gd name="connsiteX3-31" fmla="*/ 897830 w 897830"/>
              <a:gd name="connsiteY3-32" fmla="*/ 0 h 442518"/>
              <a:gd name="connsiteX4-33" fmla="*/ 742342 w 897830"/>
              <a:gd name="connsiteY4-34" fmla="*/ 442518 h 442518"/>
              <a:gd name="connsiteX5-35" fmla="*/ 1326 w 897830"/>
              <a:gd name="connsiteY5-36" fmla="*/ 442518 h 442518"/>
              <a:gd name="connsiteX0-37" fmla="*/ 0 w 896504"/>
              <a:gd name="connsiteY0-38" fmla="*/ 379883 h 442518"/>
              <a:gd name="connsiteX1-39" fmla="*/ 152765 w 896504"/>
              <a:gd name="connsiteY1-40" fmla="*/ 0 h 442518"/>
              <a:gd name="connsiteX2-41" fmla="*/ 896504 w 896504"/>
              <a:gd name="connsiteY2-42" fmla="*/ 0 h 442518"/>
              <a:gd name="connsiteX3-43" fmla="*/ 741016 w 896504"/>
              <a:gd name="connsiteY3-44" fmla="*/ 442518 h 442518"/>
              <a:gd name="connsiteX4-45" fmla="*/ 0 w 896504"/>
              <a:gd name="connsiteY4-46" fmla="*/ 442518 h 4425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504" h="442518">
                <a:moveTo>
                  <a:pt x="0" y="379883"/>
                </a:moveTo>
                <a:lnTo>
                  <a:pt x="152765" y="0"/>
                </a:lnTo>
                <a:lnTo>
                  <a:pt x="896504" y="0"/>
                </a:lnTo>
                <a:lnTo>
                  <a:pt x="741016" y="442518"/>
                </a:lnTo>
                <a:lnTo>
                  <a:pt x="0" y="442518"/>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102" name="任意多边形: 形状 101"/>
          <p:cNvSpPr/>
          <p:nvPr userDrawn="1">
            <p:custDataLst>
              <p:tags r:id="rId95"/>
            </p:custDataLst>
          </p:nvPr>
        </p:nvSpPr>
        <p:spPr>
          <a:xfrm>
            <a:off x="895448" y="2659248"/>
            <a:ext cx="869665" cy="417392"/>
          </a:xfrm>
          <a:custGeom>
            <a:avLst/>
            <a:gdLst>
              <a:gd name="connsiteX0" fmla="*/ 744034 w 869665"/>
              <a:gd name="connsiteY0" fmla="*/ 417392 h 417392"/>
              <a:gd name="connsiteX1" fmla="*/ 0 w 869665"/>
              <a:gd name="connsiteY1" fmla="*/ 417392 h 417392"/>
              <a:gd name="connsiteX2" fmla="*/ 146915 w 869665"/>
              <a:gd name="connsiteY2" fmla="*/ 0 h 417392"/>
              <a:gd name="connsiteX3" fmla="*/ 869665 w 869665"/>
              <a:gd name="connsiteY3" fmla="*/ 0 h 417392"/>
            </a:gdLst>
            <a:ahLst/>
            <a:cxnLst>
              <a:cxn ang="0">
                <a:pos x="connsiteX0" y="connsiteY0"/>
              </a:cxn>
              <a:cxn ang="0">
                <a:pos x="connsiteX1" y="connsiteY1"/>
              </a:cxn>
              <a:cxn ang="0">
                <a:pos x="connsiteX2" y="connsiteY2"/>
              </a:cxn>
              <a:cxn ang="0">
                <a:pos x="connsiteX3" y="connsiteY3"/>
              </a:cxn>
            </a:cxnLst>
            <a:rect l="l" t="t" r="r" b="b"/>
            <a:pathLst>
              <a:path w="869665" h="417392">
                <a:moveTo>
                  <a:pt x="744034" y="417392"/>
                </a:moveTo>
                <a:lnTo>
                  <a:pt x="0" y="417392"/>
                </a:lnTo>
                <a:lnTo>
                  <a:pt x="146915" y="0"/>
                </a:lnTo>
                <a:lnTo>
                  <a:pt x="86966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3" name="任意多边形: 形状 102"/>
          <p:cNvSpPr/>
          <p:nvPr userDrawn="1">
            <p:custDataLst>
              <p:tags r:id="rId96"/>
            </p:custDataLst>
          </p:nvPr>
        </p:nvSpPr>
        <p:spPr>
          <a:xfrm>
            <a:off x="1505869" y="3076640"/>
            <a:ext cx="877350" cy="442518"/>
          </a:xfrm>
          <a:custGeom>
            <a:avLst/>
            <a:gdLst>
              <a:gd name="connsiteX0" fmla="*/ 766204 w 877350"/>
              <a:gd name="connsiteY0" fmla="*/ 442518 h 442518"/>
              <a:gd name="connsiteX1" fmla="*/ 0 w 877350"/>
              <a:gd name="connsiteY1" fmla="*/ 442518 h 442518"/>
              <a:gd name="connsiteX2" fmla="*/ 133613 w 877350"/>
              <a:gd name="connsiteY2" fmla="*/ 0 h 442518"/>
              <a:gd name="connsiteX3" fmla="*/ 877351 w 877350"/>
              <a:gd name="connsiteY3" fmla="*/ 0 h 442518"/>
            </a:gdLst>
            <a:ahLst/>
            <a:cxnLst>
              <a:cxn ang="0">
                <a:pos x="connsiteX0" y="connsiteY0"/>
              </a:cxn>
              <a:cxn ang="0">
                <a:pos x="connsiteX1" y="connsiteY1"/>
              </a:cxn>
              <a:cxn ang="0">
                <a:pos x="connsiteX2" y="connsiteY2"/>
              </a:cxn>
              <a:cxn ang="0">
                <a:pos x="connsiteX3" y="connsiteY3"/>
              </a:cxn>
            </a:cxnLst>
            <a:rect l="l" t="t" r="r" b="b"/>
            <a:pathLst>
              <a:path w="877350" h="442518">
                <a:moveTo>
                  <a:pt x="766204" y="442518"/>
                </a:moveTo>
                <a:lnTo>
                  <a:pt x="0" y="442518"/>
                </a:lnTo>
                <a:lnTo>
                  <a:pt x="133613" y="0"/>
                </a:lnTo>
                <a:lnTo>
                  <a:pt x="87735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4" name="任意多边形: 形状 103"/>
          <p:cNvSpPr/>
          <p:nvPr userDrawn="1">
            <p:custDataLst>
              <p:tags r:id="rId97"/>
            </p:custDataLst>
          </p:nvPr>
        </p:nvSpPr>
        <p:spPr>
          <a:xfrm>
            <a:off x="2383220" y="2659248"/>
            <a:ext cx="827689" cy="417392"/>
          </a:xfrm>
          <a:custGeom>
            <a:avLst/>
            <a:gdLst>
              <a:gd name="connsiteX0" fmla="*/ 743739 w 827689"/>
              <a:gd name="connsiteY0" fmla="*/ 417392 h 417392"/>
              <a:gd name="connsiteX1" fmla="*/ 0 w 827689"/>
              <a:gd name="connsiteY1" fmla="*/ 417392 h 417392"/>
              <a:gd name="connsiteX2" fmla="*/ 104939 w 827689"/>
              <a:gd name="connsiteY2" fmla="*/ 0 h 417392"/>
              <a:gd name="connsiteX3" fmla="*/ 827690 w 827689"/>
              <a:gd name="connsiteY3" fmla="*/ 0 h 417392"/>
            </a:gdLst>
            <a:ahLst/>
            <a:cxnLst>
              <a:cxn ang="0">
                <a:pos x="connsiteX0" y="connsiteY0"/>
              </a:cxn>
              <a:cxn ang="0">
                <a:pos x="connsiteX1" y="connsiteY1"/>
              </a:cxn>
              <a:cxn ang="0">
                <a:pos x="connsiteX2" y="connsiteY2"/>
              </a:cxn>
              <a:cxn ang="0">
                <a:pos x="connsiteX3" y="connsiteY3"/>
              </a:cxn>
            </a:cxnLst>
            <a:rect l="l" t="t" r="r" b="b"/>
            <a:pathLst>
              <a:path w="827689" h="417392">
                <a:moveTo>
                  <a:pt x="743739" y="417392"/>
                </a:moveTo>
                <a:lnTo>
                  <a:pt x="0" y="417392"/>
                </a:lnTo>
                <a:lnTo>
                  <a:pt x="104939" y="0"/>
                </a:lnTo>
                <a:lnTo>
                  <a:pt x="82769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5" name="任意多边形: 形状 104"/>
          <p:cNvSpPr/>
          <p:nvPr userDrawn="1">
            <p:custDataLst>
              <p:tags r:id="rId98"/>
            </p:custDataLst>
          </p:nvPr>
        </p:nvSpPr>
        <p:spPr>
          <a:xfrm>
            <a:off x="3038277" y="3076640"/>
            <a:ext cx="832715" cy="442518"/>
          </a:xfrm>
          <a:custGeom>
            <a:avLst/>
            <a:gdLst>
              <a:gd name="connsiteX0" fmla="*/ 765909 w 832715"/>
              <a:gd name="connsiteY0" fmla="*/ 442518 h 442518"/>
              <a:gd name="connsiteX1" fmla="*/ 0 w 832715"/>
              <a:gd name="connsiteY1" fmla="*/ 442518 h 442518"/>
              <a:gd name="connsiteX2" fmla="*/ 88681 w 832715"/>
              <a:gd name="connsiteY2" fmla="*/ 0 h 442518"/>
              <a:gd name="connsiteX3" fmla="*/ 832715 w 832715"/>
              <a:gd name="connsiteY3" fmla="*/ 0 h 442518"/>
            </a:gdLst>
            <a:ahLst/>
            <a:cxnLst>
              <a:cxn ang="0">
                <a:pos x="connsiteX0" y="connsiteY0"/>
              </a:cxn>
              <a:cxn ang="0">
                <a:pos x="connsiteX1" y="connsiteY1"/>
              </a:cxn>
              <a:cxn ang="0">
                <a:pos x="connsiteX2" y="connsiteY2"/>
              </a:cxn>
              <a:cxn ang="0">
                <a:pos x="connsiteX3" y="connsiteY3"/>
              </a:cxn>
            </a:cxnLst>
            <a:rect l="l" t="t" r="r" b="b"/>
            <a:pathLst>
              <a:path w="832715" h="442518">
                <a:moveTo>
                  <a:pt x="765909" y="442518"/>
                </a:moveTo>
                <a:lnTo>
                  <a:pt x="0" y="442518"/>
                </a:lnTo>
                <a:lnTo>
                  <a:pt x="88681" y="0"/>
                </a:lnTo>
                <a:lnTo>
                  <a:pt x="83271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6" name="任意多边形: 形状 105"/>
          <p:cNvSpPr/>
          <p:nvPr userDrawn="1">
            <p:custDataLst>
              <p:tags r:id="rId99"/>
            </p:custDataLst>
          </p:nvPr>
        </p:nvSpPr>
        <p:spPr>
          <a:xfrm>
            <a:off x="3870992" y="2659248"/>
            <a:ext cx="785713" cy="417392"/>
          </a:xfrm>
          <a:custGeom>
            <a:avLst/>
            <a:gdLst>
              <a:gd name="connsiteX0" fmla="*/ 743739 w 785713"/>
              <a:gd name="connsiteY0" fmla="*/ 417392 h 417392"/>
              <a:gd name="connsiteX1" fmla="*/ 0 w 785713"/>
              <a:gd name="connsiteY1" fmla="*/ 417392 h 417392"/>
              <a:gd name="connsiteX2" fmla="*/ 62963 w 785713"/>
              <a:gd name="connsiteY2" fmla="*/ 0 h 417392"/>
              <a:gd name="connsiteX3" fmla="*/ 785714 w 785713"/>
              <a:gd name="connsiteY3" fmla="*/ 0 h 417392"/>
            </a:gdLst>
            <a:ahLst/>
            <a:cxnLst>
              <a:cxn ang="0">
                <a:pos x="connsiteX0" y="connsiteY0"/>
              </a:cxn>
              <a:cxn ang="0">
                <a:pos x="connsiteX1" y="connsiteY1"/>
              </a:cxn>
              <a:cxn ang="0">
                <a:pos x="connsiteX2" y="connsiteY2"/>
              </a:cxn>
              <a:cxn ang="0">
                <a:pos x="connsiteX3" y="connsiteY3"/>
              </a:cxn>
            </a:cxnLst>
            <a:rect l="l" t="t" r="r" b="b"/>
            <a:pathLst>
              <a:path w="785713" h="417392">
                <a:moveTo>
                  <a:pt x="743739" y="417392"/>
                </a:moveTo>
                <a:lnTo>
                  <a:pt x="0" y="417392"/>
                </a:lnTo>
                <a:lnTo>
                  <a:pt x="62963" y="0"/>
                </a:lnTo>
                <a:lnTo>
                  <a:pt x="78571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7" name="任意多边形: 形状 106"/>
          <p:cNvSpPr/>
          <p:nvPr userDrawn="1">
            <p:custDataLst>
              <p:tags r:id="rId100"/>
            </p:custDataLst>
          </p:nvPr>
        </p:nvSpPr>
        <p:spPr>
          <a:xfrm>
            <a:off x="4570390" y="3076640"/>
            <a:ext cx="788373" cy="442518"/>
          </a:xfrm>
          <a:custGeom>
            <a:avLst/>
            <a:gdLst>
              <a:gd name="connsiteX0" fmla="*/ 766204 w 788373"/>
              <a:gd name="connsiteY0" fmla="*/ 442518 h 442518"/>
              <a:gd name="connsiteX1" fmla="*/ 0 w 788373"/>
              <a:gd name="connsiteY1" fmla="*/ 442518 h 442518"/>
              <a:gd name="connsiteX2" fmla="*/ 44341 w 788373"/>
              <a:gd name="connsiteY2" fmla="*/ 0 h 442518"/>
              <a:gd name="connsiteX3" fmla="*/ 788374 w 788373"/>
              <a:gd name="connsiteY3" fmla="*/ 0 h 442518"/>
            </a:gdLst>
            <a:ahLst/>
            <a:cxnLst>
              <a:cxn ang="0">
                <a:pos x="connsiteX0" y="connsiteY0"/>
              </a:cxn>
              <a:cxn ang="0">
                <a:pos x="connsiteX1" y="connsiteY1"/>
              </a:cxn>
              <a:cxn ang="0">
                <a:pos x="connsiteX2" y="connsiteY2"/>
              </a:cxn>
              <a:cxn ang="0">
                <a:pos x="connsiteX3" y="connsiteY3"/>
              </a:cxn>
            </a:cxnLst>
            <a:rect l="l" t="t" r="r" b="b"/>
            <a:pathLst>
              <a:path w="788373" h="442518">
                <a:moveTo>
                  <a:pt x="766204" y="442518"/>
                </a:moveTo>
                <a:lnTo>
                  <a:pt x="0" y="442518"/>
                </a:lnTo>
                <a:lnTo>
                  <a:pt x="44341" y="0"/>
                </a:lnTo>
                <a:lnTo>
                  <a:pt x="78837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8" name="任意多边形: 形状 107"/>
          <p:cNvSpPr/>
          <p:nvPr userDrawn="1">
            <p:custDataLst>
              <p:tags r:id="rId101"/>
            </p:custDataLst>
          </p:nvPr>
        </p:nvSpPr>
        <p:spPr>
          <a:xfrm>
            <a:off x="5358764" y="2659248"/>
            <a:ext cx="743738" cy="417392"/>
          </a:xfrm>
          <a:custGeom>
            <a:avLst/>
            <a:gdLst>
              <a:gd name="connsiteX0" fmla="*/ 743739 w 743738"/>
              <a:gd name="connsiteY0" fmla="*/ 417392 h 417392"/>
              <a:gd name="connsiteX1" fmla="*/ 0 w 743738"/>
              <a:gd name="connsiteY1" fmla="*/ 417392 h 417392"/>
              <a:gd name="connsiteX2" fmla="*/ 20693 w 743738"/>
              <a:gd name="connsiteY2" fmla="*/ 0 h 417392"/>
              <a:gd name="connsiteX3" fmla="*/ 743739 w 743738"/>
              <a:gd name="connsiteY3" fmla="*/ 0 h 417392"/>
            </a:gdLst>
            <a:ahLst/>
            <a:cxnLst>
              <a:cxn ang="0">
                <a:pos x="connsiteX0" y="connsiteY0"/>
              </a:cxn>
              <a:cxn ang="0">
                <a:pos x="connsiteX1" y="connsiteY1"/>
              </a:cxn>
              <a:cxn ang="0">
                <a:pos x="connsiteX2" y="connsiteY2"/>
              </a:cxn>
              <a:cxn ang="0">
                <a:pos x="connsiteX3" y="connsiteY3"/>
              </a:cxn>
            </a:cxnLst>
            <a:rect l="l" t="t" r="r" b="b"/>
            <a:pathLst>
              <a:path w="743738" h="417392">
                <a:moveTo>
                  <a:pt x="743739" y="417392"/>
                </a:moveTo>
                <a:lnTo>
                  <a:pt x="0" y="417392"/>
                </a:lnTo>
                <a:lnTo>
                  <a:pt x="20693" y="0"/>
                </a:lnTo>
                <a:lnTo>
                  <a:pt x="74373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09" name="任意多边形: 形状 108"/>
          <p:cNvSpPr/>
          <p:nvPr userDrawn="1">
            <p:custDataLst>
              <p:tags r:id="rId102"/>
            </p:custDataLst>
          </p:nvPr>
        </p:nvSpPr>
        <p:spPr>
          <a:xfrm>
            <a:off x="6102503" y="3076640"/>
            <a:ext cx="766204" cy="442518"/>
          </a:xfrm>
          <a:custGeom>
            <a:avLst/>
            <a:gdLst>
              <a:gd name="connsiteX0" fmla="*/ 766205 w 766204"/>
              <a:gd name="connsiteY0" fmla="*/ 442518 h 442518"/>
              <a:gd name="connsiteX1" fmla="*/ 0 w 766204"/>
              <a:gd name="connsiteY1" fmla="*/ 442518 h 442518"/>
              <a:gd name="connsiteX2" fmla="*/ 0 w 766204"/>
              <a:gd name="connsiteY2" fmla="*/ 0 h 442518"/>
              <a:gd name="connsiteX3" fmla="*/ 743739 w 766204"/>
              <a:gd name="connsiteY3" fmla="*/ 0 h 442518"/>
            </a:gdLst>
            <a:ahLst/>
            <a:cxnLst>
              <a:cxn ang="0">
                <a:pos x="connsiteX0" y="connsiteY0"/>
              </a:cxn>
              <a:cxn ang="0">
                <a:pos x="connsiteX1" y="connsiteY1"/>
              </a:cxn>
              <a:cxn ang="0">
                <a:pos x="connsiteX2" y="connsiteY2"/>
              </a:cxn>
              <a:cxn ang="0">
                <a:pos x="connsiteX3" y="connsiteY3"/>
              </a:cxn>
            </a:cxnLst>
            <a:rect l="l" t="t" r="r" b="b"/>
            <a:pathLst>
              <a:path w="766204" h="442518">
                <a:moveTo>
                  <a:pt x="766205" y="442518"/>
                </a:moveTo>
                <a:lnTo>
                  <a:pt x="0" y="442518"/>
                </a:lnTo>
                <a:lnTo>
                  <a:pt x="0" y="0"/>
                </a:lnTo>
                <a:lnTo>
                  <a:pt x="74373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0" name="任意多边形: 形状 109"/>
          <p:cNvSpPr/>
          <p:nvPr userDrawn="1">
            <p:custDataLst>
              <p:tags r:id="rId103"/>
            </p:custDataLst>
          </p:nvPr>
        </p:nvSpPr>
        <p:spPr>
          <a:xfrm>
            <a:off x="6825254" y="2659248"/>
            <a:ext cx="765021" cy="417392"/>
          </a:xfrm>
          <a:custGeom>
            <a:avLst/>
            <a:gdLst>
              <a:gd name="connsiteX0" fmla="*/ 765021 w 765021"/>
              <a:gd name="connsiteY0" fmla="*/ 417392 h 417392"/>
              <a:gd name="connsiteX1" fmla="*/ 20988 w 765021"/>
              <a:gd name="connsiteY1" fmla="*/ 417392 h 417392"/>
              <a:gd name="connsiteX2" fmla="*/ 0 w 765021"/>
              <a:gd name="connsiteY2" fmla="*/ 0 h 417392"/>
              <a:gd name="connsiteX3" fmla="*/ 723046 w 765021"/>
              <a:gd name="connsiteY3" fmla="*/ 0 h 417392"/>
            </a:gdLst>
            <a:ahLst/>
            <a:cxnLst>
              <a:cxn ang="0">
                <a:pos x="connsiteX0" y="connsiteY0"/>
              </a:cxn>
              <a:cxn ang="0">
                <a:pos x="connsiteX1" y="connsiteY1"/>
              </a:cxn>
              <a:cxn ang="0">
                <a:pos x="connsiteX2" y="connsiteY2"/>
              </a:cxn>
              <a:cxn ang="0">
                <a:pos x="connsiteX3" y="connsiteY3"/>
              </a:cxn>
            </a:cxnLst>
            <a:rect l="l" t="t" r="r" b="b"/>
            <a:pathLst>
              <a:path w="765021" h="417392">
                <a:moveTo>
                  <a:pt x="765021" y="417392"/>
                </a:moveTo>
                <a:lnTo>
                  <a:pt x="20988" y="417392"/>
                </a:lnTo>
                <a:lnTo>
                  <a:pt x="0" y="0"/>
                </a:lnTo>
                <a:lnTo>
                  <a:pt x="72304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1" name="任意多边形: 形状 110"/>
          <p:cNvSpPr/>
          <p:nvPr userDrawn="1">
            <p:custDataLst>
              <p:tags r:id="rId104"/>
            </p:custDataLst>
          </p:nvPr>
        </p:nvSpPr>
        <p:spPr>
          <a:xfrm>
            <a:off x="7590275" y="3076640"/>
            <a:ext cx="810545" cy="442518"/>
          </a:xfrm>
          <a:custGeom>
            <a:avLst/>
            <a:gdLst>
              <a:gd name="connsiteX0" fmla="*/ 810545 w 810545"/>
              <a:gd name="connsiteY0" fmla="*/ 442518 h 442518"/>
              <a:gd name="connsiteX1" fmla="*/ 44341 w 810545"/>
              <a:gd name="connsiteY1" fmla="*/ 442518 h 442518"/>
              <a:gd name="connsiteX2" fmla="*/ 0 w 810545"/>
              <a:gd name="connsiteY2" fmla="*/ 0 h 442518"/>
              <a:gd name="connsiteX3" fmla="*/ 743739 w 810545"/>
              <a:gd name="connsiteY3" fmla="*/ 0 h 442518"/>
            </a:gdLst>
            <a:ahLst/>
            <a:cxnLst>
              <a:cxn ang="0">
                <a:pos x="connsiteX0" y="connsiteY0"/>
              </a:cxn>
              <a:cxn ang="0">
                <a:pos x="connsiteX1" y="connsiteY1"/>
              </a:cxn>
              <a:cxn ang="0">
                <a:pos x="connsiteX2" y="connsiteY2"/>
              </a:cxn>
              <a:cxn ang="0">
                <a:pos x="connsiteX3" y="connsiteY3"/>
              </a:cxn>
            </a:cxnLst>
            <a:rect l="l" t="t" r="r" b="b"/>
            <a:pathLst>
              <a:path w="810545" h="442518">
                <a:moveTo>
                  <a:pt x="810545" y="442518"/>
                </a:moveTo>
                <a:lnTo>
                  <a:pt x="44341" y="442518"/>
                </a:lnTo>
                <a:lnTo>
                  <a:pt x="0" y="0"/>
                </a:lnTo>
                <a:lnTo>
                  <a:pt x="74373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2" name="任意多边形: 形状 111"/>
          <p:cNvSpPr/>
          <p:nvPr userDrawn="1">
            <p:custDataLst>
              <p:tags r:id="rId105"/>
            </p:custDataLst>
          </p:nvPr>
        </p:nvSpPr>
        <p:spPr>
          <a:xfrm>
            <a:off x="8271050" y="2659248"/>
            <a:ext cx="806998" cy="417392"/>
          </a:xfrm>
          <a:custGeom>
            <a:avLst/>
            <a:gdLst>
              <a:gd name="connsiteX0" fmla="*/ 806998 w 806998"/>
              <a:gd name="connsiteY0" fmla="*/ 417392 h 417392"/>
              <a:gd name="connsiteX1" fmla="*/ 62964 w 806998"/>
              <a:gd name="connsiteY1" fmla="*/ 417392 h 417392"/>
              <a:gd name="connsiteX2" fmla="*/ 0 w 806998"/>
              <a:gd name="connsiteY2" fmla="*/ 0 h 417392"/>
              <a:gd name="connsiteX3" fmla="*/ 723047 w 806998"/>
              <a:gd name="connsiteY3" fmla="*/ 0 h 417392"/>
            </a:gdLst>
            <a:ahLst/>
            <a:cxnLst>
              <a:cxn ang="0">
                <a:pos x="connsiteX0" y="connsiteY0"/>
              </a:cxn>
              <a:cxn ang="0">
                <a:pos x="connsiteX1" y="connsiteY1"/>
              </a:cxn>
              <a:cxn ang="0">
                <a:pos x="connsiteX2" y="connsiteY2"/>
              </a:cxn>
              <a:cxn ang="0">
                <a:pos x="connsiteX3" y="connsiteY3"/>
              </a:cxn>
            </a:cxnLst>
            <a:rect l="l" t="t" r="r" b="b"/>
            <a:pathLst>
              <a:path w="806998" h="417392">
                <a:moveTo>
                  <a:pt x="806998" y="417392"/>
                </a:moveTo>
                <a:lnTo>
                  <a:pt x="62964" y="417392"/>
                </a:lnTo>
                <a:lnTo>
                  <a:pt x="0" y="0"/>
                </a:lnTo>
                <a:lnTo>
                  <a:pt x="72304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3" name="任意多边形: 形状 112"/>
          <p:cNvSpPr/>
          <p:nvPr userDrawn="1">
            <p:custDataLst>
              <p:tags r:id="rId106"/>
            </p:custDataLst>
          </p:nvPr>
        </p:nvSpPr>
        <p:spPr>
          <a:xfrm>
            <a:off x="9074500" y="3074866"/>
            <a:ext cx="854884" cy="442222"/>
          </a:xfrm>
          <a:custGeom>
            <a:avLst/>
            <a:gdLst>
              <a:gd name="connsiteX0" fmla="*/ 854885 w 854884"/>
              <a:gd name="connsiteY0" fmla="*/ 442223 h 442222"/>
              <a:gd name="connsiteX1" fmla="*/ 88976 w 854884"/>
              <a:gd name="connsiteY1" fmla="*/ 442223 h 442222"/>
              <a:gd name="connsiteX2" fmla="*/ 0 w 854884"/>
              <a:gd name="connsiteY2" fmla="*/ 0 h 442222"/>
              <a:gd name="connsiteX3" fmla="*/ 743739 w 854884"/>
              <a:gd name="connsiteY3" fmla="*/ 0 h 442222"/>
            </a:gdLst>
            <a:ahLst/>
            <a:cxnLst>
              <a:cxn ang="0">
                <a:pos x="connsiteX0" y="connsiteY0"/>
              </a:cxn>
              <a:cxn ang="0">
                <a:pos x="connsiteX1" y="connsiteY1"/>
              </a:cxn>
              <a:cxn ang="0">
                <a:pos x="connsiteX2" y="connsiteY2"/>
              </a:cxn>
              <a:cxn ang="0">
                <a:pos x="connsiteX3" y="connsiteY3"/>
              </a:cxn>
            </a:cxnLst>
            <a:rect l="l" t="t" r="r" b="b"/>
            <a:pathLst>
              <a:path w="854884" h="442222">
                <a:moveTo>
                  <a:pt x="854885" y="442223"/>
                </a:moveTo>
                <a:lnTo>
                  <a:pt x="88976" y="442223"/>
                </a:lnTo>
                <a:lnTo>
                  <a:pt x="0" y="0"/>
                </a:lnTo>
                <a:lnTo>
                  <a:pt x="74373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4" name="任意多边形: 形状 113"/>
          <p:cNvSpPr/>
          <p:nvPr userDrawn="1">
            <p:custDataLst>
              <p:tags r:id="rId107"/>
            </p:custDataLst>
          </p:nvPr>
        </p:nvSpPr>
        <p:spPr>
          <a:xfrm>
            <a:off x="9713891" y="2659248"/>
            <a:ext cx="848677" cy="417392"/>
          </a:xfrm>
          <a:custGeom>
            <a:avLst/>
            <a:gdLst>
              <a:gd name="connsiteX0" fmla="*/ 848677 w 848677"/>
              <a:gd name="connsiteY0" fmla="*/ 417392 h 417392"/>
              <a:gd name="connsiteX1" fmla="*/ 104939 w 848677"/>
              <a:gd name="connsiteY1" fmla="*/ 417392 h 417392"/>
              <a:gd name="connsiteX2" fmla="*/ 0 w 848677"/>
              <a:gd name="connsiteY2" fmla="*/ 0 h 417392"/>
              <a:gd name="connsiteX3" fmla="*/ 722750 w 848677"/>
              <a:gd name="connsiteY3" fmla="*/ 0 h 417392"/>
            </a:gdLst>
            <a:ahLst/>
            <a:cxnLst>
              <a:cxn ang="0">
                <a:pos x="connsiteX0" y="connsiteY0"/>
              </a:cxn>
              <a:cxn ang="0">
                <a:pos x="connsiteX1" y="connsiteY1"/>
              </a:cxn>
              <a:cxn ang="0">
                <a:pos x="connsiteX2" y="connsiteY2"/>
              </a:cxn>
              <a:cxn ang="0">
                <a:pos x="connsiteX3" y="connsiteY3"/>
              </a:cxn>
            </a:cxnLst>
            <a:rect l="l" t="t" r="r" b="b"/>
            <a:pathLst>
              <a:path w="848677" h="417392">
                <a:moveTo>
                  <a:pt x="848677" y="417392"/>
                </a:moveTo>
                <a:lnTo>
                  <a:pt x="104939" y="417392"/>
                </a:lnTo>
                <a:lnTo>
                  <a:pt x="0" y="0"/>
                </a:lnTo>
                <a:lnTo>
                  <a:pt x="72275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5" name="任意多边形: 形状 114"/>
          <p:cNvSpPr/>
          <p:nvPr userDrawn="1">
            <p:custDataLst>
              <p:tags r:id="rId108"/>
            </p:custDataLst>
          </p:nvPr>
        </p:nvSpPr>
        <p:spPr>
          <a:xfrm>
            <a:off x="10562568" y="3076640"/>
            <a:ext cx="899522" cy="442518"/>
          </a:xfrm>
          <a:custGeom>
            <a:avLst/>
            <a:gdLst>
              <a:gd name="connsiteX0" fmla="*/ 899522 w 899522"/>
              <a:gd name="connsiteY0" fmla="*/ 442518 h 442518"/>
              <a:gd name="connsiteX1" fmla="*/ 133317 w 899522"/>
              <a:gd name="connsiteY1" fmla="*/ 442518 h 442518"/>
              <a:gd name="connsiteX2" fmla="*/ 0 w 899522"/>
              <a:gd name="connsiteY2" fmla="*/ 0 h 442518"/>
              <a:gd name="connsiteX3" fmla="*/ 743739 w 899522"/>
              <a:gd name="connsiteY3" fmla="*/ 0 h 442518"/>
            </a:gdLst>
            <a:ahLst/>
            <a:cxnLst>
              <a:cxn ang="0">
                <a:pos x="connsiteX0" y="connsiteY0"/>
              </a:cxn>
              <a:cxn ang="0">
                <a:pos x="connsiteX1" y="connsiteY1"/>
              </a:cxn>
              <a:cxn ang="0">
                <a:pos x="connsiteX2" y="connsiteY2"/>
              </a:cxn>
              <a:cxn ang="0">
                <a:pos x="connsiteX3" y="connsiteY3"/>
              </a:cxn>
            </a:cxnLst>
            <a:rect l="l" t="t" r="r" b="b"/>
            <a:pathLst>
              <a:path w="899522" h="442518">
                <a:moveTo>
                  <a:pt x="899522" y="442518"/>
                </a:moveTo>
                <a:lnTo>
                  <a:pt x="133317" y="442518"/>
                </a:lnTo>
                <a:lnTo>
                  <a:pt x="0" y="0"/>
                </a:lnTo>
                <a:lnTo>
                  <a:pt x="743739"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16" name="任意多边形: 形状 115"/>
          <p:cNvSpPr/>
          <p:nvPr userDrawn="1">
            <p:custDataLst>
              <p:tags r:id="rId109"/>
            </p:custDataLst>
          </p:nvPr>
        </p:nvSpPr>
        <p:spPr>
          <a:xfrm>
            <a:off x="11159687" y="2659248"/>
            <a:ext cx="890653" cy="417392"/>
          </a:xfrm>
          <a:custGeom>
            <a:avLst/>
            <a:gdLst>
              <a:gd name="connsiteX0" fmla="*/ 890653 w 890653"/>
              <a:gd name="connsiteY0" fmla="*/ 417392 h 417392"/>
              <a:gd name="connsiteX1" fmla="*/ 146620 w 890653"/>
              <a:gd name="connsiteY1" fmla="*/ 417392 h 417392"/>
              <a:gd name="connsiteX2" fmla="*/ 0 w 890653"/>
              <a:gd name="connsiteY2" fmla="*/ 0 h 417392"/>
              <a:gd name="connsiteX3" fmla="*/ 722751 w 890653"/>
              <a:gd name="connsiteY3" fmla="*/ 0 h 417392"/>
            </a:gdLst>
            <a:ahLst/>
            <a:cxnLst>
              <a:cxn ang="0">
                <a:pos x="connsiteX0" y="connsiteY0"/>
              </a:cxn>
              <a:cxn ang="0">
                <a:pos x="connsiteX1" y="connsiteY1"/>
              </a:cxn>
              <a:cxn ang="0">
                <a:pos x="connsiteX2" y="connsiteY2"/>
              </a:cxn>
              <a:cxn ang="0">
                <a:pos x="connsiteX3" y="connsiteY3"/>
              </a:cxn>
            </a:cxnLst>
            <a:rect l="l" t="t" r="r" b="b"/>
            <a:pathLst>
              <a:path w="890653" h="417392">
                <a:moveTo>
                  <a:pt x="890653" y="417392"/>
                </a:moveTo>
                <a:lnTo>
                  <a:pt x="146620" y="417392"/>
                </a:lnTo>
                <a:lnTo>
                  <a:pt x="0" y="0"/>
                </a:lnTo>
                <a:lnTo>
                  <a:pt x="722751"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23" name="任意多边形: 形状 222"/>
          <p:cNvSpPr/>
          <p:nvPr userDrawn="1">
            <p:custDataLst>
              <p:tags r:id="rId110"/>
            </p:custDataLst>
          </p:nvPr>
        </p:nvSpPr>
        <p:spPr>
          <a:xfrm>
            <a:off x="12050340" y="3076641"/>
            <a:ext cx="141660" cy="352853"/>
          </a:xfrm>
          <a:custGeom>
            <a:avLst/>
            <a:gdLst>
              <a:gd name="connsiteX0" fmla="*/ 0 w 141660"/>
              <a:gd name="connsiteY0" fmla="*/ 0 h 352853"/>
              <a:gd name="connsiteX1" fmla="*/ 141660 w 141660"/>
              <a:gd name="connsiteY1" fmla="*/ 0 h 352853"/>
              <a:gd name="connsiteX2" fmla="*/ 141660 w 141660"/>
              <a:gd name="connsiteY2" fmla="*/ 352853 h 352853"/>
              <a:gd name="connsiteX0-1" fmla="*/ 0 w 141660"/>
              <a:gd name="connsiteY0-2" fmla="*/ 0 h 352853"/>
              <a:gd name="connsiteX1-3" fmla="*/ 141660 w 141660"/>
              <a:gd name="connsiteY1-4" fmla="*/ 0 h 352853"/>
              <a:gd name="connsiteX2-5" fmla="*/ 139279 w 141660"/>
              <a:gd name="connsiteY2-6" fmla="*/ 145190 h 352853"/>
              <a:gd name="connsiteX3" fmla="*/ 141660 w 141660"/>
              <a:gd name="connsiteY3" fmla="*/ 352853 h 352853"/>
              <a:gd name="connsiteX4" fmla="*/ 0 w 141660"/>
              <a:gd name="connsiteY4" fmla="*/ 0 h 352853"/>
              <a:gd name="connsiteX0-7" fmla="*/ 139279 w 230719"/>
              <a:gd name="connsiteY0-8" fmla="*/ 145190 h 352853"/>
              <a:gd name="connsiteX1-9" fmla="*/ 141660 w 230719"/>
              <a:gd name="connsiteY1-10" fmla="*/ 352853 h 352853"/>
              <a:gd name="connsiteX2-11" fmla="*/ 0 w 230719"/>
              <a:gd name="connsiteY2-12" fmla="*/ 0 h 352853"/>
              <a:gd name="connsiteX3-13" fmla="*/ 141660 w 230719"/>
              <a:gd name="connsiteY3-14" fmla="*/ 0 h 352853"/>
              <a:gd name="connsiteX4-15" fmla="*/ 230719 w 230719"/>
              <a:gd name="connsiteY4-16" fmla="*/ 236630 h 352853"/>
              <a:gd name="connsiteX0-17" fmla="*/ 139279 w 141660"/>
              <a:gd name="connsiteY0-18" fmla="*/ 145190 h 352853"/>
              <a:gd name="connsiteX1-19" fmla="*/ 141660 w 141660"/>
              <a:gd name="connsiteY1-20" fmla="*/ 352853 h 352853"/>
              <a:gd name="connsiteX2-21" fmla="*/ 0 w 141660"/>
              <a:gd name="connsiteY2-22" fmla="*/ 0 h 352853"/>
              <a:gd name="connsiteX3-23" fmla="*/ 141660 w 141660"/>
              <a:gd name="connsiteY3-24" fmla="*/ 0 h 352853"/>
              <a:gd name="connsiteX0-25" fmla="*/ 141660 w 141660"/>
              <a:gd name="connsiteY0-26" fmla="*/ 352853 h 352853"/>
              <a:gd name="connsiteX1-27" fmla="*/ 0 w 141660"/>
              <a:gd name="connsiteY1-28" fmla="*/ 0 h 352853"/>
              <a:gd name="connsiteX2-29" fmla="*/ 141660 w 141660"/>
              <a:gd name="connsiteY2-30" fmla="*/ 0 h 352853"/>
            </a:gdLst>
            <a:ahLst/>
            <a:cxnLst>
              <a:cxn ang="0">
                <a:pos x="connsiteX0-1" y="connsiteY0-2"/>
              </a:cxn>
              <a:cxn ang="0">
                <a:pos x="connsiteX1-3" y="connsiteY1-4"/>
              </a:cxn>
              <a:cxn ang="0">
                <a:pos x="connsiteX2-5" y="connsiteY2-6"/>
              </a:cxn>
            </a:cxnLst>
            <a:rect l="l" t="t" r="r" b="b"/>
            <a:pathLst>
              <a:path w="141660" h="352853">
                <a:moveTo>
                  <a:pt x="141660" y="352853"/>
                </a:moveTo>
                <a:lnTo>
                  <a:pt x="0" y="0"/>
                </a:lnTo>
                <a:lnTo>
                  <a:pt x="141660"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50" name="任意多边形: 形状 249"/>
          <p:cNvSpPr/>
          <p:nvPr userDrawn="1">
            <p:custDataLst>
              <p:tags r:id="rId111"/>
            </p:custDataLst>
          </p:nvPr>
        </p:nvSpPr>
        <p:spPr>
          <a:xfrm>
            <a:off x="0" y="3988576"/>
            <a:ext cx="575774" cy="499866"/>
          </a:xfrm>
          <a:custGeom>
            <a:avLst/>
            <a:gdLst>
              <a:gd name="connsiteX0" fmla="*/ 0 w 575774"/>
              <a:gd name="connsiteY0" fmla="*/ 0 h 499866"/>
              <a:gd name="connsiteX1" fmla="*/ 575774 w 575774"/>
              <a:gd name="connsiteY1" fmla="*/ 0 h 499866"/>
              <a:gd name="connsiteX2" fmla="*/ 400185 w 575774"/>
              <a:gd name="connsiteY2" fmla="*/ 499866 h 499866"/>
              <a:gd name="connsiteX3" fmla="*/ 0 w 575774"/>
              <a:gd name="connsiteY3" fmla="*/ 499866 h 499866"/>
              <a:gd name="connsiteX0-1" fmla="*/ 0 w 575774"/>
              <a:gd name="connsiteY0-2" fmla="*/ 0 h 499866"/>
              <a:gd name="connsiteX1-3" fmla="*/ 575774 w 575774"/>
              <a:gd name="connsiteY1-4" fmla="*/ 0 h 499866"/>
              <a:gd name="connsiteX2-5" fmla="*/ 400185 w 575774"/>
              <a:gd name="connsiteY2-6" fmla="*/ 499866 h 499866"/>
              <a:gd name="connsiteX3-7" fmla="*/ 0 w 575774"/>
              <a:gd name="connsiteY3-8" fmla="*/ 499866 h 499866"/>
              <a:gd name="connsiteX4" fmla="*/ 1055 w 575774"/>
              <a:gd name="connsiteY4" fmla="*/ 242905 h 499866"/>
              <a:gd name="connsiteX5" fmla="*/ 0 w 575774"/>
              <a:gd name="connsiteY5" fmla="*/ 0 h 499866"/>
              <a:gd name="connsiteX0-9" fmla="*/ 1055 w 575774"/>
              <a:gd name="connsiteY0-10" fmla="*/ 242905 h 499866"/>
              <a:gd name="connsiteX1-11" fmla="*/ 0 w 575774"/>
              <a:gd name="connsiteY1-12" fmla="*/ 0 h 499866"/>
              <a:gd name="connsiteX2-13" fmla="*/ 575774 w 575774"/>
              <a:gd name="connsiteY2-14" fmla="*/ 0 h 499866"/>
              <a:gd name="connsiteX3-15" fmla="*/ 400185 w 575774"/>
              <a:gd name="connsiteY3-16" fmla="*/ 499866 h 499866"/>
              <a:gd name="connsiteX4-17" fmla="*/ 0 w 575774"/>
              <a:gd name="connsiteY4-18" fmla="*/ 499866 h 499866"/>
              <a:gd name="connsiteX5-19" fmla="*/ 92495 w 575774"/>
              <a:gd name="connsiteY5-20" fmla="*/ 334345 h 499866"/>
              <a:gd name="connsiteX0-21" fmla="*/ 1055 w 575774"/>
              <a:gd name="connsiteY0-22" fmla="*/ 242905 h 499866"/>
              <a:gd name="connsiteX1-23" fmla="*/ 0 w 575774"/>
              <a:gd name="connsiteY1-24" fmla="*/ 0 h 499866"/>
              <a:gd name="connsiteX2-25" fmla="*/ 575774 w 575774"/>
              <a:gd name="connsiteY2-26" fmla="*/ 0 h 499866"/>
              <a:gd name="connsiteX3-27" fmla="*/ 400185 w 575774"/>
              <a:gd name="connsiteY3-28" fmla="*/ 499866 h 499866"/>
              <a:gd name="connsiteX4-29" fmla="*/ 0 w 575774"/>
              <a:gd name="connsiteY4-30" fmla="*/ 499866 h 499866"/>
              <a:gd name="connsiteX0-31" fmla="*/ 0 w 575774"/>
              <a:gd name="connsiteY0-32" fmla="*/ 0 h 499866"/>
              <a:gd name="connsiteX1-33" fmla="*/ 575774 w 575774"/>
              <a:gd name="connsiteY1-34" fmla="*/ 0 h 499866"/>
              <a:gd name="connsiteX2-35" fmla="*/ 400185 w 575774"/>
              <a:gd name="connsiteY2-36" fmla="*/ 499866 h 499866"/>
              <a:gd name="connsiteX3-37" fmla="*/ 0 w 575774"/>
              <a:gd name="connsiteY3-38" fmla="*/ 499866 h 499866"/>
            </a:gdLst>
            <a:ahLst/>
            <a:cxnLst>
              <a:cxn ang="0">
                <a:pos x="connsiteX0-1" y="connsiteY0-2"/>
              </a:cxn>
              <a:cxn ang="0">
                <a:pos x="connsiteX1-3" y="connsiteY1-4"/>
              </a:cxn>
              <a:cxn ang="0">
                <a:pos x="connsiteX2-5" y="connsiteY2-6"/>
              </a:cxn>
              <a:cxn ang="0">
                <a:pos x="connsiteX3-7" y="connsiteY3-8"/>
              </a:cxn>
            </a:cxnLst>
            <a:rect l="l" t="t" r="r" b="b"/>
            <a:pathLst>
              <a:path w="575774" h="499866">
                <a:moveTo>
                  <a:pt x="0" y="0"/>
                </a:moveTo>
                <a:lnTo>
                  <a:pt x="575774" y="0"/>
                </a:lnTo>
                <a:lnTo>
                  <a:pt x="400185" y="499866"/>
                </a:lnTo>
                <a:lnTo>
                  <a:pt x="0" y="499866"/>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124" name="任意多边形: 形状 123"/>
          <p:cNvSpPr/>
          <p:nvPr userDrawn="1">
            <p:custDataLst>
              <p:tags r:id="rId112"/>
            </p:custDataLst>
          </p:nvPr>
        </p:nvSpPr>
        <p:spPr>
          <a:xfrm>
            <a:off x="574718" y="3518863"/>
            <a:ext cx="931446" cy="469713"/>
          </a:xfrm>
          <a:custGeom>
            <a:avLst/>
            <a:gdLst>
              <a:gd name="connsiteX0" fmla="*/ 789853 w 931446"/>
              <a:gd name="connsiteY0" fmla="*/ 469714 h 469713"/>
              <a:gd name="connsiteX1" fmla="*/ 0 w 931446"/>
              <a:gd name="connsiteY1" fmla="*/ 469714 h 469713"/>
              <a:gd name="connsiteX2" fmla="*/ 165242 w 931446"/>
              <a:gd name="connsiteY2" fmla="*/ 0 h 469713"/>
              <a:gd name="connsiteX3" fmla="*/ 931446 w 931446"/>
              <a:gd name="connsiteY3" fmla="*/ 0 h 469713"/>
            </a:gdLst>
            <a:ahLst/>
            <a:cxnLst>
              <a:cxn ang="0">
                <a:pos x="connsiteX0" y="connsiteY0"/>
              </a:cxn>
              <a:cxn ang="0">
                <a:pos x="connsiteX1" y="connsiteY1"/>
              </a:cxn>
              <a:cxn ang="0">
                <a:pos x="connsiteX2" y="connsiteY2"/>
              </a:cxn>
              <a:cxn ang="0">
                <a:pos x="connsiteX3" y="connsiteY3"/>
              </a:cxn>
            </a:cxnLst>
            <a:rect l="l" t="t" r="r" b="b"/>
            <a:pathLst>
              <a:path w="931446" h="469713">
                <a:moveTo>
                  <a:pt x="789853" y="469714"/>
                </a:moveTo>
                <a:lnTo>
                  <a:pt x="0" y="469714"/>
                </a:lnTo>
                <a:lnTo>
                  <a:pt x="165242" y="0"/>
                </a:lnTo>
                <a:lnTo>
                  <a:pt x="93144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25" name="任意多边形: 形状 124"/>
          <p:cNvSpPr/>
          <p:nvPr userDrawn="1">
            <p:custDataLst>
              <p:tags r:id="rId113"/>
            </p:custDataLst>
          </p:nvPr>
        </p:nvSpPr>
        <p:spPr>
          <a:xfrm>
            <a:off x="1213812" y="3988577"/>
            <a:ext cx="940314" cy="499865"/>
          </a:xfrm>
          <a:custGeom>
            <a:avLst/>
            <a:gdLst>
              <a:gd name="connsiteX0" fmla="*/ 814979 w 940314"/>
              <a:gd name="connsiteY0" fmla="*/ 499570 h 499865"/>
              <a:gd name="connsiteX1" fmla="*/ 0 w 940314"/>
              <a:gd name="connsiteY1" fmla="*/ 499866 h 499865"/>
              <a:gd name="connsiteX2" fmla="*/ 150758 w 940314"/>
              <a:gd name="connsiteY2" fmla="*/ 0 h 499865"/>
              <a:gd name="connsiteX3" fmla="*/ 940315 w 940314"/>
              <a:gd name="connsiteY3" fmla="*/ 0 h 499865"/>
            </a:gdLst>
            <a:ahLst/>
            <a:cxnLst>
              <a:cxn ang="0">
                <a:pos x="connsiteX0" y="connsiteY0"/>
              </a:cxn>
              <a:cxn ang="0">
                <a:pos x="connsiteX1" y="connsiteY1"/>
              </a:cxn>
              <a:cxn ang="0">
                <a:pos x="connsiteX2" y="connsiteY2"/>
              </a:cxn>
              <a:cxn ang="0">
                <a:pos x="connsiteX3" y="connsiteY3"/>
              </a:cxn>
            </a:cxnLst>
            <a:rect l="l" t="t" r="r" b="b"/>
            <a:pathLst>
              <a:path w="940314" h="499865">
                <a:moveTo>
                  <a:pt x="814979" y="499570"/>
                </a:moveTo>
                <a:lnTo>
                  <a:pt x="0" y="499866"/>
                </a:lnTo>
                <a:lnTo>
                  <a:pt x="150758" y="0"/>
                </a:lnTo>
                <a:lnTo>
                  <a:pt x="94031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26" name="任意多边形: 形状 125"/>
          <p:cNvSpPr/>
          <p:nvPr userDrawn="1">
            <p:custDataLst>
              <p:tags r:id="rId114"/>
            </p:custDataLst>
          </p:nvPr>
        </p:nvSpPr>
        <p:spPr>
          <a:xfrm>
            <a:off x="2154127" y="3518863"/>
            <a:ext cx="884150" cy="469713"/>
          </a:xfrm>
          <a:custGeom>
            <a:avLst/>
            <a:gdLst>
              <a:gd name="connsiteX0" fmla="*/ 789853 w 884150"/>
              <a:gd name="connsiteY0" fmla="*/ 469714 h 469713"/>
              <a:gd name="connsiteX1" fmla="*/ 0 w 884150"/>
              <a:gd name="connsiteY1" fmla="*/ 469714 h 469713"/>
              <a:gd name="connsiteX2" fmla="*/ 117946 w 884150"/>
              <a:gd name="connsiteY2" fmla="*/ 0 h 469713"/>
              <a:gd name="connsiteX3" fmla="*/ 884150 w 884150"/>
              <a:gd name="connsiteY3" fmla="*/ 0 h 469713"/>
            </a:gdLst>
            <a:ahLst/>
            <a:cxnLst>
              <a:cxn ang="0">
                <a:pos x="connsiteX0" y="connsiteY0"/>
              </a:cxn>
              <a:cxn ang="0">
                <a:pos x="connsiteX1" y="connsiteY1"/>
              </a:cxn>
              <a:cxn ang="0">
                <a:pos x="connsiteX2" y="connsiteY2"/>
              </a:cxn>
              <a:cxn ang="0">
                <a:pos x="connsiteX3" y="connsiteY3"/>
              </a:cxn>
            </a:cxnLst>
            <a:rect l="l" t="t" r="r" b="b"/>
            <a:pathLst>
              <a:path w="884150" h="469713">
                <a:moveTo>
                  <a:pt x="789853" y="469714"/>
                </a:moveTo>
                <a:lnTo>
                  <a:pt x="0" y="469714"/>
                </a:lnTo>
                <a:lnTo>
                  <a:pt x="117946" y="0"/>
                </a:lnTo>
                <a:lnTo>
                  <a:pt x="88415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27" name="任意多边形: 形状 126"/>
          <p:cNvSpPr/>
          <p:nvPr userDrawn="1">
            <p:custDataLst>
              <p:tags r:id="rId115"/>
            </p:custDataLst>
          </p:nvPr>
        </p:nvSpPr>
        <p:spPr>
          <a:xfrm>
            <a:off x="2843474" y="3988577"/>
            <a:ext cx="890061" cy="499570"/>
          </a:xfrm>
          <a:custGeom>
            <a:avLst/>
            <a:gdLst>
              <a:gd name="connsiteX0" fmla="*/ 814683 w 890061"/>
              <a:gd name="connsiteY0" fmla="*/ 499570 h 499570"/>
              <a:gd name="connsiteX1" fmla="*/ 0 w 890061"/>
              <a:gd name="connsiteY1" fmla="*/ 499570 h 499570"/>
              <a:gd name="connsiteX2" fmla="*/ 100505 w 890061"/>
              <a:gd name="connsiteY2" fmla="*/ 0 h 499570"/>
              <a:gd name="connsiteX3" fmla="*/ 890062 w 890061"/>
              <a:gd name="connsiteY3" fmla="*/ 0 h 499570"/>
            </a:gdLst>
            <a:ahLst/>
            <a:cxnLst>
              <a:cxn ang="0">
                <a:pos x="connsiteX0" y="connsiteY0"/>
              </a:cxn>
              <a:cxn ang="0">
                <a:pos x="connsiteX1" y="connsiteY1"/>
              </a:cxn>
              <a:cxn ang="0">
                <a:pos x="connsiteX2" y="connsiteY2"/>
              </a:cxn>
              <a:cxn ang="0">
                <a:pos x="connsiteX3" y="connsiteY3"/>
              </a:cxn>
            </a:cxnLst>
            <a:rect l="l" t="t" r="r" b="b"/>
            <a:pathLst>
              <a:path w="890061" h="499570">
                <a:moveTo>
                  <a:pt x="814683" y="499570"/>
                </a:moveTo>
                <a:lnTo>
                  <a:pt x="0" y="499570"/>
                </a:lnTo>
                <a:lnTo>
                  <a:pt x="100505" y="0"/>
                </a:lnTo>
                <a:lnTo>
                  <a:pt x="89006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28" name="任意多边形: 形状 127"/>
          <p:cNvSpPr/>
          <p:nvPr userDrawn="1">
            <p:custDataLst>
              <p:tags r:id="rId116"/>
            </p:custDataLst>
          </p:nvPr>
        </p:nvSpPr>
        <p:spPr>
          <a:xfrm>
            <a:off x="3733536" y="3518863"/>
            <a:ext cx="836854" cy="469713"/>
          </a:xfrm>
          <a:custGeom>
            <a:avLst/>
            <a:gdLst>
              <a:gd name="connsiteX0" fmla="*/ 789558 w 836854"/>
              <a:gd name="connsiteY0" fmla="*/ 469714 h 469713"/>
              <a:gd name="connsiteX1" fmla="*/ 0 w 836854"/>
              <a:gd name="connsiteY1" fmla="*/ 469714 h 469713"/>
              <a:gd name="connsiteX2" fmla="*/ 70650 w 836854"/>
              <a:gd name="connsiteY2" fmla="*/ 0 h 469713"/>
              <a:gd name="connsiteX3" fmla="*/ 836854 w 836854"/>
              <a:gd name="connsiteY3" fmla="*/ 0 h 469713"/>
            </a:gdLst>
            <a:ahLst/>
            <a:cxnLst>
              <a:cxn ang="0">
                <a:pos x="connsiteX0" y="connsiteY0"/>
              </a:cxn>
              <a:cxn ang="0">
                <a:pos x="connsiteX1" y="connsiteY1"/>
              </a:cxn>
              <a:cxn ang="0">
                <a:pos x="connsiteX2" y="connsiteY2"/>
              </a:cxn>
              <a:cxn ang="0">
                <a:pos x="connsiteX3" y="connsiteY3"/>
              </a:cxn>
            </a:cxnLst>
            <a:rect l="l" t="t" r="r" b="b"/>
            <a:pathLst>
              <a:path w="836854" h="469713">
                <a:moveTo>
                  <a:pt x="789558" y="469714"/>
                </a:moveTo>
                <a:lnTo>
                  <a:pt x="0" y="469714"/>
                </a:lnTo>
                <a:lnTo>
                  <a:pt x="70650" y="0"/>
                </a:lnTo>
                <a:lnTo>
                  <a:pt x="83685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29" name="任意多边形: 形状 128"/>
          <p:cNvSpPr/>
          <p:nvPr userDrawn="1">
            <p:custDataLst>
              <p:tags r:id="rId117"/>
            </p:custDataLst>
          </p:nvPr>
        </p:nvSpPr>
        <p:spPr>
          <a:xfrm>
            <a:off x="4473137" y="3988577"/>
            <a:ext cx="839809" cy="499570"/>
          </a:xfrm>
          <a:custGeom>
            <a:avLst/>
            <a:gdLst>
              <a:gd name="connsiteX0" fmla="*/ 814683 w 839809"/>
              <a:gd name="connsiteY0" fmla="*/ 499570 h 499570"/>
              <a:gd name="connsiteX1" fmla="*/ 0 w 839809"/>
              <a:gd name="connsiteY1" fmla="*/ 499570 h 499570"/>
              <a:gd name="connsiteX2" fmla="*/ 49957 w 839809"/>
              <a:gd name="connsiteY2" fmla="*/ 0 h 499570"/>
              <a:gd name="connsiteX3" fmla="*/ 839810 w 839809"/>
              <a:gd name="connsiteY3" fmla="*/ 0 h 499570"/>
            </a:gdLst>
            <a:ahLst/>
            <a:cxnLst>
              <a:cxn ang="0">
                <a:pos x="connsiteX0" y="connsiteY0"/>
              </a:cxn>
              <a:cxn ang="0">
                <a:pos x="connsiteX1" y="connsiteY1"/>
              </a:cxn>
              <a:cxn ang="0">
                <a:pos x="connsiteX2" y="connsiteY2"/>
              </a:cxn>
              <a:cxn ang="0">
                <a:pos x="connsiteX3" y="connsiteY3"/>
              </a:cxn>
            </a:cxnLst>
            <a:rect l="l" t="t" r="r" b="b"/>
            <a:pathLst>
              <a:path w="839809" h="499570">
                <a:moveTo>
                  <a:pt x="814683" y="499570"/>
                </a:moveTo>
                <a:lnTo>
                  <a:pt x="0" y="499570"/>
                </a:lnTo>
                <a:lnTo>
                  <a:pt x="49957" y="0"/>
                </a:lnTo>
                <a:lnTo>
                  <a:pt x="83981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0" name="任意多边形: 形状 129"/>
          <p:cNvSpPr/>
          <p:nvPr userDrawn="1">
            <p:custDataLst>
              <p:tags r:id="rId118"/>
            </p:custDataLst>
          </p:nvPr>
        </p:nvSpPr>
        <p:spPr>
          <a:xfrm>
            <a:off x="5312946" y="3518863"/>
            <a:ext cx="789556" cy="469713"/>
          </a:xfrm>
          <a:custGeom>
            <a:avLst/>
            <a:gdLst>
              <a:gd name="connsiteX0" fmla="*/ 789557 w 789556"/>
              <a:gd name="connsiteY0" fmla="*/ 469714 h 469713"/>
              <a:gd name="connsiteX1" fmla="*/ 0 w 789556"/>
              <a:gd name="connsiteY1" fmla="*/ 469714 h 469713"/>
              <a:gd name="connsiteX2" fmla="*/ 23648 w 789556"/>
              <a:gd name="connsiteY2" fmla="*/ 0 h 469713"/>
              <a:gd name="connsiteX3" fmla="*/ 789557 w 789556"/>
              <a:gd name="connsiteY3" fmla="*/ 0 h 469713"/>
            </a:gdLst>
            <a:ahLst/>
            <a:cxnLst>
              <a:cxn ang="0">
                <a:pos x="connsiteX0" y="connsiteY0"/>
              </a:cxn>
              <a:cxn ang="0">
                <a:pos x="connsiteX1" y="connsiteY1"/>
              </a:cxn>
              <a:cxn ang="0">
                <a:pos x="connsiteX2" y="connsiteY2"/>
              </a:cxn>
              <a:cxn ang="0">
                <a:pos x="connsiteX3" y="connsiteY3"/>
              </a:cxn>
            </a:cxnLst>
            <a:rect l="l" t="t" r="r" b="b"/>
            <a:pathLst>
              <a:path w="789556" h="469713">
                <a:moveTo>
                  <a:pt x="789557" y="469714"/>
                </a:moveTo>
                <a:lnTo>
                  <a:pt x="0" y="469714"/>
                </a:lnTo>
                <a:lnTo>
                  <a:pt x="23648" y="0"/>
                </a:lnTo>
                <a:lnTo>
                  <a:pt x="78955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1" name="任意多边形: 形状 130"/>
          <p:cNvSpPr/>
          <p:nvPr userDrawn="1">
            <p:custDataLst>
              <p:tags r:id="rId119"/>
            </p:custDataLst>
          </p:nvPr>
        </p:nvSpPr>
        <p:spPr>
          <a:xfrm>
            <a:off x="6102503" y="3988577"/>
            <a:ext cx="814979" cy="499570"/>
          </a:xfrm>
          <a:custGeom>
            <a:avLst/>
            <a:gdLst>
              <a:gd name="connsiteX0" fmla="*/ 814979 w 814979"/>
              <a:gd name="connsiteY0" fmla="*/ 499570 h 499570"/>
              <a:gd name="connsiteX1" fmla="*/ 296 w 814979"/>
              <a:gd name="connsiteY1" fmla="*/ 499570 h 499570"/>
              <a:gd name="connsiteX2" fmla="*/ 0 w 814979"/>
              <a:gd name="connsiteY2" fmla="*/ 0 h 499570"/>
              <a:gd name="connsiteX3" fmla="*/ 789853 w 814979"/>
              <a:gd name="connsiteY3" fmla="*/ 0 h 499570"/>
            </a:gdLst>
            <a:ahLst/>
            <a:cxnLst>
              <a:cxn ang="0">
                <a:pos x="connsiteX0" y="connsiteY0"/>
              </a:cxn>
              <a:cxn ang="0">
                <a:pos x="connsiteX1" y="connsiteY1"/>
              </a:cxn>
              <a:cxn ang="0">
                <a:pos x="connsiteX2" y="connsiteY2"/>
              </a:cxn>
              <a:cxn ang="0">
                <a:pos x="connsiteX3" y="connsiteY3"/>
              </a:cxn>
            </a:cxnLst>
            <a:rect l="l" t="t" r="r" b="b"/>
            <a:pathLst>
              <a:path w="814979" h="499570">
                <a:moveTo>
                  <a:pt x="814979" y="499570"/>
                </a:moveTo>
                <a:lnTo>
                  <a:pt x="296" y="499570"/>
                </a:lnTo>
                <a:lnTo>
                  <a:pt x="0" y="0"/>
                </a:lnTo>
                <a:lnTo>
                  <a:pt x="78985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2" name="任意多边形: 形状 131"/>
          <p:cNvSpPr/>
          <p:nvPr userDrawn="1">
            <p:custDataLst>
              <p:tags r:id="rId120"/>
            </p:custDataLst>
          </p:nvPr>
        </p:nvSpPr>
        <p:spPr>
          <a:xfrm>
            <a:off x="6868707" y="3518863"/>
            <a:ext cx="813204" cy="469713"/>
          </a:xfrm>
          <a:custGeom>
            <a:avLst/>
            <a:gdLst>
              <a:gd name="connsiteX0" fmla="*/ 813205 w 813204"/>
              <a:gd name="connsiteY0" fmla="*/ 469714 h 469713"/>
              <a:gd name="connsiteX1" fmla="*/ 23648 w 813204"/>
              <a:gd name="connsiteY1" fmla="*/ 469714 h 469713"/>
              <a:gd name="connsiteX2" fmla="*/ 0 w 813204"/>
              <a:gd name="connsiteY2" fmla="*/ 0 h 469713"/>
              <a:gd name="connsiteX3" fmla="*/ 765908 w 813204"/>
              <a:gd name="connsiteY3" fmla="*/ 0 h 469713"/>
            </a:gdLst>
            <a:ahLst/>
            <a:cxnLst>
              <a:cxn ang="0">
                <a:pos x="connsiteX0" y="connsiteY0"/>
              </a:cxn>
              <a:cxn ang="0">
                <a:pos x="connsiteX1" y="connsiteY1"/>
              </a:cxn>
              <a:cxn ang="0">
                <a:pos x="connsiteX2" y="connsiteY2"/>
              </a:cxn>
              <a:cxn ang="0">
                <a:pos x="connsiteX3" y="connsiteY3"/>
              </a:cxn>
            </a:cxnLst>
            <a:rect l="l" t="t" r="r" b="b"/>
            <a:pathLst>
              <a:path w="813204" h="469713">
                <a:moveTo>
                  <a:pt x="813205" y="469714"/>
                </a:moveTo>
                <a:lnTo>
                  <a:pt x="23648" y="469714"/>
                </a:lnTo>
                <a:lnTo>
                  <a:pt x="0" y="0"/>
                </a:lnTo>
                <a:lnTo>
                  <a:pt x="76590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3" name="任意多边形: 形状 132"/>
          <p:cNvSpPr/>
          <p:nvPr userDrawn="1">
            <p:custDataLst>
              <p:tags r:id="rId121"/>
            </p:custDataLst>
          </p:nvPr>
        </p:nvSpPr>
        <p:spPr>
          <a:xfrm>
            <a:off x="7681912" y="3988577"/>
            <a:ext cx="865231" cy="499570"/>
          </a:xfrm>
          <a:custGeom>
            <a:avLst/>
            <a:gdLst>
              <a:gd name="connsiteX0" fmla="*/ 865232 w 865231"/>
              <a:gd name="connsiteY0" fmla="*/ 499570 h 499570"/>
              <a:gd name="connsiteX1" fmla="*/ 50253 w 865231"/>
              <a:gd name="connsiteY1" fmla="*/ 499570 h 499570"/>
              <a:gd name="connsiteX2" fmla="*/ 0 w 865231"/>
              <a:gd name="connsiteY2" fmla="*/ 0 h 499570"/>
              <a:gd name="connsiteX3" fmla="*/ 789853 w 865231"/>
              <a:gd name="connsiteY3" fmla="*/ 0 h 499570"/>
            </a:gdLst>
            <a:ahLst/>
            <a:cxnLst>
              <a:cxn ang="0">
                <a:pos x="connsiteX0" y="connsiteY0"/>
              </a:cxn>
              <a:cxn ang="0">
                <a:pos x="connsiteX1" y="connsiteY1"/>
              </a:cxn>
              <a:cxn ang="0">
                <a:pos x="connsiteX2" y="connsiteY2"/>
              </a:cxn>
              <a:cxn ang="0">
                <a:pos x="connsiteX3" y="connsiteY3"/>
              </a:cxn>
            </a:cxnLst>
            <a:rect l="l" t="t" r="r" b="b"/>
            <a:pathLst>
              <a:path w="865231" h="499570">
                <a:moveTo>
                  <a:pt x="865232" y="499570"/>
                </a:moveTo>
                <a:lnTo>
                  <a:pt x="50253" y="499570"/>
                </a:lnTo>
                <a:lnTo>
                  <a:pt x="0" y="0"/>
                </a:lnTo>
                <a:lnTo>
                  <a:pt x="78985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4" name="任意多边形: 形状 133"/>
          <p:cNvSpPr/>
          <p:nvPr userDrawn="1">
            <p:custDataLst>
              <p:tags r:id="rId122"/>
            </p:custDataLst>
          </p:nvPr>
        </p:nvSpPr>
        <p:spPr>
          <a:xfrm>
            <a:off x="8400820" y="3518863"/>
            <a:ext cx="860501" cy="469713"/>
          </a:xfrm>
          <a:custGeom>
            <a:avLst/>
            <a:gdLst>
              <a:gd name="connsiteX0" fmla="*/ 860501 w 860501"/>
              <a:gd name="connsiteY0" fmla="*/ 469714 h 469713"/>
              <a:gd name="connsiteX1" fmla="*/ 70945 w 860501"/>
              <a:gd name="connsiteY1" fmla="*/ 469714 h 469713"/>
              <a:gd name="connsiteX2" fmla="*/ 0 w 860501"/>
              <a:gd name="connsiteY2" fmla="*/ 0 h 469713"/>
              <a:gd name="connsiteX3" fmla="*/ 766205 w 860501"/>
              <a:gd name="connsiteY3" fmla="*/ 0 h 469713"/>
            </a:gdLst>
            <a:ahLst/>
            <a:cxnLst>
              <a:cxn ang="0">
                <a:pos x="connsiteX0" y="connsiteY0"/>
              </a:cxn>
              <a:cxn ang="0">
                <a:pos x="connsiteX1" y="connsiteY1"/>
              </a:cxn>
              <a:cxn ang="0">
                <a:pos x="connsiteX2" y="connsiteY2"/>
              </a:cxn>
              <a:cxn ang="0">
                <a:pos x="connsiteX3" y="connsiteY3"/>
              </a:cxn>
            </a:cxnLst>
            <a:rect l="l" t="t" r="r" b="b"/>
            <a:pathLst>
              <a:path w="860501" h="469713">
                <a:moveTo>
                  <a:pt x="860501" y="469714"/>
                </a:moveTo>
                <a:lnTo>
                  <a:pt x="70945" y="469714"/>
                </a:lnTo>
                <a:lnTo>
                  <a:pt x="0" y="0"/>
                </a:lnTo>
                <a:lnTo>
                  <a:pt x="76620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5" name="任意多边形: 形状 134"/>
          <p:cNvSpPr/>
          <p:nvPr userDrawn="1">
            <p:custDataLst>
              <p:tags r:id="rId123"/>
            </p:custDataLst>
          </p:nvPr>
        </p:nvSpPr>
        <p:spPr>
          <a:xfrm>
            <a:off x="9257774" y="3986803"/>
            <a:ext cx="914893" cy="499274"/>
          </a:xfrm>
          <a:custGeom>
            <a:avLst/>
            <a:gdLst>
              <a:gd name="connsiteX0" fmla="*/ 914893 w 914893"/>
              <a:gd name="connsiteY0" fmla="*/ 499274 h 499274"/>
              <a:gd name="connsiteX1" fmla="*/ 100210 w 914893"/>
              <a:gd name="connsiteY1" fmla="*/ 499274 h 499274"/>
              <a:gd name="connsiteX2" fmla="*/ 0 w 914893"/>
              <a:gd name="connsiteY2" fmla="*/ 0 h 499274"/>
              <a:gd name="connsiteX3" fmla="*/ 789558 w 914893"/>
              <a:gd name="connsiteY3" fmla="*/ 0 h 499274"/>
            </a:gdLst>
            <a:ahLst/>
            <a:cxnLst>
              <a:cxn ang="0">
                <a:pos x="connsiteX0" y="connsiteY0"/>
              </a:cxn>
              <a:cxn ang="0">
                <a:pos x="connsiteX1" y="connsiteY1"/>
              </a:cxn>
              <a:cxn ang="0">
                <a:pos x="connsiteX2" y="connsiteY2"/>
              </a:cxn>
              <a:cxn ang="0">
                <a:pos x="connsiteX3" y="connsiteY3"/>
              </a:cxn>
            </a:cxnLst>
            <a:rect l="l" t="t" r="r" b="b"/>
            <a:pathLst>
              <a:path w="914893" h="499274">
                <a:moveTo>
                  <a:pt x="914893" y="499274"/>
                </a:moveTo>
                <a:lnTo>
                  <a:pt x="100210" y="499274"/>
                </a:lnTo>
                <a:lnTo>
                  <a:pt x="0" y="0"/>
                </a:lnTo>
                <a:lnTo>
                  <a:pt x="78955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6" name="任意多边形: 形状 135"/>
          <p:cNvSpPr/>
          <p:nvPr userDrawn="1">
            <p:custDataLst>
              <p:tags r:id="rId124"/>
            </p:custDataLst>
          </p:nvPr>
        </p:nvSpPr>
        <p:spPr>
          <a:xfrm>
            <a:off x="9929681" y="3518863"/>
            <a:ext cx="907798" cy="469713"/>
          </a:xfrm>
          <a:custGeom>
            <a:avLst/>
            <a:gdLst>
              <a:gd name="connsiteX0" fmla="*/ 907798 w 907798"/>
              <a:gd name="connsiteY0" fmla="*/ 469714 h 469713"/>
              <a:gd name="connsiteX1" fmla="*/ 117946 w 907798"/>
              <a:gd name="connsiteY1" fmla="*/ 469714 h 469713"/>
              <a:gd name="connsiteX2" fmla="*/ 0 w 907798"/>
              <a:gd name="connsiteY2" fmla="*/ 0 h 469713"/>
              <a:gd name="connsiteX3" fmla="*/ 766204 w 907798"/>
              <a:gd name="connsiteY3" fmla="*/ 0 h 469713"/>
            </a:gdLst>
            <a:ahLst/>
            <a:cxnLst>
              <a:cxn ang="0">
                <a:pos x="connsiteX0" y="connsiteY0"/>
              </a:cxn>
              <a:cxn ang="0">
                <a:pos x="connsiteX1" y="connsiteY1"/>
              </a:cxn>
              <a:cxn ang="0">
                <a:pos x="connsiteX2" y="connsiteY2"/>
              </a:cxn>
              <a:cxn ang="0">
                <a:pos x="connsiteX3" y="connsiteY3"/>
              </a:cxn>
            </a:cxnLst>
            <a:rect l="l" t="t" r="r" b="b"/>
            <a:pathLst>
              <a:path w="907798" h="469713">
                <a:moveTo>
                  <a:pt x="907798" y="469714"/>
                </a:moveTo>
                <a:lnTo>
                  <a:pt x="117946" y="469714"/>
                </a:lnTo>
                <a:lnTo>
                  <a:pt x="0" y="0"/>
                </a:lnTo>
                <a:lnTo>
                  <a:pt x="76620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37" name="任意多边形: 形状 136"/>
          <p:cNvSpPr/>
          <p:nvPr userDrawn="1">
            <p:custDataLst>
              <p:tags r:id="rId125"/>
            </p:custDataLst>
          </p:nvPr>
        </p:nvSpPr>
        <p:spPr>
          <a:xfrm>
            <a:off x="10837479" y="3988577"/>
            <a:ext cx="965145" cy="499570"/>
          </a:xfrm>
          <a:custGeom>
            <a:avLst/>
            <a:gdLst>
              <a:gd name="connsiteX0" fmla="*/ 965145 w 965145"/>
              <a:gd name="connsiteY0" fmla="*/ 499570 h 499570"/>
              <a:gd name="connsiteX1" fmla="*/ 150462 w 965145"/>
              <a:gd name="connsiteY1" fmla="*/ 499570 h 499570"/>
              <a:gd name="connsiteX2" fmla="*/ 0 w 965145"/>
              <a:gd name="connsiteY2" fmla="*/ 0 h 499570"/>
              <a:gd name="connsiteX3" fmla="*/ 789557 w 965145"/>
              <a:gd name="connsiteY3" fmla="*/ 0 h 499570"/>
            </a:gdLst>
            <a:ahLst/>
            <a:cxnLst>
              <a:cxn ang="0">
                <a:pos x="connsiteX0" y="connsiteY0"/>
              </a:cxn>
              <a:cxn ang="0">
                <a:pos x="connsiteX1" y="connsiteY1"/>
              </a:cxn>
              <a:cxn ang="0">
                <a:pos x="connsiteX2" y="connsiteY2"/>
              </a:cxn>
              <a:cxn ang="0">
                <a:pos x="connsiteX3" y="connsiteY3"/>
              </a:cxn>
            </a:cxnLst>
            <a:rect l="l" t="t" r="r" b="b"/>
            <a:pathLst>
              <a:path w="965145" h="499570">
                <a:moveTo>
                  <a:pt x="965145" y="499570"/>
                </a:moveTo>
                <a:lnTo>
                  <a:pt x="150462" y="499570"/>
                </a:lnTo>
                <a:lnTo>
                  <a:pt x="0" y="0"/>
                </a:lnTo>
                <a:lnTo>
                  <a:pt x="78955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25" name="任意多边形: 形状 224"/>
          <p:cNvSpPr/>
          <p:nvPr userDrawn="1">
            <p:custDataLst>
              <p:tags r:id="rId126"/>
            </p:custDataLst>
          </p:nvPr>
        </p:nvSpPr>
        <p:spPr>
          <a:xfrm>
            <a:off x="11462090" y="3518862"/>
            <a:ext cx="729910" cy="469714"/>
          </a:xfrm>
          <a:custGeom>
            <a:avLst/>
            <a:gdLst>
              <a:gd name="connsiteX0" fmla="*/ 0 w 729910"/>
              <a:gd name="connsiteY0" fmla="*/ 0 h 469714"/>
              <a:gd name="connsiteX1" fmla="*/ 729910 w 729910"/>
              <a:gd name="connsiteY1" fmla="*/ 0 h 469714"/>
              <a:gd name="connsiteX2" fmla="*/ 729910 w 729910"/>
              <a:gd name="connsiteY2" fmla="*/ 469714 h 469714"/>
              <a:gd name="connsiteX3" fmla="*/ 164945 w 729910"/>
              <a:gd name="connsiteY3" fmla="*/ 469714 h 469714"/>
              <a:gd name="connsiteX0-1" fmla="*/ 0 w 729910"/>
              <a:gd name="connsiteY0-2" fmla="*/ 0 h 469714"/>
              <a:gd name="connsiteX1-3" fmla="*/ 729910 w 729910"/>
              <a:gd name="connsiteY1-4" fmla="*/ 0 h 469714"/>
              <a:gd name="connsiteX2-5" fmla="*/ 729910 w 729910"/>
              <a:gd name="connsiteY2-6" fmla="*/ 219701 h 469714"/>
              <a:gd name="connsiteX3-7" fmla="*/ 729910 w 729910"/>
              <a:gd name="connsiteY3-8" fmla="*/ 469714 h 469714"/>
              <a:gd name="connsiteX4" fmla="*/ 164945 w 729910"/>
              <a:gd name="connsiteY4" fmla="*/ 469714 h 469714"/>
              <a:gd name="connsiteX5" fmla="*/ 0 w 729910"/>
              <a:gd name="connsiteY5" fmla="*/ 0 h 469714"/>
              <a:gd name="connsiteX0-9" fmla="*/ 729910 w 821350"/>
              <a:gd name="connsiteY0-10" fmla="*/ 219701 h 469714"/>
              <a:gd name="connsiteX1-11" fmla="*/ 729910 w 821350"/>
              <a:gd name="connsiteY1-12" fmla="*/ 469714 h 469714"/>
              <a:gd name="connsiteX2-13" fmla="*/ 164945 w 821350"/>
              <a:gd name="connsiteY2-14" fmla="*/ 469714 h 469714"/>
              <a:gd name="connsiteX3-15" fmla="*/ 0 w 821350"/>
              <a:gd name="connsiteY3-16" fmla="*/ 0 h 469714"/>
              <a:gd name="connsiteX4-17" fmla="*/ 729910 w 821350"/>
              <a:gd name="connsiteY4-18" fmla="*/ 0 h 469714"/>
              <a:gd name="connsiteX5-19" fmla="*/ 821350 w 821350"/>
              <a:gd name="connsiteY5-20" fmla="*/ 311141 h 469714"/>
              <a:gd name="connsiteX0-21" fmla="*/ 729910 w 729910"/>
              <a:gd name="connsiteY0-22" fmla="*/ 219701 h 469714"/>
              <a:gd name="connsiteX1-23" fmla="*/ 729910 w 729910"/>
              <a:gd name="connsiteY1-24" fmla="*/ 469714 h 469714"/>
              <a:gd name="connsiteX2-25" fmla="*/ 164945 w 729910"/>
              <a:gd name="connsiteY2-26" fmla="*/ 469714 h 469714"/>
              <a:gd name="connsiteX3-27" fmla="*/ 0 w 729910"/>
              <a:gd name="connsiteY3-28" fmla="*/ 0 h 469714"/>
              <a:gd name="connsiteX4-29" fmla="*/ 729910 w 729910"/>
              <a:gd name="connsiteY4-30" fmla="*/ 0 h 469714"/>
              <a:gd name="connsiteX0-31" fmla="*/ 729910 w 729910"/>
              <a:gd name="connsiteY0-32" fmla="*/ 469714 h 469714"/>
              <a:gd name="connsiteX1-33" fmla="*/ 164945 w 729910"/>
              <a:gd name="connsiteY1-34" fmla="*/ 469714 h 469714"/>
              <a:gd name="connsiteX2-35" fmla="*/ 0 w 729910"/>
              <a:gd name="connsiteY2-36" fmla="*/ 0 h 469714"/>
              <a:gd name="connsiteX3-37" fmla="*/ 729910 w 729910"/>
              <a:gd name="connsiteY3-38" fmla="*/ 0 h 469714"/>
            </a:gdLst>
            <a:ahLst/>
            <a:cxnLst>
              <a:cxn ang="0">
                <a:pos x="connsiteX0-1" y="connsiteY0-2"/>
              </a:cxn>
              <a:cxn ang="0">
                <a:pos x="connsiteX1-3" y="connsiteY1-4"/>
              </a:cxn>
              <a:cxn ang="0">
                <a:pos x="connsiteX2-5" y="connsiteY2-6"/>
              </a:cxn>
              <a:cxn ang="0">
                <a:pos x="connsiteX3-7" y="connsiteY3-8"/>
              </a:cxn>
            </a:cxnLst>
            <a:rect l="l" t="t" r="r" b="b"/>
            <a:pathLst>
              <a:path w="729910" h="469714">
                <a:moveTo>
                  <a:pt x="729910" y="469714"/>
                </a:moveTo>
                <a:lnTo>
                  <a:pt x="164945" y="469714"/>
                </a:lnTo>
                <a:lnTo>
                  <a:pt x="0" y="0"/>
                </a:lnTo>
                <a:lnTo>
                  <a:pt x="729910"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52" name="任意多边形: 形状 251"/>
          <p:cNvSpPr/>
          <p:nvPr userDrawn="1">
            <p:custDataLst>
              <p:tags r:id="rId127"/>
            </p:custDataLst>
          </p:nvPr>
        </p:nvSpPr>
        <p:spPr>
          <a:xfrm>
            <a:off x="0" y="5020528"/>
            <a:ext cx="213069" cy="568741"/>
          </a:xfrm>
          <a:custGeom>
            <a:avLst/>
            <a:gdLst>
              <a:gd name="connsiteX0" fmla="*/ 0 w 213069"/>
              <a:gd name="connsiteY0" fmla="*/ 0 h 568741"/>
              <a:gd name="connsiteX1" fmla="*/ 213069 w 213069"/>
              <a:gd name="connsiteY1" fmla="*/ 0 h 568741"/>
              <a:gd name="connsiteX2" fmla="*/ 13241 w 213069"/>
              <a:gd name="connsiteY2" fmla="*/ 568741 h 568741"/>
              <a:gd name="connsiteX3" fmla="*/ 0 w 213069"/>
              <a:gd name="connsiteY3" fmla="*/ 568741 h 568741"/>
              <a:gd name="connsiteX0-1" fmla="*/ 1327 w 214396"/>
              <a:gd name="connsiteY0-2" fmla="*/ 0 h 568741"/>
              <a:gd name="connsiteX1-3" fmla="*/ 214396 w 214396"/>
              <a:gd name="connsiteY1-4" fmla="*/ 0 h 568741"/>
              <a:gd name="connsiteX2-5" fmla="*/ 14568 w 214396"/>
              <a:gd name="connsiteY2-6" fmla="*/ 568741 h 568741"/>
              <a:gd name="connsiteX3-7" fmla="*/ 1327 w 214396"/>
              <a:gd name="connsiteY3-8" fmla="*/ 568741 h 568741"/>
              <a:gd name="connsiteX4" fmla="*/ 0 w 214396"/>
              <a:gd name="connsiteY4" fmla="*/ 275372 h 568741"/>
              <a:gd name="connsiteX5" fmla="*/ 1327 w 214396"/>
              <a:gd name="connsiteY5" fmla="*/ 0 h 568741"/>
              <a:gd name="connsiteX0-9" fmla="*/ 0 w 214396"/>
              <a:gd name="connsiteY0-10" fmla="*/ 275372 h 568741"/>
              <a:gd name="connsiteX1-11" fmla="*/ 1327 w 214396"/>
              <a:gd name="connsiteY1-12" fmla="*/ 0 h 568741"/>
              <a:gd name="connsiteX2-13" fmla="*/ 214396 w 214396"/>
              <a:gd name="connsiteY2-14" fmla="*/ 0 h 568741"/>
              <a:gd name="connsiteX3-15" fmla="*/ 14568 w 214396"/>
              <a:gd name="connsiteY3-16" fmla="*/ 568741 h 568741"/>
              <a:gd name="connsiteX4-17" fmla="*/ 1327 w 214396"/>
              <a:gd name="connsiteY4-18" fmla="*/ 568741 h 568741"/>
              <a:gd name="connsiteX5-19" fmla="*/ 91440 w 214396"/>
              <a:gd name="connsiteY5-20" fmla="*/ 366812 h 568741"/>
              <a:gd name="connsiteX0-21" fmla="*/ 0 w 214396"/>
              <a:gd name="connsiteY0-22" fmla="*/ 275372 h 568741"/>
              <a:gd name="connsiteX1-23" fmla="*/ 1327 w 214396"/>
              <a:gd name="connsiteY1-24" fmla="*/ 0 h 568741"/>
              <a:gd name="connsiteX2-25" fmla="*/ 214396 w 214396"/>
              <a:gd name="connsiteY2-26" fmla="*/ 0 h 568741"/>
              <a:gd name="connsiteX3-27" fmla="*/ 14568 w 214396"/>
              <a:gd name="connsiteY3-28" fmla="*/ 568741 h 568741"/>
              <a:gd name="connsiteX4-29" fmla="*/ 1327 w 214396"/>
              <a:gd name="connsiteY4-30" fmla="*/ 568741 h 568741"/>
              <a:gd name="connsiteX0-31" fmla="*/ 0 w 213069"/>
              <a:gd name="connsiteY0-32" fmla="*/ 0 h 568741"/>
              <a:gd name="connsiteX1-33" fmla="*/ 213069 w 213069"/>
              <a:gd name="connsiteY1-34" fmla="*/ 0 h 568741"/>
              <a:gd name="connsiteX2-35" fmla="*/ 13241 w 213069"/>
              <a:gd name="connsiteY2-36" fmla="*/ 568741 h 568741"/>
              <a:gd name="connsiteX3-37" fmla="*/ 0 w 213069"/>
              <a:gd name="connsiteY3-38" fmla="*/ 568741 h 568741"/>
            </a:gdLst>
            <a:ahLst/>
            <a:cxnLst>
              <a:cxn ang="0">
                <a:pos x="connsiteX0-1" y="connsiteY0-2"/>
              </a:cxn>
              <a:cxn ang="0">
                <a:pos x="connsiteX1-3" y="connsiteY1-4"/>
              </a:cxn>
              <a:cxn ang="0">
                <a:pos x="connsiteX2-5" y="connsiteY2-6"/>
              </a:cxn>
              <a:cxn ang="0">
                <a:pos x="connsiteX3-7" y="connsiteY3-8"/>
              </a:cxn>
            </a:cxnLst>
            <a:rect l="l" t="t" r="r" b="b"/>
            <a:pathLst>
              <a:path w="213069" h="568741">
                <a:moveTo>
                  <a:pt x="0" y="0"/>
                </a:moveTo>
                <a:lnTo>
                  <a:pt x="213069" y="0"/>
                </a:lnTo>
                <a:lnTo>
                  <a:pt x="13241" y="568741"/>
                </a:lnTo>
                <a:lnTo>
                  <a:pt x="0" y="568741"/>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146" name="任意多边形: 形状 145"/>
          <p:cNvSpPr/>
          <p:nvPr userDrawn="1">
            <p:custDataLst>
              <p:tags r:id="rId128"/>
            </p:custDataLst>
          </p:nvPr>
        </p:nvSpPr>
        <p:spPr>
          <a:xfrm>
            <a:off x="212012" y="4488147"/>
            <a:ext cx="1001800" cy="532381"/>
          </a:xfrm>
          <a:custGeom>
            <a:avLst/>
            <a:gdLst>
              <a:gd name="connsiteX0" fmla="*/ 841583 w 1001800"/>
              <a:gd name="connsiteY0" fmla="*/ 532382 h 532381"/>
              <a:gd name="connsiteX1" fmla="*/ 0 w 1001800"/>
              <a:gd name="connsiteY1" fmla="*/ 532382 h 532381"/>
              <a:gd name="connsiteX2" fmla="*/ 187117 w 1001800"/>
              <a:gd name="connsiteY2" fmla="*/ 0 h 532381"/>
              <a:gd name="connsiteX3" fmla="*/ 1001800 w 1001800"/>
              <a:gd name="connsiteY3" fmla="*/ 0 h 532381"/>
            </a:gdLst>
            <a:ahLst/>
            <a:cxnLst>
              <a:cxn ang="0">
                <a:pos x="connsiteX0" y="connsiteY0"/>
              </a:cxn>
              <a:cxn ang="0">
                <a:pos x="connsiteX1" y="connsiteY1"/>
              </a:cxn>
              <a:cxn ang="0">
                <a:pos x="connsiteX2" y="connsiteY2"/>
              </a:cxn>
              <a:cxn ang="0">
                <a:pos x="connsiteX3" y="connsiteY3"/>
              </a:cxn>
            </a:cxnLst>
            <a:rect l="l" t="t" r="r" b="b"/>
            <a:pathLst>
              <a:path w="1001800" h="532381">
                <a:moveTo>
                  <a:pt x="841583" y="532382"/>
                </a:moveTo>
                <a:lnTo>
                  <a:pt x="0" y="532382"/>
                </a:lnTo>
                <a:lnTo>
                  <a:pt x="187117" y="0"/>
                </a:lnTo>
                <a:lnTo>
                  <a:pt x="1001800"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47" name="任意多边形: 形状 146"/>
          <p:cNvSpPr/>
          <p:nvPr userDrawn="1">
            <p:custDataLst>
              <p:tags r:id="rId129"/>
            </p:custDataLst>
          </p:nvPr>
        </p:nvSpPr>
        <p:spPr>
          <a:xfrm>
            <a:off x="882145" y="5020528"/>
            <a:ext cx="1013033" cy="568741"/>
          </a:xfrm>
          <a:custGeom>
            <a:avLst/>
            <a:gdLst>
              <a:gd name="connsiteX0" fmla="*/ 870257 w 1013033"/>
              <a:gd name="connsiteY0" fmla="*/ 568741 h 568741"/>
              <a:gd name="connsiteX1" fmla="*/ 0 w 1013033"/>
              <a:gd name="connsiteY1" fmla="*/ 568741 h 568741"/>
              <a:gd name="connsiteX2" fmla="*/ 171450 w 1013033"/>
              <a:gd name="connsiteY2" fmla="*/ 0 h 568741"/>
              <a:gd name="connsiteX3" fmla="*/ 1013033 w 1013033"/>
              <a:gd name="connsiteY3" fmla="*/ 0 h 568741"/>
            </a:gdLst>
            <a:ahLst/>
            <a:cxnLst>
              <a:cxn ang="0">
                <a:pos x="connsiteX0" y="connsiteY0"/>
              </a:cxn>
              <a:cxn ang="0">
                <a:pos x="connsiteX1" y="connsiteY1"/>
              </a:cxn>
              <a:cxn ang="0">
                <a:pos x="connsiteX2" y="connsiteY2"/>
              </a:cxn>
              <a:cxn ang="0">
                <a:pos x="connsiteX3" y="connsiteY3"/>
              </a:cxn>
            </a:cxnLst>
            <a:rect l="l" t="t" r="r" b="b"/>
            <a:pathLst>
              <a:path w="1013033" h="568741">
                <a:moveTo>
                  <a:pt x="870257" y="568741"/>
                </a:moveTo>
                <a:lnTo>
                  <a:pt x="0" y="568741"/>
                </a:lnTo>
                <a:lnTo>
                  <a:pt x="171450" y="0"/>
                </a:lnTo>
                <a:lnTo>
                  <a:pt x="101303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48" name="任意多边形: 形状 147"/>
          <p:cNvSpPr/>
          <p:nvPr userDrawn="1">
            <p:custDataLst>
              <p:tags r:id="rId130"/>
            </p:custDataLst>
          </p:nvPr>
        </p:nvSpPr>
        <p:spPr>
          <a:xfrm>
            <a:off x="1895178" y="4488147"/>
            <a:ext cx="948296" cy="532381"/>
          </a:xfrm>
          <a:custGeom>
            <a:avLst/>
            <a:gdLst>
              <a:gd name="connsiteX0" fmla="*/ 841288 w 948296"/>
              <a:gd name="connsiteY0" fmla="*/ 532382 h 532381"/>
              <a:gd name="connsiteX1" fmla="*/ 0 w 948296"/>
              <a:gd name="connsiteY1" fmla="*/ 532382 h 532381"/>
              <a:gd name="connsiteX2" fmla="*/ 133613 w 948296"/>
              <a:gd name="connsiteY2" fmla="*/ 0 h 532381"/>
              <a:gd name="connsiteX3" fmla="*/ 948296 w 948296"/>
              <a:gd name="connsiteY3" fmla="*/ 0 h 532381"/>
            </a:gdLst>
            <a:ahLst/>
            <a:cxnLst>
              <a:cxn ang="0">
                <a:pos x="connsiteX0" y="connsiteY0"/>
              </a:cxn>
              <a:cxn ang="0">
                <a:pos x="connsiteX1" y="connsiteY1"/>
              </a:cxn>
              <a:cxn ang="0">
                <a:pos x="connsiteX2" y="connsiteY2"/>
              </a:cxn>
              <a:cxn ang="0">
                <a:pos x="connsiteX3" y="connsiteY3"/>
              </a:cxn>
            </a:cxnLst>
            <a:rect l="l" t="t" r="r" b="b"/>
            <a:pathLst>
              <a:path w="948296" h="532381">
                <a:moveTo>
                  <a:pt x="841288" y="532382"/>
                </a:moveTo>
                <a:lnTo>
                  <a:pt x="0" y="532382"/>
                </a:lnTo>
                <a:lnTo>
                  <a:pt x="133613" y="0"/>
                </a:lnTo>
                <a:lnTo>
                  <a:pt x="94829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49" name="任意多边形: 形状 148"/>
          <p:cNvSpPr/>
          <p:nvPr userDrawn="1">
            <p:custDataLst>
              <p:tags r:id="rId131"/>
            </p:custDataLst>
          </p:nvPr>
        </p:nvSpPr>
        <p:spPr>
          <a:xfrm>
            <a:off x="2622363" y="5020528"/>
            <a:ext cx="955686" cy="568741"/>
          </a:xfrm>
          <a:custGeom>
            <a:avLst/>
            <a:gdLst>
              <a:gd name="connsiteX0" fmla="*/ 870256 w 955686"/>
              <a:gd name="connsiteY0" fmla="*/ 568741 h 568741"/>
              <a:gd name="connsiteX1" fmla="*/ 0 w 955686"/>
              <a:gd name="connsiteY1" fmla="*/ 568741 h 568741"/>
              <a:gd name="connsiteX2" fmla="*/ 114103 w 955686"/>
              <a:gd name="connsiteY2" fmla="*/ 0 h 568741"/>
              <a:gd name="connsiteX3" fmla="*/ 955686 w 955686"/>
              <a:gd name="connsiteY3" fmla="*/ 0 h 568741"/>
            </a:gdLst>
            <a:ahLst/>
            <a:cxnLst>
              <a:cxn ang="0">
                <a:pos x="connsiteX0" y="connsiteY0"/>
              </a:cxn>
              <a:cxn ang="0">
                <a:pos x="connsiteX1" y="connsiteY1"/>
              </a:cxn>
              <a:cxn ang="0">
                <a:pos x="connsiteX2" y="connsiteY2"/>
              </a:cxn>
              <a:cxn ang="0">
                <a:pos x="connsiteX3" y="connsiteY3"/>
              </a:cxn>
            </a:cxnLst>
            <a:rect l="l" t="t" r="r" b="b"/>
            <a:pathLst>
              <a:path w="955686" h="568741">
                <a:moveTo>
                  <a:pt x="870256" y="568741"/>
                </a:moveTo>
                <a:lnTo>
                  <a:pt x="0" y="568741"/>
                </a:lnTo>
                <a:lnTo>
                  <a:pt x="114103" y="0"/>
                </a:lnTo>
                <a:lnTo>
                  <a:pt x="955686"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0" name="任意多边形: 形状 149"/>
          <p:cNvSpPr/>
          <p:nvPr userDrawn="1">
            <p:custDataLst>
              <p:tags r:id="rId132"/>
            </p:custDataLst>
          </p:nvPr>
        </p:nvSpPr>
        <p:spPr>
          <a:xfrm>
            <a:off x="3578049" y="4488147"/>
            <a:ext cx="895087" cy="532381"/>
          </a:xfrm>
          <a:custGeom>
            <a:avLst/>
            <a:gdLst>
              <a:gd name="connsiteX0" fmla="*/ 841583 w 895087"/>
              <a:gd name="connsiteY0" fmla="*/ 532382 h 532381"/>
              <a:gd name="connsiteX1" fmla="*/ 0 w 895087"/>
              <a:gd name="connsiteY1" fmla="*/ 532382 h 532381"/>
              <a:gd name="connsiteX2" fmla="*/ 80404 w 895087"/>
              <a:gd name="connsiteY2" fmla="*/ 0 h 532381"/>
              <a:gd name="connsiteX3" fmla="*/ 895087 w 895087"/>
              <a:gd name="connsiteY3" fmla="*/ 0 h 532381"/>
            </a:gdLst>
            <a:ahLst/>
            <a:cxnLst>
              <a:cxn ang="0">
                <a:pos x="connsiteX0" y="connsiteY0"/>
              </a:cxn>
              <a:cxn ang="0">
                <a:pos x="connsiteX1" y="connsiteY1"/>
              </a:cxn>
              <a:cxn ang="0">
                <a:pos x="connsiteX2" y="connsiteY2"/>
              </a:cxn>
              <a:cxn ang="0">
                <a:pos x="connsiteX3" y="connsiteY3"/>
              </a:cxn>
            </a:cxnLst>
            <a:rect l="l" t="t" r="r" b="b"/>
            <a:pathLst>
              <a:path w="895087" h="532381">
                <a:moveTo>
                  <a:pt x="841583" y="532382"/>
                </a:moveTo>
                <a:lnTo>
                  <a:pt x="0" y="532382"/>
                </a:lnTo>
                <a:lnTo>
                  <a:pt x="80404" y="0"/>
                </a:lnTo>
                <a:lnTo>
                  <a:pt x="89508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1" name="任意多边形: 形状 150"/>
          <p:cNvSpPr/>
          <p:nvPr userDrawn="1">
            <p:custDataLst>
              <p:tags r:id="rId133"/>
            </p:custDataLst>
          </p:nvPr>
        </p:nvSpPr>
        <p:spPr>
          <a:xfrm>
            <a:off x="4362580" y="5020528"/>
            <a:ext cx="898635" cy="568741"/>
          </a:xfrm>
          <a:custGeom>
            <a:avLst/>
            <a:gdLst>
              <a:gd name="connsiteX0" fmla="*/ 869962 w 898635"/>
              <a:gd name="connsiteY0" fmla="*/ 568741 h 568741"/>
              <a:gd name="connsiteX1" fmla="*/ 0 w 898635"/>
              <a:gd name="connsiteY1" fmla="*/ 568741 h 568741"/>
              <a:gd name="connsiteX2" fmla="*/ 57052 w 898635"/>
              <a:gd name="connsiteY2" fmla="*/ 0 h 568741"/>
              <a:gd name="connsiteX3" fmla="*/ 898635 w 898635"/>
              <a:gd name="connsiteY3" fmla="*/ 0 h 568741"/>
            </a:gdLst>
            <a:ahLst/>
            <a:cxnLst>
              <a:cxn ang="0">
                <a:pos x="connsiteX0" y="connsiteY0"/>
              </a:cxn>
              <a:cxn ang="0">
                <a:pos x="connsiteX1" y="connsiteY1"/>
              </a:cxn>
              <a:cxn ang="0">
                <a:pos x="connsiteX2" y="connsiteY2"/>
              </a:cxn>
              <a:cxn ang="0">
                <a:pos x="connsiteX3" y="connsiteY3"/>
              </a:cxn>
            </a:cxnLst>
            <a:rect l="l" t="t" r="r" b="b"/>
            <a:pathLst>
              <a:path w="898635" h="568741">
                <a:moveTo>
                  <a:pt x="869962" y="568741"/>
                </a:moveTo>
                <a:lnTo>
                  <a:pt x="0" y="568741"/>
                </a:lnTo>
                <a:lnTo>
                  <a:pt x="57052" y="0"/>
                </a:lnTo>
                <a:lnTo>
                  <a:pt x="898635"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2" name="任意多边形: 形状 151"/>
          <p:cNvSpPr/>
          <p:nvPr userDrawn="1">
            <p:custDataLst>
              <p:tags r:id="rId134"/>
            </p:custDataLst>
          </p:nvPr>
        </p:nvSpPr>
        <p:spPr>
          <a:xfrm>
            <a:off x="5261216" y="4488147"/>
            <a:ext cx="841583" cy="532381"/>
          </a:xfrm>
          <a:custGeom>
            <a:avLst/>
            <a:gdLst>
              <a:gd name="connsiteX0" fmla="*/ 841583 w 841583"/>
              <a:gd name="connsiteY0" fmla="*/ 532382 h 532381"/>
              <a:gd name="connsiteX1" fmla="*/ 0 w 841583"/>
              <a:gd name="connsiteY1" fmla="*/ 532382 h 532381"/>
              <a:gd name="connsiteX2" fmla="*/ 26604 w 841583"/>
              <a:gd name="connsiteY2" fmla="*/ 0 h 532381"/>
              <a:gd name="connsiteX3" fmla="*/ 841583 w 841583"/>
              <a:gd name="connsiteY3" fmla="*/ 0 h 532381"/>
            </a:gdLst>
            <a:ahLst/>
            <a:cxnLst>
              <a:cxn ang="0">
                <a:pos x="connsiteX0" y="connsiteY0"/>
              </a:cxn>
              <a:cxn ang="0">
                <a:pos x="connsiteX1" y="connsiteY1"/>
              </a:cxn>
              <a:cxn ang="0">
                <a:pos x="connsiteX2" y="connsiteY2"/>
              </a:cxn>
              <a:cxn ang="0">
                <a:pos x="connsiteX3" y="connsiteY3"/>
              </a:cxn>
            </a:cxnLst>
            <a:rect l="l" t="t" r="r" b="b"/>
            <a:pathLst>
              <a:path w="841583" h="532381">
                <a:moveTo>
                  <a:pt x="841583" y="532382"/>
                </a:moveTo>
                <a:lnTo>
                  <a:pt x="0" y="532382"/>
                </a:lnTo>
                <a:lnTo>
                  <a:pt x="26604" y="0"/>
                </a:lnTo>
                <a:lnTo>
                  <a:pt x="8415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3" name="任意多边形: 形状 152"/>
          <p:cNvSpPr/>
          <p:nvPr userDrawn="1">
            <p:custDataLst>
              <p:tags r:id="rId135"/>
            </p:custDataLst>
          </p:nvPr>
        </p:nvSpPr>
        <p:spPr>
          <a:xfrm>
            <a:off x="6102799" y="5020528"/>
            <a:ext cx="869960" cy="568741"/>
          </a:xfrm>
          <a:custGeom>
            <a:avLst/>
            <a:gdLst>
              <a:gd name="connsiteX0" fmla="*/ 869961 w 869960"/>
              <a:gd name="connsiteY0" fmla="*/ 568741 h 568741"/>
              <a:gd name="connsiteX1" fmla="*/ 0 w 869960"/>
              <a:gd name="connsiteY1" fmla="*/ 568741 h 568741"/>
              <a:gd name="connsiteX2" fmla="*/ 0 w 869960"/>
              <a:gd name="connsiteY2" fmla="*/ 0 h 568741"/>
              <a:gd name="connsiteX3" fmla="*/ 841583 w 869960"/>
              <a:gd name="connsiteY3" fmla="*/ 0 h 568741"/>
            </a:gdLst>
            <a:ahLst/>
            <a:cxnLst>
              <a:cxn ang="0">
                <a:pos x="connsiteX0" y="connsiteY0"/>
              </a:cxn>
              <a:cxn ang="0">
                <a:pos x="connsiteX1" y="connsiteY1"/>
              </a:cxn>
              <a:cxn ang="0">
                <a:pos x="connsiteX2" y="connsiteY2"/>
              </a:cxn>
              <a:cxn ang="0">
                <a:pos x="connsiteX3" y="connsiteY3"/>
              </a:cxn>
            </a:cxnLst>
            <a:rect l="l" t="t" r="r" b="b"/>
            <a:pathLst>
              <a:path w="869960" h="568741">
                <a:moveTo>
                  <a:pt x="869961" y="568741"/>
                </a:moveTo>
                <a:lnTo>
                  <a:pt x="0" y="568741"/>
                </a:lnTo>
                <a:lnTo>
                  <a:pt x="0" y="0"/>
                </a:lnTo>
                <a:lnTo>
                  <a:pt x="8415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4" name="任意多边形: 形状 153"/>
          <p:cNvSpPr/>
          <p:nvPr userDrawn="1">
            <p:custDataLst>
              <p:tags r:id="rId136"/>
            </p:custDataLst>
          </p:nvPr>
        </p:nvSpPr>
        <p:spPr>
          <a:xfrm>
            <a:off x="6917482" y="4488147"/>
            <a:ext cx="868187" cy="532381"/>
          </a:xfrm>
          <a:custGeom>
            <a:avLst/>
            <a:gdLst>
              <a:gd name="connsiteX0" fmla="*/ 868187 w 868187"/>
              <a:gd name="connsiteY0" fmla="*/ 532382 h 532381"/>
              <a:gd name="connsiteX1" fmla="*/ 26900 w 868187"/>
              <a:gd name="connsiteY1" fmla="*/ 532382 h 532381"/>
              <a:gd name="connsiteX2" fmla="*/ 0 w 868187"/>
              <a:gd name="connsiteY2" fmla="*/ 0 h 532381"/>
              <a:gd name="connsiteX3" fmla="*/ 814683 w 868187"/>
              <a:gd name="connsiteY3" fmla="*/ 0 h 532381"/>
            </a:gdLst>
            <a:ahLst/>
            <a:cxnLst>
              <a:cxn ang="0">
                <a:pos x="connsiteX0" y="connsiteY0"/>
              </a:cxn>
              <a:cxn ang="0">
                <a:pos x="connsiteX1" y="connsiteY1"/>
              </a:cxn>
              <a:cxn ang="0">
                <a:pos x="connsiteX2" y="connsiteY2"/>
              </a:cxn>
              <a:cxn ang="0">
                <a:pos x="connsiteX3" y="connsiteY3"/>
              </a:cxn>
            </a:cxnLst>
            <a:rect l="l" t="t" r="r" b="b"/>
            <a:pathLst>
              <a:path w="868187" h="532381">
                <a:moveTo>
                  <a:pt x="868187" y="532382"/>
                </a:moveTo>
                <a:lnTo>
                  <a:pt x="26900" y="532382"/>
                </a:lnTo>
                <a:lnTo>
                  <a:pt x="0" y="0"/>
                </a:lnTo>
                <a:lnTo>
                  <a:pt x="8146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5" name="任意多边形: 形状 154"/>
          <p:cNvSpPr/>
          <p:nvPr userDrawn="1">
            <p:custDataLst>
              <p:tags r:id="rId137"/>
            </p:custDataLst>
          </p:nvPr>
        </p:nvSpPr>
        <p:spPr>
          <a:xfrm>
            <a:off x="7785669" y="5020528"/>
            <a:ext cx="927307" cy="568741"/>
          </a:xfrm>
          <a:custGeom>
            <a:avLst/>
            <a:gdLst>
              <a:gd name="connsiteX0" fmla="*/ 927308 w 927307"/>
              <a:gd name="connsiteY0" fmla="*/ 568741 h 568741"/>
              <a:gd name="connsiteX1" fmla="*/ 57347 w 927307"/>
              <a:gd name="connsiteY1" fmla="*/ 568741 h 568741"/>
              <a:gd name="connsiteX2" fmla="*/ 0 w 927307"/>
              <a:gd name="connsiteY2" fmla="*/ 0 h 568741"/>
              <a:gd name="connsiteX3" fmla="*/ 841583 w 927307"/>
              <a:gd name="connsiteY3" fmla="*/ 0 h 568741"/>
            </a:gdLst>
            <a:ahLst/>
            <a:cxnLst>
              <a:cxn ang="0">
                <a:pos x="connsiteX0" y="connsiteY0"/>
              </a:cxn>
              <a:cxn ang="0">
                <a:pos x="connsiteX1" y="connsiteY1"/>
              </a:cxn>
              <a:cxn ang="0">
                <a:pos x="connsiteX2" y="connsiteY2"/>
              </a:cxn>
              <a:cxn ang="0">
                <a:pos x="connsiteX3" y="connsiteY3"/>
              </a:cxn>
            </a:cxnLst>
            <a:rect l="l" t="t" r="r" b="b"/>
            <a:pathLst>
              <a:path w="927307" h="568741">
                <a:moveTo>
                  <a:pt x="927308" y="568741"/>
                </a:moveTo>
                <a:lnTo>
                  <a:pt x="57347" y="568741"/>
                </a:lnTo>
                <a:lnTo>
                  <a:pt x="0" y="0"/>
                </a:lnTo>
                <a:lnTo>
                  <a:pt x="8415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6" name="任意多边形: 形状 155"/>
          <p:cNvSpPr/>
          <p:nvPr userDrawn="1">
            <p:custDataLst>
              <p:tags r:id="rId138"/>
            </p:custDataLst>
          </p:nvPr>
        </p:nvSpPr>
        <p:spPr>
          <a:xfrm>
            <a:off x="8547144" y="4488147"/>
            <a:ext cx="921691" cy="532381"/>
          </a:xfrm>
          <a:custGeom>
            <a:avLst/>
            <a:gdLst>
              <a:gd name="connsiteX0" fmla="*/ 921691 w 921691"/>
              <a:gd name="connsiteY0" fmla="*/ 532382 h 532381"/>
              <a:gd name="connsiteX1" fmla="*/ 80108 w 921691"/>
              <a:gd name="connsiteY1" fmla="*/ 532382 h 532381"/>
              <a:gd name="connsiteX2" fmla="*/ 0 w 921691"/>
              <a:gd name="connsiteY2" fmla="*/ 0 h 532381"/>
              <a:gd name="connsiteX3" fmla="*/ 814683 w 921691"/>
              <a:gd name="connsiteY3" fmla="*/ 0 h 532381"/>
            </a:gdLst>
            <a:ahLst/>
            <a:cxnLst>
              <a:cxn ang="0">
                <a:pos x="connsiteX0" y="connsiteY0"/>
              </a:cxn>
              <a:cxn ang="0">
                <a:pos x="connsiteX1" y="connsiteY1"/>
              </a:cxn>
              <a:cxn ang="0">
                <a:pos x="connsiteX2" y="connsiteY2"/>
              </a:cxn>
              <a:cxn ang="0">
                <a:pos x="connsiteX3" y="connsiteY3"/>
              </a:cxn>
            </a:cxnLst>
            <a:rect l="l" t="t" r="r" b="b"/>
            <a:pathLst>
              <a:path w="921691" h="532381">
                <a:moveTo>
                  <a:pt x="921691" y="532382"/>
                </a:moveTo>
                <a:lnTo>
                  <a:pt x="80108" y="532382"/>
                </a:lnTo>
                <a:lnTo>
                  <a:pt x="0" y="0"/>
                </a:lnTo>
                <a:lnTo>
                  <a:pt x="8146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7" name="任意多边形: 形状 156"/>
          <p:cNvSpPr/>
          <p:nvPr userDrawn="1">
            <p:custDataLst>
              <p:tags r:id="rId139"/>
            </p:custDataLst>
          </p:nvPr>
        </p:nvSpPr>
        <p:spPr>
          <a:xfrm>
            <a:off x="9464992" y="5018459"/>
            <a:ext cx="984064" cy="568149"/>
          </a:xfrm>
          <a:custGeom>
            <a:avLst/>
            <a:gdLst>
              <a:gd name="connsiteX0" fmla="*/ 984064 w 984064"/>
              <a:gd name="connsiteY0" fmla="*/ 568150 h 568149"/>
              <a:gd name="connsiteX1" fmla="*/ 114103 w 984064"/>
              <a:gd name="connsiteY1" fmla="*/ 568150 h 568149"/>
              <a:gd name="connsiteX2" fmla="*/ 0 w 984064"/>
              <a:gd name="connsiteY2" fmla="*/ 0 h 568149"/>
              <a:gd name="connsiteX3" fmla="*/ 841287 w 984064"/>
              <a:gd name="connsiteY3" fmla="*/ 0 h 568149"/>
            </a:gdLst>
            <a:ahLst/>
            <a:cxnLst>
              <a:cxn ang="0">
                <a:pos x="connsiteX0" y="connsiteY0"/>
              </a:cxn>
              <a:cxn ang="0">
                <a:pos x="connsiteX1" y="connsiteY1"/>
              </a:cxn>
              <a:cxn ang="0">
                <a:pos x="connsiteX2" y="connsiteY2"/>
              </a:cxn>
              <a:cxn ang="0">
                <a:pos x="connsiteX3" y="connsiteY3"/>
              </a:cxn>
            </a:cxnLst>
            <a:rect l="l" t="t" r="r" b="b"/>
            <a:pathLst>
              <a:path w="984064" h="568149">
                <a:moveTo>
                  <a:pt x="984064" y="568150"/>
                </a:moveTo>
                <a:lnTo>
                  <a:pt x="114103" y="568150"/>
                </a:lnTo>
                <a:lnTo>
                  <a:pt x="0" y="0"/>
                </a:lnTo>
                <a:lnTo>
                  <a:pt x="84128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8" name="任意多边形: 形状 157"/>
          <p:cNvSpPr/>
          <p:nvPr userDrawn="1">
            <p:custDataLst>
              <p:tags r:id="rId140"/>
            </p:custDataLst>
          </p:nvPr>
        </p:nvSpPr>
        <p:spPr>
          <a:xfrm>
            <a:off x="10173258" y="4488147"/>
            <a:ext cx="975195" cy="532381"/>
          </a:xfrm>
          <a:custGeom>
            <a:avLst/>
            <a:gdLst>
              <a:gd name="connsiteX0" fmla="*/ 975196 w 975195"/>
              <a:gd name="connsiteY0" fmla="*/ 532382 h 532381"/>
              <a:gd name="connsiteX1" fmla="*/ 133613 w 975195"/>
              <a:gd name="connsiteY1" fmla="*/ 532382 h 532381"/>
              <a:gd name="connsiteX2" fmla="*/ 0 w 975195"/>
              <a:gd name="connsiteY2" fmla="*/ 0 h 532381"/>
              <a:gd name="connsiteX3" fmla="*/ 814683 w 975195"/>
              <a:gd name="connsiteY3" fmla="*/ 0 h 532381"/>
            </a:gdLst>
            <a:ahLst/>
            <a:cxnLst>
              <a:cxn ang="0">
                <a:pos x="connsiteX0" y="connsiteY0"/>
              </a:cxn>
              <a:cxn ang="0">
                <a:pos x="connsiteX1" y="connsiteY1"/>
              </a:cxn>
              <a:cxn ang="0">
                <a:pos x="connsiteX2" y="connsiteY2"/>
              </a:cxn>
              <a:cxn ang="0">
                <a:pos x="connsiteX3" y="connsiteY3"/>
              </a:cxn>
            </a:cxnLst>
            <a:rect l="l" t="t" r="r" b="b"/>
            <a:pathLst>
              <a:path w="975195" h="532381">
                <a:moveTo>
                  <a:pt x="975196" y="532382"/>
                </a:moveTo>
                <a:lnTo>
                  <a:pt x="133613" y="532382"/>
                </a:lnTo>
                <a:lnTo>
                  <a:pt x="0" y="0"/>
                </a:lnTo>
                <a:lnTo>
                  <a:pt x="814683"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59" name="任意多边形: 形状 158"/>
          <p:cNvSpPr/>
          <p:nvPr userDrawn="1">
            <p:custDataLst>
              <p:tags r:id="rId141"/>
            </p:custDataLst>
          </p:nvPr>
        </p:nvSpPr>
        <p:spPr>
          <a:xfrm>
            <a:off x="11148454" y="5020528"/>
            <a:ext cx="1041412" cy="568741"/>
          </a:xfrm>
          <a:custGeom>
            <a:avLst/>
            <a:gdLst>
              <a:gd name="connsiteX0" fmla="*/ 1041412 w 1041412"/>
              <a:gd name="connsiteY0" fmla="*/ 568741 h 568741"/>
              <a:gd name="connsiteX1" fmla="*/ 171156 w 1041412"/>
              <a:gd name="connsiteY1" fmla="*/ 568741 h 568741"/>
              <a:gd name="connsiteX2" fmla="*/ 0 w 1041412"/>
              <a:gd name="connsiteY2" fmla="*/ 0 h 568741"/>
              <a:gd name="connsiteX3" fmla="*/ 841584 w 1041412"/>
              <a:gd name="connsiteY3" fmla="*/ 0 h 568741"/>
            </a:gdLst>
            <a:ahLst/>
            <a:cxnLst>
              <a:cxn ang="0">
                <a:pos x="connsiteX0" y="connsiteY0"/>
              </a:cxn>
              <a:cxn ang="0">
                <a:pos x="connsiteX1" y="connsiteY1"/>
              </a:cxn>
              <a:cxn ang="0">
                <a:pos x="connsiteX2" y="connsiteY2"/>
              </a:cxn>
              <a:cxn ang="0">
                <a:pos x="connsiteX3" y="connsiteY3"/>
              </a:cxn>
            </a:cxnLst>
            <a:rect l="l" t="t" r="r" b="b"/>
            <a:pathLst>
              <a:path w="1041412" h="568741">
                <a:moveTo>
                  <a:pt x="1041412" y="568741"/>
                </a:moveTo>
                <a:lnTo>
                  <a:pt x="171156" y="568741"/>
                </a:lnTo>
                <a:lnTo>
                  <a:pt x="0" y="0"/>
                </a:lnTo>
                <a:lnTo>
                  <a:pt x="84158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27" name="任意多边形: 形状 226"/>
          <p:cNvSpPr/>
          <p:nvPr userDrawn="1">
            <p:custDataLst>
              <p:tags r:id="rId142"/>
            </p:custDataLst>
          </p:nvPr>
        </p:nvSpPr>
        <p:spPr>
          <a:xfrm>
            <a:off x="11802624" y="4488146"/>
            <a:ext cx="389376" cy="532382"/>
          </a:xfrm>
          <a:custGeom>
            <a:avLst/>
            <a:gdLst>
              <a:gd name="connsiteX0" fmla="*/ 0 w 389376"/>
              <a:gd name="connsiteY0" fmla="*/ 0 h 532382"/>
              <a:gd name="connsiteX1" fmla="*/ 389376 w 389376"/>
              <a:gd name="connsiteY1" fmla="*/ 0 h 532382"/>
              <a:gd name="connsiteX2" fmla="*/ 389376 w 389376"/>
              <a:gd name="connsiteY2" fmla="*/ 532382 h 532382"/>
              <a:gd name="connsiteX3" fmla="*/ 187413 w 389376"/>
              <a:gd name="connsiteY3" fmla="*/ 532382 h 532382"/>
              <a:gd name="connsiteX0-1" fmla="*/ 0 w 389376"/>
              <a:gd name="connsiteY0-2" fmla="*/ 0 h 532382"/>
              <a:gd name="connsiteX1-3" fmla="*/ 389376 w 389376"/>
              <a:gd name="connsiteY1-4" fmla="*/ 0 h 532382"/>
              <a:gd name="connsiteX2-5" fmla="*/ 389376 w 389376"/>
              <a:gd name="connsiteY2-6" fmla="*/ 260067 h 532382"/>
              <a:gd name="connsiteX3-7" fmla="*/ 389376 w 389376"/>
              <a:gd name="connsiteY3-8" fmla="*/ 532382 h 532382"/>
              <a:gd name="connsiteX4" fmla="*/ 187413 w 389376"/>
              <a:gd name="connsiteY4" fmla="*/ 532382 h 532382"/>
              <a:gd name="connsiteX5" fmla="*/ 0 w 389376"/>
              <a:gd name="connsiteY5" fmla="*/ 0 h 532382"/>
              <a:gd name="connsiteX0-9" fmla="*/ 389376 w 480816"/>
              <a:gd name="connsiteY0-10" fmla="*/ 260067 h 532382"/>
              <a:gd name="connsiteX1-11" fmla="*/ 389376 w 480816"/>
              <a:gd name="connsiteY1-12" fmla="*/ 532382 h 532382"/>
              <a:gd name="connsiteX2-13" fmla="*/ 187413 w 480816"/>
              <a:gd name="connsiteY2-14" fmla="*/ 532382 h 532382"/>
              <a:gd name="connsiteX3-15" fmla="*/ 0 w 480816"/>
              <a:gd name="connsiteY3-16" fmla="*/ 0 h 532382"/>
              <a:gd name="connsiteX4-17" fmla="*/ 389376 w 480816"/>
              <a:gd name="connsiteY4-18" fmla="*/ 0 h 532382"/>
              <a:gd name="connsiteX5-19" fmla="*/ 480816 w 480816"/>
              <a:gd name="connsiteY5-20" fmla="*/ 351507 h 532382"/>
              <a:gd name="connsiteX0-21" fmla="*/ 389376 w 389376"/>
              <a:gd name="connsiteY0-22" fmla="*/ 260067 h 532382"/>
              <a:gd name="connsiteX1-23" fmla="*/ 389376 w 389376"/>
              <a:gd name="connsiteY1-24" fmla="*/ 532382 h 532382"/>
              <a:gd name="connsiteX2-25" fmla="*/ 187413 w 389376"/>
              <a:gd name="connsiteY2-26" fmla="*/ 532382 h 532382"/>
              <a:gd name="connsiteX3-27" fmla="*/ 0 w 389376"/>
              <a:gd name="connsiteY3-28" fmla="*/ 0 h 532382"/>
              <a:gd name="connsiteX4-29" fmla="*/ 389376 w 389376"/>
              <a:gd name="connsiteY4-30" fmla="*/ 0 h 532382"/>
              <a:gd name="connsiteX0-31" fmla="*/ 389376 w 389376"/>
              <a:gd name="connsiteY0-32" fmla="*/ 532382 h 532382"/>
              <a:gd name="connsiteX1-33" fmla="*/ 187413 w 389376"/>
              <a:gd name="connsiteY1-34" fmla="*/ 532382 h 532382"/>
              <a:gd name="connsiteX2-35" fmla="*/ 0 w 389376"/>
              <a:gd name="connsiteY2-36" fmla="*/ 0 h 532382"/>
              <a:gd name="connsiteX3-37" fmla="*/ 389376 w 389376"/>
              <a:gd name="connsiteY3-38" fmla="*/ 0 h 532382"/>
            </a:gdLst>
            <a:ahLst/>
            <a:cxnLst>
              <a:cxn ang="0">
                <a:pos x="connsiteX0-1" y="connsiteY0-2"/>
              </a:cxn>
              <a:cxn ang="0">
                <a:pos x="connsiteX1-3" y="connsiteY1-4"/>
              </a:cxn>
              <a:cxn ang="0">
                <a:pos x="connsiteX2-5" y="connsiteY2-6"/>
              </a:cxn>
              <a:cxn ang="0">
                <a:pos x="connsiteX3-7" y="connsiteY3-8"/>
              </a:cxn>
            </a:cxnLst>
            <a:rect l="l" t="t" r="r" b="b"/>
            <a:pathLst>
              <a:path w="389376" h="532382">
                <a:moveTo>
                  <a:pt x="389376" y="532382"/>
                </a:moveTo>
                <a:lnTo>
                  <a:pt x="187413" y="532382"/>
                </a:lnTo>
                <a:lnTo>
                  <a:pt x="0" y="0"/>
                </a:lnTo>
                <a:lnTo>
                  <a:pt x="389376"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endParaRPr lang="zh-CN" altLang="en-US"/>
          </a:p>
        </p:txBody>
      </p:sp>
      <p:sp>
        <p:nvSpPr>
          <p:cNvPr id="254" name="任意多边形: 形状 253"/>
          <p:cNvSpPr/>
          <p:nvPr userDrawn="1">
            <p:custDataLst>
              <p:tags r:id="rId143"/>
            </p:custDataLst>
          </p:nvPr>
        </p:nvSpPr>
        <p:spPr>
          <a:xfrm>
            <a:off x="0" y="5582323"/>
            <a:ext cx="883201" cy="608647"/>
          </a:xfrm>
          <a:custGeom>
            <a:avLst/>
            <a:gdLst>
              <a:gd name="connsiteX0" fmla="*/ 13240 w 883201"/>
              <a:gd name="connsiteY0" fmla="*/ 0 h 608647"/>
              <a:gd name="connsiteX1" fmla="*/ 883201 w 883201"/>
              <a:gd name="connsiteY1" fmla="*/ 0 h 608647"/>
              <a:gd name="connsiteX2" fmla="*/ 699927 w 883201"/>
              <a:gd name="connsiteY2" fmla="*/ 608647 h 608647"/>
              <a:gd name="connsiteX3" fmla="*/ 0 w 883201"/>
              <a:gd name="connsiteY3" fmla="*/ 608647 h 608647"/>
              <a:gd name="connsiteX4" fmla="*/ 0 w 883201"/>
              <a:gd name="connsiteY4" fmla="*/ 37654 h 608647"/>
              <a:gd name="connsiteX0-1" fmla="*/ 0 w 883201"/>
              <a:gd name="connsiteY0-2" fmla="*/ 37654 h 608647"/>
              <a:gd name="connsiteX1-3" fmla="*/ 13240 w 883201"/>
              <a:gd name="connsiteY1-4" fmla="*/ 0 h 608647"/>
              <a:gd name="connsiteX2-5" fmla="*/ 883201 w 883201"/>
              <a:gd name="connsiteY2-6" fmla="*/ 0 h 608647"/>
              <a:gd name="connsiteX3-7" fmla="*/ 699927 w 883201"/>
              <a:gd name="connsiteY3-8" fmla="*/ 608647 h 608647"/>
              <a:gd name="connsiteX4-9" fmla="*/ 0 w 883201"/>
              <a:gd name="connsiteY4-10" fmla="*/ 608647 h 608647"/>
              <a:gd name="connsiteX5" fmla="*/ 91440 w 883201"/>
              <a:gd name="connsiteY5" fmla="*/ 129094 h 608647"/>
              <a:gd name="connsiteX0-11" fmla="*/ 0 w 883201"/>
              <a:gd name="connsiteY0-12" fmla="*/ 37654 h 608647"/>
              <a:gd name="connsiteX1-13" fmla="*/ 13240 w 883201"/>
              <a:gd name="connsiteY1-14" fmla="*/ 0 h 608647"/>
              <a:gd name="connsiteX2-15" fmla="*/ 883201 w 883201"/>
              <a:gd name="connsiteY2-16" fmla="*/ 0 h 608647"/>
              <a:gd name="connsiteX3-17" fmla="*/ 699927 w 883201"/>
              <a:gd name="connsiteY3-18" fmla="*/ 608647 h 608647"/>
              <a:gd name="connsiteX4-19" fmla="*/ 0 w 883201"/>
              <a:gd name="connsiteY4-20" fmla="*/ 608647 h 6086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3201" h="608647">
                <a:moveTo>
                  <a:pt x="0" y="37654"/>
                </a:moveTo>
                <a:lnTo>
                  <a:pt x="13240" y="0"/>
                </a:lnTo>
                <a:lnTo>
                  <a:pt x="883201" y="0"/>
                </a:lnTo>
                <a:lnTo>
                  <a:pt x="699927" y="608647"/>
                </a:lnTo>
                <a:lnTo>
                  <a:pt x="0" y="608647"/>
                </a:lnTo>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69" name="任意多边形: 形状 168"/>
          <p:cNvSpPr/>
          <p:nvPr userDrawn="1">
            <p:custDataLst>
              <p:tags r:id="rId144"/>
            </p:custDataLst>
          </p:nvPr>
        </p:nvSpPr>
        <p:spPr>
          <a:xfrm>
            <a:off x="502295" y="6190971"/>
            <a:ext cx="1097279" cy="652692"/>
          </a:xfrm>
          <a:custGeom>
            <a:avLst/>
            <a:gdLst>
              <a:gd name="connsiteX0" fmla="*/ 933220 w 1097279"/>
              <a:gd name="connsiteY0" fmla="*/ 652692 h 652692"/>
              <a:gd name="connsiteX1" fmla="*/ 0 w 1097279"/>
              <a:gd name="connsiteY1" fmla="*/ 652692 h 652692"/>
              <a:gd name="connsiteX2" fmla="*/ 196576 w 1097279"/>
              <a:gd name="connsiteY2" fmla="*/ 0 h 652692"/>
              <a:gd name="connsiteX3" fmla="*/ 1097280 w 1097279"/>
              <a:gd name="connsiteY3" fmla="*/ 0 h 652692"/>
            </a:gdLst>
            <a:ahLst/>
            <a:cxnLst>
              <a:cxn ang="0">
                <a:pos x="connsiteX0" y="connsiteY0"/>
              </a:cxn>
              <a:cxn ang="0">
                <a:pos x="connsiteX1" y="connsiteY1"/>
              </a:cxn>
              <a:cxn ang="0">
                <a:pos x="connsiteX2" y="connsiteY2"/>
              </a:cxn>
              <a:cxn ang="0">
                <a:pos x="connsiteX3" y="connsiteY3"/>
              </a:cxn>
            </a:cxnLst>
            <a:rect l="l" t="t" r="r" b="b"/>
            <a:pathLst>
              <a:path w="1097279" h="652692">
                <a:moveTo>
                  <a:pt x="933220" y="652692"/>
                </a:moveTo>
                <a:lnTo>
                  <a:pt x="0" y="652692"/>
                </a:lnTo>
                <a:lnTo>
                  <a:pt x="196576" y="0"/>
                </a:lnTo>
                <a:lnTo>
                  <a:pt x="1097280"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70" name="任意多边形: 形状 169"/>
          <p:cNvSpPr/>
          <p:nvPr userDrawn="1">
            <p:custDataLst>
              <p:tags r:id="rId145"/>
            </p:custDataLst>
          </p:nvPr>
        </p:nvSpPr>
        <p:spPr>
          <a:xfrm>
            <a:off x="1599575" y="5582323"/>
            <a:ext cx="1022788" cy="608647"/>
          </a:xfrm>
          <a:custGeom>
            <a:avLst/>
            <a:gdLst>
              <a:gd name="connsiteX0" fmla="*/ 900704 w 1022788"/>
              <a:gd name="connsiteY0" fmla="*/ 608647 h 608647"/>
              <a:gd name="connsiteX1" fmla="*/ 0 w 1022788"/>
              <a:gd name="connsiteY1" fmla="*/ 608647 h 608647"/>
              <a:gd name="connsiteX2" fmla="*/ 152827 w 1022788"/>
              <a:gd name="connsiteY2" fmla="*/ 0 h 608647"/>
              <a:gd name="connsiteX3" fmla="*/ 1022788 w 1022788"/>
              <a:gd name="connsiteY3" fmla="*/ 0 h 608647"/>
            </a:gdLst>
            <a:ahLst/>
            <a:cxnLst>
              <a:cxn ang="0">
                <a:pos x="connsiteX0" y="connsiteY0"/>
              </a:cxn>
              <a:cxn ang="0">
                <a:pos x="connsiteX1" y="connsiteY1"/>
              </a:cxn>
              <a:cxn ang="0">
                <a:pos x="connsiteX2" y="connsiteY2"/>
              </a:cxn>
              <a:cxn ang="0">
                <a:pos x="connsiteX3" y="connsiteY3"/>
              </a:cxn>
            </a:cxnLst>
            <a:rect l="l" t="t" r="r" b="b"/>
            <a:pathLst>
              <a:path w="1022788" h="608647">
                <a:moveTo>
                  <a:pt x="900704" y="608647"/>
                </a:moveTo>
                <a:lnTo>
                  <a:pt x="0" y="608647"/>
                </a:lnTo>
                <a:lnTo>
                  <a:pt x="152827" y="0"/>
                </a:lnTo>
                <a:lnTo>
                  <a:pt x="102278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1" name="任意多边形: 形状 170"/>
          <p:cNvSpPr/>
          <p:nvPr userDrawn="1">
            <p:custDataLst>
              <p:tags r:id="rId146"/>
            </p:custDataLst>
          </p:nvPr>
        </p:nvSpPr>
        <p:spPr>
          <a:xfrm>
            <a:off x="2369031" y="6190971"/>
            <a:ext cx="1031951" cy="652692"/>
          </a:xfrm>
          <a:custGeom>
            <a:avLst/>
            <a:gdLst>
              <a:gd name="connsiteX0" fmla="*/ 933516 w 1031951"/>
              <a:gd name="connsiteY0" fmla="*/ 652692 h 652692"/>
              <a:gd name="connsiteX1" fmla="*/ 0 w 1031951"/>
              <a:gd name="connsiteY1" fmla="*/ 652692 h 652692"/>
              <a:gd name="connsiteX2" fmla="*/ 131248 w 1031951"/>
              <a:gd name="connsiteY2" fmla="*/ 0 h 652692"/>
              <a:gd name="connsiteX3" fmla="*/ 1031951 w 1031951"/>
              <a:gd name="connsiteY3" fmla="*/ 0 h 652692"/>
            </a:gdLst>
            <a:ahLst/>
            <a:cxnLst>
              <a:cxn ang="0">
                <a:pos x="connsiteX0" y="connsiteY0"/>
              </a:cxn>
              <a:cxn ang="0">
                <a:pos x="connsiteX1" y="connsiteY1"/>
              </a:cxn>
              <a:cxn ang="0">
                <a:pos x="connsiteX2" y="connsiteY2"/>
              </a:cxn>
              <a:cxn ang="0">
                <a:pos x="connsiteX3" y="connsiteY3"/>
              </a:cxn>
            </a:cxnLst>
            <a:rect l="l" t="t" r="r" b="b"/>
            <a:pathLst>
              <a:path w="1031951" h="652692">
                <a:moveTo>
                  <a:pt x="933516" y="652692"/>
                </a:moveTo>
                <a:lnTo>
                  <a:pt x="0" y="652692"/>
                </a:lnTo>
                <a:lnTo>
                  <a:pt x="131248" y="0"/>
                </a:lnTo>
                <a:lnTo>
                  <a:pt x="1031951"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72" name="任意多边形: 形状 171"/>
          <p:cNvSpPr/>
          <p:nvPr userDrawn="1">
            <p:custDataLst>
              <p:tags r:id="rId147"/>
            </p:custDataLst>
          </p:nvPr>
        </p:nvSpPr>
        <p:spPr>
          <a:xfrm>
            <a:off x="3400982" y="5582323"/>
            <a:ext cx="961598" cy="608647"/>
          </a:xfrm>
          <a:custGeom>
            <a:avLst/>
            <a:gdLst>
              <a:gd name="connsiteX0" fmla="*/ 900409 w 961598"/>
              <a:gd name="connsiteY0" fmla="*/ 608647 h 608647"/>
              <a:gd name="connsiteX1" fmla="*/ 0 w 961598"/>
              <a:gd name="connsiteY1" fmla="*/ 608647 h 608647"/>
              <a:gd name="connsiteX2" fmla="*/ 91637 w 961598"/>
              <a:gd name="connsiteY2" fmla="*/ 0 h 608647"/>
              <a:gd name="connsiteX3" fmla="*/ 961598 w 961598"/>
              <a:gd name="connsiteY3" fmla="*/ 0 h 608647"/>
            </a:gdLst>
            <a:ahLst/>
            <a:cxnLst>
              <a:cxn ang="0">
                <a:pos x="connsiteX0" y="connsiteY0"/>
              </a:cxn>
              <a:cxn ang="0">
                <a:pos x="connsiteX1" y="connsiteY1"/>
              </a:cxn>
              <a:cxn ang="0">
                <a:pos x="connsiteX2" y="connsiteY2"/>
              </a:cxn>
              <a:cxn ang="0">
                <a:pos x="connsiteX3" y="connsiteY3"/>
              </a:cxn>
            </a:cxnLst>
            <a:rect l="l" t="t" r="r" b="b"/>
            <a:pathLst>
              <a:path w="961598" h="608647">
                <a:moveTo>
                  <a:pt x="900409" y="608647"/>
                </a:moveTo>
                <a:lnTo>
                  <a:pt x="0" y="608647"/>
                </a:lnTo>
                <a:lnTo>
                  <a:pt x="91637" y="0"/>
                </a:lnTo>
                <a:lnTo>
                  <a:pt x="961598"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3" name="任意多边形: 形状 172"/>
          <p:cNvSpPr/>
          <p:nvPr userDrawn="1">
            <p:custDataLst>
              <p:tags r:id="rId148"/>
            </p:custDataLst>
          </p:nvPr>
        </p:nvSpPr>
        <p:spPr>
          <a:xfrm>
            <a:off x="4236062" y="6190971"/>
            <a:ext cx="966032" cy="652692"/>
          </a:xfrm>
          <a:custGeom>
            <a:avLst/>
            <a:gdLst>
              <a:gd name="connsiteX0" fmla="*/ 933516 w 966032"/>
              <a:gd name="connsiteY0" fmla="*/ 652692 h 652692"/>
              <a:gd name="connsiteX1" fmla="*/ 0 w 966032"/>
              <a:gd name="connsiteY1" fmla="*/ 652692 h 652692"/>
              <a:gd name="connsiteX2" fmla="*/ 65329 w 966032"/>
              <a:gd name="connsiteY2" fmla="*/ 0 h 652692"/>
              <a:gd name="connsiteX3" fmla="*/ 966033 w 966032"/>
              <a:gd name="connsiteY3" fmla="*/ 0 h 652692"/>
            </a:gdLst>
            <a:ahLst/>
            <a:cxnLst>
              <a:cxn ang="0">
                <a:pos x="connsiteX0" y="connsiteY0"/>
              </a:cxn>
              <a:cxn ang="0">
                <a:pos x="connsiteX1" y="connsiteY1"/>
              </a:cxn>
              <a:cxn ang="0">
                <a:pos x="connsiteX2" y="connsiteY2"/>
              </a:cxn>
              <a:cxn ang="0">
                <a:pos x="connsiteX3" y="connsiteY3"/>
              </a:cxn>
            </a:cxnLst>
            <a:rect l="l" t="t" r="r" b="b"/>
            <a:pathLst>
              <a:path w="966032" h="652692">
                <a:moveTo>
                  <a:pt x="933516" y="652692"/>
                </a:moveTo>
                <a:lnTo>
                  <a:pt x="0" y="652692"/>
                </a:lnTo>
                <a:lnTo>
                  <a:pt x="65329" y="0"/>
                </a:lnTo>
                <a:lnTo>
                  <a:pt x="966033"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74" name="任意多边形: 形状 173"/>
          <p:cNvSpPr/>
          <p:nvPr userDrawn="1">
            <p:custDataLst>
              <p:tags r:id="rId149"/>
            </p:custDataLst>
          </p:nvPr>
        </p:nvSpPr>
        <p:spPr>
          <a:xfrm>
            <a:off x="5202095" y="5582323"/>
            <a:ext cx="900703" cy="608647"/>
          </a:xfrm>
          <a:custGeom>
            <a:avLst/>
            <a:gdLst>
              <a:gd name="connsiteX0" fmla="*/ 900704 w 900703"/>
              <a:gd name="connsiteY0" fmla="*/ 608647 h 608647"/>
              <a:gd name="connsiteX1" fmla="*/ 0 w 900703"/>
              <a:gd name="connsiteY1" fmla="*/ 608647 h 608647"/>
              <a:gd name="connsiteX2" fmla="*/ 30447 w 900703"/>
              <a:gd name="connsiteY2" fmla="*/ 0 h 608647"/>
              <a:gd name="connsiteX3" fmla="*/ 900704 w 900703"/>
              <a:gd name="connsiteY3" fmla="*/ 0 h 608647"/>
            </a:gdLst>
            <a:ahLst/>
            <a:cxnLst>
              <a:cxn ang="0">
                <a:pos x="connsiteX0" y="connsiteY0"/>
              </a:cxn>
              <a:cxn ang="0">
                <a:pos x="connsiteX1" y="connsiteY1"/>
              </a:cxn>
              <a:cxn ang="0">
                <a:pos x="connsiteX2" y="connsiteY2"/>
              </a:cxn>
              <a:cxn ang="0">
                <a:pos x="connsiteX3" y="connsiteY3"/>
              </a:cxn>
            </a:cxnLst>
            <a:rect l="l" t="t" r="r" b="b"/>
            <a:pathLst>
              <a:path w="900703" h="608647">
                <a:moveTo>
                  <a:pt x="900704" y="608647"/>
                </a:moveTo>
                <a:lnTo>
                  <a:pt x="0" y="608647"/>
                </a:lnTo>
                <a:lnTo>
                  <a:pt x="30447" y="0"/>
                </a:lnTo>
                <a:lnTo>
                  <a:pt x="900704"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5" name="任意多边形: 形状 174"/>
          <p:cNvSpPr/>
          <p:nvPr userDrawn="1">
            <p:custDataLst>
              <p:tags r:id="rId150"/>
            </p:custDataLst>
          </p:nvPr>
        </p:nvSpPr>
        <p:spPr>
          <a:xfrm>
            <a:off x="6102799" y="6190971"/>
            <a:ext cx="933515" cy="652692"/>
          </a:xfrm>
          <a:custGeom>
            <a:avLst/>
            <a:gdLst>
              <a:gd name="connsiteX0" fmla="*/ 933515 w 933515"/>
              <a:gd name="connsiteY0" fmla="*/ 652692 h 652692"/>
              <a:gd name="connsiteX1" fmla="*/ 0 w 933515"/>
              <a:gd name="connsiteY1" fmla="*/ 652692 h 652692"/>
              <a:gd name="connsiteX2" fmla="*/ 0 w 933515"/>
              <a:gd name="connsiteY2" fmla="*/ 0 h 652692"/>
              <a:gd name="connsiteX3" fmla="*/ 900704 w 933515"/>
              <a:gd name="connsiteY3" fmla="*/ 0 h 652692"/>
            </a:gdLst>
            <a:ahLst/>
            <a:cxnLst>
              <a:cxn ang="0">
                <a:pos x="connsiteX0" y="connsiteY0"/>
              </a:cxn>
              <a:cxn ang="0">
                <a:pos x="connsiteX1" y="connsiteY1"/>
              </a:cxn>
              <a:cxn ang="0">
                <a:pos x="connsiteX2" y="connsiteY2"/>
              </a:cxn>
              <a:cxn ang="0">
                <a:pos x="connsiteX3" y="connsiteY3"/>
              </a:cxn>
            </a:cxnLst>
            <a:rect l="l" t="t" r="r" b="b"/>
            <a:pathLst>
              <a:path w="933515" h="652692">
                <a:moveTo>
                  <a:pt x="933515" y="652692"/>
                </a:moveTo>
                <a:lnTo>
                  <a:pt x="0" y="652692"/>
                </a:lnTo>
                <a:lnTo>
                  <a:pt x="0" y="0"/>
                </a:lnTo>
                <a:lnTo>
                  <a:pt x="900704"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76" name="任意多边形: 形状 175"/>
          <p:cNvSpPr/>
          <p:nvPr userDrawn="1">
            <p:custDataLst>
              <p:tags r:id="rId151"/>
            </p:custDataLst>
          </p:nvPr>
        </p:nvSpPr>
        <p:spPr>
          <a:xfrm>
            <a:off x="6972760" y="5582323"/>
            <a:ext cx="931446" cy="608647"/>
          </a:xfrm>
          <a:custGeom>
            <a:avLst/>
            <a:gdLst>
              <a:gd name="connsiteX0" fmla="*/ 931447 w 931446"/>
              <a:gd name="connsiteY0" fmla="*/ 608647 h 608647"/>
              <a:gd name="connsiteX1" fmla="*/ 30743 w 931446"/>
              <a:gd name="connsiteY1" fmla="*/ 608647 h 608647"/>
              <a:gd name="connsiteX2" fmla="*/ 0 w 931446"/>
              <a:gd name="connsiteY2" fmla="*/ 0 h 608647"/>
              <a:gd name="connsiteX3" fmla="*/ 870257 w 931446"/>
              <a:gd name="connsiteY3" fmla="*/ 0 h 608647"/>
            </a:gdLst>
            <a:ahLst/>
            <a:cxnLst>
              <a:cxn ang="0">
                <a:pos x="connsiteX0" y="connsiteY0"/>
              </a:cxn>
              <a:cxn ang="0">
                <a:pos x="connsiteX1" y="connsiteY1"/>
              </a:cxn>
              <a:cxn ang="0">
                <a:pos x="connsiteX2" y="connsiteY2"/>
              </a:cxn>
              <a:cxn ang="0">
                <a:pos x="connsiteX3" y="connsiteY3"/>
              </a:cxn>
            </a:cxnLst>
            <a:rect l="l" t="t" r="r" b="b"/>
            <a:pathLst>
              <a:path w="931446" h="608647">
                <a:moveTo>
                  <a:pt x="931447" y="608647"/>
                </a:moveTo>
                <a:lnTo>
                  <a:pt x="30743" y="608647"/>
                </a:lnTo>
                <a:lnTo>
                  <a:pt x="0" y="0"/>
                </a:lnTo>
                <a:lnTo>
                  <a:pt x="87025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7" name="任意多边形: 形状 176"/>
          <p:cNvSpPr/>
          <p:nvPr userDrawn="1">
            <p:custDataLst>
              <p:tags r:id="rId152"/>
            </p:custDataLst>
          </p:nvPr>
        </p:nvSpPr>
        <p:spPr>
          <a:xfrm>
            <a:off x="7904206" y="6190971"/>
            <a:ext cx="999139" cy="652692"/>
          </a:xfrm>
          <a:custGeom>
            <a:avLst/>
            <a:gdLst>
              <a:gd name="connsiteX0" fmla="*/ 999139 w 999139"/>
              <a:gd name="connsiteY0" fmla="*/ 652692 h 652692"/>
              <a:gd name="connsiteX1" fmla="*/ 65624 w 999139"/>
              <a:gd name="connsiteY1" fmla="*/ 652692 h 652692"/>
              <a:gd name="connsiteX2" fmla="*/ 0 w 999139"/>
              <a:gd name="connsiteY2" fmla="*/ 0 h 652692"/>
              <a:gd name="connsiteX3" fmla="*/ 900704 w 999139"/>
              <a:gd name="connsiteY3" fmla="*/ 0 h 652692"/>
            </a:gdLst>
            <a:ahLst/>
            <a:cxnLst>
              <a:cxn ang="0">
                <a:pos x="connsiteX0" y="connsiteY0"/>
              </a:cxn>
              <a:cxn ang="0">
                <a:pos x="connsiteX1" y="connsiteY1"/>
              </a:cxn>
              <a:cxn ang="0">
                <a:pos x="connsiteX2" y="connsiteY2"/>
              </a:cxn>
              <a:cxn ang="0">
                <a:pos x="connsiteX3" y="connsiteY3"/>
              </a:cxn>
            </a:cxnLst>
            <a:rect l="l" t="t" r="r" b="b"/>
            <a:pathLst>
              <a:path w="999139" h="652692">
                <a:moveTo>
                  <a:pt x="999139" y="652692"/>
                </a:moveTo>
                <a:lnTo>
                  <a:pt x="65624" y="652692"/>
                </a:lnTo>
                <a:lnTo>
                  <a:pt x="0" y="0"/>
                </a:lnTo>
                <a:lnTo>
                  <a:pt x="900704"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78" name="任意多边形: 形状 177"/>
          <p:cNvSpPr/>
          <p:nvPr userDrawn="1">
            <p:custDataLst>
              <p:tags r:id="rId153"/>
            </p:custDataLst>
          </p:nvPr>
        </p:nvSpPr>
        <p:spPr>
          <a:xfrm>
            <a:off x="8712977" y="5582323"/>
            <a:ext cx="992636" cy="608647"/>
          </a:xfrm>
          <a:custGeom>
            <a:avLst/>
            <a:gdLst>
              <a:gd name="connsiteX0" fmla="*/ 992636 w 992636"/>
              <a:gd name="connsiteY0" fmla="*/ 608647 h 608647"/>
              <a:gd name="connsiteX1" fmla="*/ 91933 w 992636"/>
              <a:gd name="connsiteY1" fmla="*/ 608647 h 608647"/>
              <a:gd name="connsiteX2" fmla="*/ 0 w 992636"/>
              <a:gd name="connsiteY2" fmla="*/ 0 h 608647"/>
              <a:gd name="connsiteX3" fmla="*/ 870257 w 992636"/>
              <a:gd name="connsiteY3" fmla="*/ 0 h 608647"/>
            </a:gdLst>
            <a:ahLst/>
            <a:cxnLst>
              <a:cxn ang="0">
                <a:pos x="connsiteX0" y="connsiteY0"/>
              </a:cxn>
              <a:cxn ang="0">
                <a:pos x="connsiteX1" y="connsiteY1"/>
              </a:cxn>
              <a:cxn ang="0">
                <a:pos x="connsiteX2" y="connsiteY2"/>
              </a:cxn>
              <a:cxn ang="0">
                <a:pos x="connsiteX3" y="connsiteY3"/>
              </a:cxn>
            </a:cxnLst>
            <a:rect l="l" t="t" r="r" b="b"/>
            <a:pathLst>
              <a:path w="992636" h="608647">
                <a:moveTo>
                  <a:pt x="992636" y="608647"/>
                </a:moveTo>
                <a:lnTo>
                  <a:pt x="91933" y="608647"/>
                </a:lnTo>
                <a:lnTo>
                  <a:pt x="0" y="0"/>
                </a:lnTo>
                <a:lnTo>
                  <a:pt x="870257"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179" name="任意多边形: 形状 178"/>
          <p:cNvSpPr/>
          <p:nvPr userDrawn="1">
            <p:custDataLst>
              <p:tags r:id="rId154"/>
            </p:custDataLst>
          </p:nvPr>
        </p:nvSpPr>
        <p:spPr>
          <a:xfrm>
            <a:off x="9701179" y="6188310"/>
            <a:ext cx="1064468" cy="652396"/>
          </a:xfrm>
          <a:custGeom>
            <a:avLst/>
            <a:gdLst>
              <a:gd name="connsiteX0" fmla="*/ 1064468 w 1064468"/>
              <a:gd name="connsiteY0" fmla="*/ 652397 h 652396"/>
              <a:gd name="connsiteX1" fmla="*/ 131248 w 1064468"/>
              <a:gd name="connsiteY1" fmla="*/ 652397 h 652396"/>
              <a:gd name="connsiteX2" fmla="*/ 0 w 1064468"/>
              <a:gd name="connsiteY2" fmla="*/ 0 h 652396"/>
              <a:gd name="connsiteX3" fmla="*/ 900409 w 1064468"/>
              <a:gd name="connsiteY3" fmla="*/ 0 h 652396"/>
            </a:gdLst>
            <a:ahLst/>
            <a:cxnLst>
              <a:cxn ang="0">
                <a:pos x="connsiteX0" y="connsiteY0"/>
              </a:cxn>
              <a:cxn ang="0">
                <a:pos x="connsiteX1" y="connsiteY1"/>
              </a:cxn>
              <a:cxn ang="0">
                <a:pos x="connsiteX2" y="connsiteY2"/>
              </a:cxn>
              <a:cxn ang="0">
                <a:pos x="connsiteX3" y="connsiteY3"/>
              </a:cxn>
            </a:cxnLst>
            <a:rect l="l" t="t" r="r" b="b"/>
            <a:pathLst>
              <a:path w="1064468" h="652396">
                <a:moveTo>
                  <a:pt x="1064468" y="652397"/>
                </a:moveTo>
                <a:lnTo>
                  <a:pt x="131248" y="652397"/>
                </a:lnTo>
                <a:lnTo>
                  <a:pt x="0" y="0"/>
                </a:lnTo>
                <a:lnTo>
                  <a:pt x="900409" y="0"/>
                </a:lnTo>
                <a:close/>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80" name="任意多边形: 形状 179"/>
          <p:cNvSpPr/>
          <p:nvPr userDrawn="1">
            <p:custDataLst>
              <p:tags r:id="rId155"/>
            </p:custDataLst>
          </p:nvPr>
        </p:nvSpPr>
        <p:spPr>
          <a:xfrm>
            <a:off x="10449648" y="5582323"/>
            <a:ext cx="1053530" cy="608647"/>
          </a:xfrm>
          <a:custGeom>
            <a:avLst/>
            <a:gdLst>
              <a:gd name="connsiteX0" fmla="*/ 1053530 w 1053530"/>
              <a:gd name="connsiteY0" fmla="*/ 608647 h 608647"/>
              <a:gd name="connsiteX1" fmla="*/ 152827 w 1053530"/>
              <a:gd name="connsiteY1" fmla="*/ 608647 h 608647"/>
              <a:gd name="connsiteX2" fmla="*/ 0 w 1053530"/>
              <a:gd name="connsiteY2" fmla="*/ 0 h 608647"/>
              <a:gd name="connsiteX3" fmla="*/ 869962 w 1053530"/>
              <a:gd name="connsiteY3" fmla="*/ 0 h 608647"/>
            </a:gdLst>
            <a:ahLst/>
            <a:cxnLst>
              <a:cxn ang="0">
                <a:pos x="connsiteX0" y="connsiteY0"/>
              </a:cxn>
              <a:cxn ang="0">
                <a:pos x="connsiteX1" y="connsiteY1"/>
              </a:cxn>
              <a:cxn ang="0">
                <a:pos x="connsiteX2" y="connsiteY2"/>
              </a:cxn>
              <a:cxn ang="0">
                <a:pos x="connsiteX3" y="connsiteY3"/>
              </a:cxn>
            </a:cxnLst>
            <a:rect l="l" t="t" r="r" b="b"/>
            <a:pathLst>
              <a:path w="1053530" h="608647">
                <a:moveTo>
                  <a:pt x="1053530" y="608647"/>
                </a:moveTo>
                <a:lnTo>
                  <a:pt x="152827" y="608647"/>
                </a:lnTo>
                <a:lnTo>
                  <a:pt x="0" y="0"/>
                </a:lnTo>
                <a:lnTo>
                  <a:pt x="869962" y="0"/>
                </a:lnTo>
                <a:close/>
              </a:path>
            </a:pathLst>
          </a:custGeom>
          <a:noFill/>
          <a:ln w="22161" cap="rnd">
            <a:solidFill>
              <a:schemeClr val="accent1">
                <a:lumMod val="20000"/>
                <a:lumOff val="80000"/>
                <a:alpha val="12000"/>
              </a:schemeClr>
            </a:solidFill>
            <a:prstDash val="solid"/>
            <a:round/>
          </a:ln>
        </p:spPr>
        <p:txBody>
          <a:bodyPr rtlCol="0" anchor="ctr"/>
          <a:lstStyle/>
          <a:p>
            <a:endParaRPr lang="zh-CN" altLang="en-US"/>
          </a:p>
        </p:txBody>
      </p:sp>
      <p:sp>
        <p:nvSpPr>
          <p:cNvPr id="231" name="任意多边形: 形状 230"/>
          <p:cNvSpPr/>
          <p:nvPr userDrawn="1">
            <p:custDataLst>
              <p:tags r:id="rId156"/>
            </p:custDataLst>
          </p:nvPr>
        </p:nvSpPr>
        <p:spPr>
          <a:xfrm>
            <a:off x="11503178" y="6190971"/>
            <a:ext cx="688822" cy="652692"/>
          </a:xfrm>
          <a:custGeom>
            <a:avLst/>
            <a:gdLst>
              <a:gd name="connsiteX0" fmla="*/ 0 w 688822"/>
              <a:gd name="connsiteY0" fmla="*/ 0 h 652692"/>
              <a:gd name="connsiteX1" fmla="*/ 688822 w 688822"/>
              <a:gd name="connsiteY1" fmla="*/ 0 h 652692"/>
              <a:gd name="connsiteX2" fmla="*/ 688822 w 688822"/>
              <a:gd name="connsiteY2" fmla="*/ 652692 h 652692"/>
              <a:gd name="connsiteX3" fmla="*/ 196577 w 688822"/>
              <a:gd name="connsiteY3" fmla="*/ 652692 h 652692"/>
              <a:gd name="connsiteX0-1" fmla="*/ 0 w 703199"/>
              <a:gd name="connsiteY0-2" fmla="*/ 0 h 652692"/>
              <a:gd name="connsiteX1-3" fmla="*/ 688822 w 703199"/>
              <a:gd name="connsiteY1-4" fmla="*/ 0 h 652692"/>
              <a:gd name="connsiteX2-5" fmla="*/ 703199 w 703199"/>
              <a:gd name="connsiteY2-6" fmla="*/ 280816 h 652692"/>
              <a:gd name="connsiteX3-7" fmla="*/ 688822 w 703199"/>
              <a:gd name="connsiteY3-8" fmla="*/ 652692 h 652692"/>
              <a:gd name="connsiteX4" fmla="*/ 196577 w 703199"/>
              <a:gd name="connsiteY4" fmla="*/ 652692 h 652692"/>
              <a:gd name="connsiteX5" fmla="*/ 0 w 703199"/>
              <a:gd name="connsiteY5" fmla="*/ 0 h 652692"/>
              <a:gd name="connsiteX0-9" fmla="*/ 703199 w 794639"/>
              <a:gd name="connsiteY0-10" fmla="*/ 280816 h 652692"/>
              <a:gd name="connsiteX1-11" fmla="*/ 688822 w 794639"/>
              <a:gd name="connsiteY1-12" fmla="*/ 652692 h 652692"/>
              <a:gd name="connsiteX2-13" fmla="*/ 196577 w 794639"/>
              <a:gd name="connsiteY2-14" fmla="*/ 652692 h 652692"/>
              <a:gd name="connsiteX3-15" fmla="*/ 0 w 794639"/>
              <a:gd name="connsiteY3-16" fmla="*/ 0 h 652692"/>
              <a:gd name="connsiteX4-17" fmla="*/ 688822 w 794639"/>
              <a:gd name="connsiteY4-18" fmla="*/ 0 h 652692"/>
              <a:gd name="connsiteX5-19" fmla="*/ 794639 w 794639"/>
              <a:gd name="connsiteY5-20" fmla="*/ 372256 h 652692"/>
              <a:gd name="connsiteX0-21" fmla="*/ 703199 w 703199"/>
              <a:gd name="connsiteY0-22" fmla="*/ 280816 h 652692"/>
              <a:gd name="connsiteX1-23" fmla="*/ 688822 w 703199"/>
              <a:gd name="connsiteY1-24" fmla="*/ 652692 h 652692"/>
              <a:gd name="connsiteX2-25" fmla="*/ 196577 w 703199"/>
              <a:gd name="connsiteY2-26" fmla="*/ 652692 h 652692"/>
              <a:gd name="connsiteX3-27" fmla="*/ 0 w 703199"/>
              <a:gd name="connsiteY3-28" fmla="*/ 0 h 652692"/>
              <a:gd name="connsiteX4-29" fmla="*/ 688822 w 703199"/>
              <a:gd name="connsiteY4-30" fmla="*/ 0 h 652692"/>
              <a:gd name="connsiteX0-31" fmla="*/ 688822 w 688822"/>
              <a:gd name="connsiteY0-32" fmla="*/ 652692 h 652692"/>
              <a:gd name="connsiteX1-33" fmla="*/ 196577 w 688822"/>
              <a:gd name="connsiteY1-34" fmla="*/ 652692 h 652692"/>
              <a:gd name="connsiteX2-35" fmla="*/ 0 w 688822"/>
              <a:gd name="connsiteY2-36" fmla="*/ 0 h 652692"/>
              <a:gd name="connsiteX3-37" fmla="*/ 688822 w 688822"/>
              <a:gd name="connsiteY3-38" fmla="*/ 0 h 652692"/>
            </a:gdLst>
            <a:ahLst/>
            <a:cxnLst>
              <a:cxn ang="0">
                <a:pos x="connsiteX0-1" y="connsiteY0-2"/>
              </a:cxn>
              <a:cxn ang="0">
                <a:pos x="connsiteX1-3" y="connsiteY1-4"/>
              </a:cxn>
              <a:cxn ang="0">
                <a:pos x="connsiteX2-5" y="connsiteY2-6"/>
              </a:cxn>
              <a:cxn ang="0">
                <a:pos x="connsiteX3-7" y="connsiteY3-8"/>
              </a:cxn>
            </a:cxnLst>
            <a:rect l="l" t="t" r="r" b="b"/>
            <a:pathLst>
              <a:path w="688822" h="652692">
                <a:moveTo>
                  <a:pt x="688822" y="652692"/>
                </a:moveTo>
                <a:lnTo>
                  <a:pt x="196577" y="652692"/>
                </a:lnTo>
                <a:lnTo>
                  <a:pt x="0" y="0"/>
                </a:lnTo>
                <a:lnTo>
                  <a:pt x="688822" y="0"/>
                </a:lnTo>
              </a:path>
            </a:pathLst>
          </a:custGeom>
          <a:noFill/>
          <a:ln w="22161" cap="flat">
            <a:solidFill>
              <a:schemeClr val="accent1">
                <a:lumMod val="20000"/>
                <a:lumOff val="80000"/>
                <a:alpha val="12000"/>
              </a:schemeClr>
            </a:solidFill>
            <a:prstDash val="solid"/>
            <a:round/>
          </a:ln>
        </p:spPr>
        <p:txBody>
          <a:bodyPr wrap="square" rtlCol="0" anchor="ctr">
            <a:noAutofit/>
          </a:bodyPr>
          <a:lstStyle/>
          <a:p>
            <a:pPr lvl="0" algn="l">
              <a:buClrTx/>
              <a:buSzTx/>
              <a:buFontTx/>
            </a:pPr>
            <a:endParaRPr lang="zh-CN" altLang="en-US">
              <a:sym typeface="+mn-ea"/>
            </a:endParaRPr>
          </a:p>
        </p:txBody>
      </p:sp>
      <p:sp>
        <p:nvSpPr>
          <p:cNvPr id="10" name="矩形 9"/>
          <p:cNvSpPr/>
          <p:nvPr userDrawn="1">
            <p:custDataLst>
              <p:tags r:id="rId157"/>
            </p:custDataLst>
          </p:nvPr>
        </p:nvSpPr>
        <p:spPr>
          <a:xfrm>
            <a:off x="6206" y="0"/>
            <a:ext cx="12192000" cy="6858000"/>
          </a:xfrm>
          <a:prstGeom prst="rect">
            <a:avLst/>
          </a:prstGeom>
          <a:solidFill>
            <a:schemeClr val="bg2">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186" name="矩形 185"/>
          <p:cNvSpPr/>
          <p:nvPr userDrawn="1">
            <p:custDataLst>
              <p:tags r:id="rId158"/>
            </p:custDataLst>
          </p:nvPr>
        </p:nvSpPr>
        <p:spPr>
          <a:xfrm>
            <a:off x="6206" y="0"/>
            <a:ext cx="12192000" cy="6858000"/>
          </a:xfrm>
          <a:prstGeom prst="rect">
            <a:avLst/>
          </a:prstGeom>
          <a:gradFill flip="none" rotWithShape="1">
            <a:gsLst>
              <a:gs pos="100000">
                <a:schemeClr val="accent1">
                  <a:alpha val="15000"/>
                </a:schemeClr>
              </a:gs>
              <a:gs pos="0">
                <a:schemeClr val="accent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191" name="矩形 190"/>
          <p:cNvSpPr/>
          <p:nvPr userDrawn="1">
            <p:custDataLst>
              <p:tags r:id="rId159"/>
            </p:custDataLst>
          </p:nvPr>
        </p:nvSpPr>
        <p:spPr>
          <a:xfrm rot="16200000">
            <a:off x="4670425" y="6642100"/>
            <a:ext cx="357505" cy="5207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p:cNvSpPr/>
          <p:nvPr userDrawn="1">
            <p:custDataLst>
              <p:tags r:id="rId160"/>
            </p:custDataLst>
          </p:nvPr>
        </p:nvSpPr>
        <p:spPr>
          <a:xfrm rot="16200000">
            <a:off x="3782060" y="6552565"/>
            <a:ext cx="464185" cy="12446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userDrawn="1">
            <p:custDataLst>
              <p:tags r:id="rId161"/>
            </p:custDataLst>
          </p:nvPr>
        </p:nvSpPr>
        <p:spPr>
          <a:xfrm rot="16200000">
            <a:off x="4622800" y="5789295"/>
            <a:ext cx="104775" cy="201041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p:cNvSpPr/>
          <p:nvPr userDrawn="1">
            <p:custDataLst>
              <p:tags r:id="rId162"/>
            </p:custDataLst>
          </p:nvPr>
        </p:nvSpPr>
        <p:spPr>
          <a:xfrm rot="16200000">
            <a:off x="1013460" y="6261100"/>
            <a:ext cx="1040130" cy="13081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p:cNvSpPr/>
          <p:nvPr userDrawn="1">
            <p:custDataLst>
              <p:tags r:id="rId163"/>
            </p:custDataLst>
          </p:nvPr>
        </p:nvSpPr>
        <p:spPr>
          <a:xfrm rot="16200000">
            <a:off x="854710" y="6542405"/>
            <a:ext cx="420370" cy="18796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userDrawn="1">
            <p:custDataLst>
              <p:tags r:id="rId164"/>
            </p:custDataLst>
          </p:nvPr>
        </p:nvSpPr>
        <p:spPr>
          <a:xfrm rot="16200000">
            <a:off x="-312420" y="6172835"/>
            <a:ext cx="1271905" cy="762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p:cNvSpPr/>
          <p:nvPr userDrawn="1">
            <p:custDataLst>
              <p:tags r:id="rId165"/>
            </p:custDataLst>
          </p:nvPr>
        </p:nvSpPr>
        <p:spPr>
          <a:xfrm rot="16200000">
            <a:off x="539750" y="6235065"/>
            <a:ext cx="168275" cy="105537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形状 2967"/>
          <p:cNvSpPr/>
          <p:nvPr userDrawn="1">
            <p:custDataLst>
              <p:tags r:id="rId166"/>
            </p:custDataLst>
          </p:nvPr>
        </p:nvSpPr>
        <p:spPr>
          <a:xfrm rot="16200000">
            <a:off x="2081530" y="5844540"/>
            <a:ext cx="168275" cy="1835785"/>
          </a:xfrm>
          <a:custGeom>
            <a:avLst/>
            <a:gdLst>
              <a:gd name="connsiteX0" fmla="*/ 0 w 679450"/>
              <a:gd name="connsiteY0" fmla="*/ 0 h 2010228"/>
              <a:gd name="connsiteX1" fmla="*/ 406400 w 679450"/>
              <a:gd name="connsiteY1" fmla="*/ 0 h 2010228"/>
              <a:gd name="connsiteX2" fmla="*/ 406400 w 679450"/>
              <a:gd name="connsiteY2" fmla="*/ 610506 h 2010228"/>
              <a:gd name="connsiteX3" fmla="*/ 679450 w 679450"/>
              <a:gd name="connsiteY3" fmla="*/ 610506 h 2010228"/>
              <a:gd name="connsiteX4" fmla="*/ 679450 w 679450"/>
              <a:gd name="connsiteY4" fmla="*/ 741316 h 2010228"/>
              <a:gd name="connsiteX5" fmla="*/ 406400 w 679450"/>
              <a:gd name="connsiteY5" fmla="*/ 741316 h 2010228"/>
              <a:gd name="connsiteX6" fmla="*/ 406400 w 679450"/>
              <a:gd name="connsiteY6" fmla="*/ 2010228 h 2010228"/>
              <a:gd name="connsiteX7" fmla="*/ 0 w 679450"/>
              <a:gd name="connsiteY7" fmla="*/ 2010228 h 20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450" h="2010228">
                <a:moveTo>
                  <a:pt x="0" y="0"/>
                </a:moveTo>
                <a:lnTo>
                  <a:pt x="406400" y="0"/>
                </a:lnTo>
                <a:lnTo>
                  <a:pt x="406400" y="610506"/>
                </a:lnTo>
                <a:lnTo>
                  <a:pt x="679450" y="610506"/>
                </a:lnTo>
                <a:lnTo>
                  <a:pt x="679450" y="741316"/>
                </a:lnTo>
                <a:lnTo>
                  <a:pt x="406400" y="741316"/>
                </a:lnTo>
                <a:lnTo>
                  <a:pt x="406400" y="2010228"/>
                </a:lnTo>
                <a:lnTo>
                  <a:pt x="0" y="2010228"/>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8" name="矩形 197"/>
          <p:cNvSpPr/>
          <p:nvPr userDrawn="1">
            <p:custDataLst>
              <p:tags r:id="rId167"/>
            </p:custDataLst>
          </p:nvPr>
        </p:nvSpPr>
        <p:spPr>
          <a:xfrm rot="5400000">
            <a:off x="7664450" y="6385560"/>
            <a:ext cx="821690" cy="10096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矩形 195"/>
          <p:cNvSpPr/>
          <p:nvPr userDrawn="1">
            <p:custDataLst>
              <p:tags r:id="rId168"/>
            </p:custDataLst>
          </p:nvPr>
        </p:nvSpPr>
        <p:spPr>
          <a:xfrm rot="16200000">
            <a:off x="260350" y="6461760"/>
            <a:ext cx="633730"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矩形 203"/>
          <p:cNvSpPr/>
          <p:nvPr userDrawn="1">
            <p:custDataLst>
              <p:tags r:id="rId169"/>
            </p:custDataLst>
          </p:nvPr>
        </p:nvSpPr>
        <p:spPr>
          <a:xfrm rot="5400000">
            <a:off x="8601710" y="6612255"/>
            <a:ext cx="73025" cy="3962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矩形 204"/>
          <p:cNvSpPr/>
          <p:nvPr userDrawn="1">
            <p:custDataLst>
              <p:tags r:id="rId170"/>
            </p:custDataLst>
          </p:nvPr>
        </p:nvSpPr>
        <p:spPr>
          <a:xfrm rot="5400000">
            <a:off x="9069070" y="6654165"/>
            <a:ext cx="154305" cy="23050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userDrawn="1">
            <p:custDataLst>
              <p:tags r:id="rId171"/>
            </p:custDataLst>
          </p:nvPr>
        </p:nvSpPr>
        <p:spPr>
          <a:xfrm rot="5400000">
            <a:off x="7790815" y="6322060"/>
            <a:ext cx="103505" cy="94551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矩形 199"/>
          <p:cNvSpPr/>
          <p:nvPr userDrawn="1">
            <p:custDataLst>
              <p:tags r:id="rId172"/>
            </p:custDataLst>
          </p:nvPr>
        </p:nvSpPr>
        <p:spPr>
          <a:xfrm rot="5400000">
            <a:off x="10774680" y="6570345"/>
            <a:ext cx="406400" cy="14668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矩形 201"/>
          <p:cNvSpPr/>
          <p:nvPr userDrawn="1">
            <p:custDataLst>
              <p:tags r:id="rId173"/>
            </p:custDataLst>
          </p:nvPr>
        </p:nvSpPr>
        <p:spPr>
          <a:xfrm rot="5400000">
            <a:off x="11574145" y="6479540"/>
            <a:ext cx="617220" cy="1168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矩形 202"/>
          <p:cNvSpPr/>
          <p:nvPr userDrawn="1">
            <p:custDataLst>
              <p:tags r:id="rId174"/>
            </p:custDataLst>
          </p:nvPr>
        </p:nvSpPr>
        <p:spPr>
          <a:xfrm rot="5400000">
            <a:off x="11644630" y="6592570"/>
            <a:ext cx="112395" cy="3962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矩形 206"/>
          <p:cNvSpPr/>
          <p:nvPr userDrawn="1">
            <p:custDataLst>
              <p:tags r:id="rId175"/>
            </p:custDataLst>
          </p:nvPr>
        </p:nvSpPr>
        <p:spPr>
          <a:xfrm rot="5400000">
            <a:off x="11101705" y="6283325"/>
            <a:ext cx="71120" cy="105537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矩形 207"/>
          <p:cNvSpPr/>
          <p:nvPr userDrawn="1">
            <p:custDataLst>
              <p:tags r:id="rId176"/>
            </p:custDataLst>
          </p:nvPr>
        </p:nvSpPr>
        <p:spPr>
          <a:xfrm rot="5400000">
            <a:off x="9600565" y="6562725"/>
            <a:ext cx="431800" cy="1365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userDrawn="1">
            <p:ph type="title"/>
            <p:custDataLst>
              <p:tags r:id="rId177"/>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userDrawn="1">
            <p:ph type="body" idx="1"/>
            <p:custDataLst>
              <p:tags r:id="rId178"/>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userDrawn="1">
            <p:ph type="dt" sz="half" idx="2"/>
            <p:custDataLst>
              <p:tags r:id="rId179"/>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3"/>
            <p:custDataLst>
              <p:tags r:id="rId18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userDrawn="1">
            <p:ph type="sldNum" sz="quarter" idx="4"/>
            <p:custDataLst>
              <p:tags r:id="rId181"/>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8" name="KSO_TEMPLATE" hidden="1"/>
          <p:cNvSpPr/>
          <p:nvPr userDrawn="1">
            <p:custDataLst>
              <p:tags r:id="rId18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39.xml"/><Relationship Id="rId2" Type="http://schemas.openxmlformats.org/officeDocument/2006/relationships/tags" Target="../tags/tag1338.xml"/><Relationship Id="rId1" Type="http://schemas.openxmlformats.org/officeDocument/2006/relationships/tags" Target="../tags/tag1337.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342.xml"/><Relationship Id="rId3" Type="http://schemas.openxmlformats.org/officeDocument/2006/relationships/tags" Target="../tags/tag1341.xml"/><Relationship Id="rId2" Type="http://schemas.openxmlformats.org/officeDocument/2006/relationships/tags" Target="../tags/tag1340.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1344.xml"/><Relationship Id="rId3" Type="http://schemas.openxmlformats.org/officeDocument/2006/relationships/image" Target="../media/image3.png"/><Relationship Id="rId2" Type="http://schemas.openxmlformats.org/officeDocument/2006/relationships/tags" Target="../tags/tag134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5.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6.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7.xml"/><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8.xml"/><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49.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0.xml"/><Relationship Id="rId2" Type="http://schemas.openxmlformats.org/officeDocument/2006/relationships/image" Target="../media/image14.jpe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1.xml"/><Relationship Id="rId2" Type="http://schemas.openxmlformats.org/officeDocument/2006/relationships/image" Target="../media/image16.jpe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2.xml"/><Relationship Id="rId2" Type="http://schemas.openxmlformats.org/officeDocument/2006/relationships/image" Target="../media/image18.jpe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3.xml"/><Relationship Id="rId2" Type="http://schemas.openxmlformats.org/officeDocument/2006/relationships/image" Target="../media/image20.png"/><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4.xml"/><Relationship Id="rId2" Type="http://schemas.openxmlformats.org/officeDocument/2006/relationships/image" Target="../media/image22.png"/><Relationship Id="rId1" Type="http://schemas.openxmlformats.org/officeDocument/2006/relationships/image" Target="../media/image21.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55.xml"/><Relationship Id="rId2" Type="http://schemas.openxmlformats.org/officeDocument/2006/relationships/image" Target="../media/image24.jpeg"/><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9" Type="http://schemas.openxmlformats.org/officeDocument/2006/relationships/tags" Target="../tags/tag1363.xml"/><Relationship Id="rId8" Type="http://schemas.openxmlformats.org/officeDocument/2006/relationships/tags" Target="../tags/tag1362.xml"/><Relationship Id="rId7" Type="http://schemas.openxmlformats.org/officeDocument/2006/relationships/tags" Target="../tags/tag1361.xml"/><Relationship Id="rId6" Type="http://schemas.openxmlformats.org/officeDocument/2006/relationships/tags" Target="../tags/tag1360.xml"/><Relationship Id="rId5" Type="http://schemas.openxmlformats.org/officeDocument/2006/relationships/tags" Target="../tags/tag1359.xml"/><Relationship Id="rId4" Type="http://schemas.openxmlformats.org/officeDocument/2006/relationships/tags" Target="../tags/tag1358.xml"/><Relationship Id="rId3" Type="http://schemas.openxmlformats.org/officeDocument/2006/relationships/tags" Target="../tags/tag1357.xml"/><Relationship Id="rId2" Type="http://schemas.openxmlformats.org/officeDocument/2006/relationships/tags" Target="../tags/tag1356.xml"/><Relationship Id="rId10" Type="http://schemas.openxmlformats.org/officeDocument/2006/relationships/slideLayout" Target="../slideLayouts/slideLayout7.xml"/><Relationship Id="rId1"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64.xml"/><Relationship Id="rId1" Type="http://schemas.openxmlformats.org/officeDocument/2006/relationships/image" Target="../media/image26.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65.xml"/><Relationship Id="rId2" Type="http://schemas.openxmlformats.org/officeDocument/2006/relationships/image" Target="../media/image28.png"/><Relationship Id="rId1" Type="http://schemas.openxmlformats.org/officeDocument/2006/relationships/image" Target="../media/image27.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66.xml"/><Relationship Id="rId2" Type="http://schemas.openxmlformats.org/officeDocument/2006/relationships/image" Target="../media/image30.jpeg"/><Relationship Id="rId1" Type="http://schemas.openxmlformats.org/officeDocument/2006/relationships/image" Target="../media/image29.jpeg"/></Relationships>
</file>

<file path=ppt/slides/_rels/slide19.xml.rels><?xml version="1.0" encoding="UTF-8" standalone="yes"?>
<Relationships xmlns="http://schemas.openxmlformats.org/package/2006/relationships"><Relationship Id="rId9" Type="http://schemas.openxmlformats.org/officeDocument/2006/relationships/tags" Target="../tags/tag1374.xml"/><Relationship Id="rId8" Type="http://schemas.openxmlformats.org/officeDocument/2006/relationships/tags" Target="../tags/tag1373.xml"/><Relationship Id="rId7" Type="http://schemas.openxmlformats.org/officeDocument/2006/relationships/tags" Target="../tags/tag1372.xml"/><Relationship Id="rId6" Type="http://schemas.openxmlformats.org/officeDocument/2006/relationships/tags" Target="../tags/tag1371.xml"/><Relationship Id="rId5" Type="http://schemas.openxmlformats.org/officeDocument/2006/relationships/tags" Target="../tags/tag1370.xml"/><Relationship Id="rId4" Type="http://schemas.openxmlformats.org/officeDocument/2006/relationships/tags" Target="../tags/tag1369.xml"/><Relationship Id="rId3" Type="http://schemas.openxmlformats.org/officeDocument/2006/relationships/tags" Target="../tags/tag1368.xml"/><Relationship Id="rId2" Type="http://schemas.openxmlformats.org/officeDocument/2006/relationships/tags" Target="../tags/tag1367.xml"/><Relationship Id="rId15" Type="http://schemas.openxmlformats.org/officeDocument/2006/relationships/slideLayout" Target="../slideLayouts/slideLayout7.xml"/><Relationship Id="rId14" Type="http://schemas.openxmlformats.org/officeDocument/2006/relationships/tags" Target="../tags/tag1379.xml"/><Relationship Id="rId13" Type="http://schemas.openxmlformats.org/officeDocument/2006/relationships/tags" Target="../tags/tag1378.xml"/><Relationship Id="rId12" Type="http://schemas.openxmlformats.org/officeDocument/2006/relationships/tags" Target="../tags/tag1377.xml"/><Relationship Id="rId11" Type="http://schemas.openxmlformats.org/officeDocument/2006/relationships/tags" Target="../tags/tag1376.xml"/><Relationship Id="rId10" Type="http://schemas.openxmlformats.org/officeDocument/2006/relationships/tags" Target="../tags/tag1375.xml"/><Relationship Id="rId1" Type="http://schemas.openxmlformats.org/officeDocument/2006/relationships/image" Target="../media/image29.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80.xml"/><Relationship Id="rId2" Type="http://schemas.openxmlformats.org/officeDocument/2006/relationships/image" Target="../media/image32.jpe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9" Type="http://schemas.openxmlformats.org/officeDocument/2006/relationships/tags" Target="../tags/tag1388.xml"/><Relationship Id="rId8" Type="http://schemas.openxmlformats.org/officeDocument/2006/relationships/tags" Target="../tags/tag1387.xml"/><Relationship Id="rId7" Type="http://schemas.openxmlformats.org/officeDocument/2006/relationships/tags" Target="../tags/tag1386.xml"/><Relationship Id="rId6" Type="http://schemas.openxmlformats.org/officeDocument/2006/relationships/tags" Target="../tags/tag1385.xml"/><Relationship Id="rId5" Type="http://schemas.openxmlformats.org/officeDocument/2006/relationships/tags" Target="../tags/tag1384.xml"/><Relationship Id="rId4" Type="http://schemas.openxmlformats.org/officeDocument/2006/relationships/tags" Target="../tags/tag1383.xml"/><Relationship Id="rId30" Type="http://schemas.openxmlformats.org/officeDocument/2006/relationships/notesSlide" Target="../notesSlides/notesSlide1.xml"/><Relationship Id="rId3" Type="http://schemas.openxmlformats.org/officeDocument/2006/relationships/tags" Target="../tags/tag1382.xml"/><Relationship Id="rId29" Type="http://schemas.openxmlformats.org/officeDocument/2006/relationships/slideLayout" Target="../slideLayouts/slideLayout7.xml"/><Relationship Id="rId28" Type="http://schemas.openxmlformats.org/officeDocument/2006/relationships/tags" Target="../tags/tag1407.xml"/><Relationship Id="rId27" Type="http://schemas.openxmlformats.org/officeDocument/2006/relationships/tags" Target="../tags/tag1406.xml"/><Relationship Id="rId26" Type="http://schemas.openxmlformats.org/officeDocument/2006/relationships/tags" Target="../tags/tag1405.xml"/><Relationship Id="rId25" Type="http://schemas.openxmlformats.org/officeDocument/2006/relationships/tags" Target="../tags/tag1404.xml"/><Relationship Id="rId24" Type="http://schemas.openxmlformats.org/officeDocument/2006/relationships/tags" Target="../tags/tag1403.xml"/><Relationship Id="rId23" Type="http://schemas.openxmlformats.org/officeDocument/2006/relationships/tags" Target="../tags/tag1402.xml"/><Relationship Id="rId22" Type="http://schemas.openxmlformats.org/officeDocument/2006/relationships/tags" Target="../tags/tag1401.xml"/><Relationship Id="rId21" Type="http://schemas.openxmlformats.org/officeDocument/2006/relationships/tags" Target="../tags/tag1400.xml"/><Relationship Id="rId20" Type="http://schemas.openxmlformats.org/officeDocument/2006/relationships/tags" Target="../tags/tag1399.xml"/><Relationship Id="rId2" Type="http://schemas.openxmlformats.org/officeDocument/2006/relationships/tags" Target="../tags/tag1381.xml"/><Relationship Id="rId19" Type="http://schemas.openxmlformats.org/officeDocument/2006/relationships/tags" Target="../tags/tag1398.xml"/><Relationship Id="rId18" Type="http://schemas.openxmlformats.org/officeDocument/2006/relationships/tags" Target="../tags/tag1397.xml"/><Relationship Id="rId17" Type="http://schemas.openxmlformats.org/officeDocument/2006/relationships/tags" Target="../tags/tag1396.xml"/><Relationship Id="rId16" Type="http://schemas.openxmlformats.org/officeDocument/2006/relationships/tags" Target="../tags/tag1395.xml"/><Relationship Id="rId15" Type="http://schemas.openxmlformats.org/officeDocument/2006/relationships/tags" Target="../tags/tag1394.xml"/><Relationship Id="rId14" Type="http://schemas.openxmlformats.org/officeDocument/2006/relationships/tags" Target="../tags/tag1393.xml"/><Relationship Id="rId13" Type="http://schemas.openxmlformats.org/officeDocument/2006/relationships/tags" Target="../tags/tag1392.xml"/><Relationship Id="rId12" Type="http://schemas.openxmlformats.org/officeDocument/2006/relationships/tags" Target="../tags/tag1391.xml"/><Relationship Id="rId11" Type="http://schemas.openxmlformats.org/officeDocument/2006/relationships/tags" Target="../tags/tag1390.xml"/><Relationship Id="rId10" Type="http://schemas.openxmlformats.org/officeDocument/2006/relationships/tags" Target="../tags/tag1389.xml"/><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08.xml"/><Relationship Id="rId2" Type="http://schemas.openxmlformats.org/officeDocument/2006/relationships/image" Target="../media/image34.jpeg"/><Relationship Id="rId1" Type="http://schemas.openxmlformats.org/officeDocument/2006/relationships/image" Target="../media/image33.jpe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409.xml"/><Relationship Id="rId5" Type="http://schemas.openxmlformats.org/officeDocument/2006/relationships/image" Target="../media/image37.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6.jpeg"/><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tags" Target="../tags/tag1411.xml"/><Relationship Id="rId4" Type="http://schemas.openxmlformats.org/officeDocument/2006/relationships/image" Target="../media/image38.png"/><Relationship Id="rId3" Type="http://schemas.openxmlformats.org/officeDocument/2006/relationships/tags" Target="../tags/tag1410.xml"/><Relationship Id="rId2" Type="http://schemas.microsoft.com/office/2007/relationships/media" Target="../media/media2.mp4"/><Relationship Id="rId1" Type="http://schemas.openxmlformats.org/officeDocument/2006/relationships/video" Target="../media/media2.mp4"/></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414.xml"/><Relationship Id="rId3" Type="http://schemas.openxmlformats.org/officeDocument/2006/relationships/tags" Target="../tags/tag1413.xml"/><Relationship Id="rId2" Type="http://schemas.openxmlformats.org/officeDocument/2006/relationships/tags" Target="../tags/tag1412.xml"/><Relationship Id="rId1" Type="http://schemas.openxmlformats.org/officeDocument/2006/relationships/image" Target="../media/image39.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15.xml"/><Relationship Id="rId2" Type="http://schemas.openxmlformats.org/officeDocument/2006/relationships/image" Target="../media/image41.jpeg"/><Relationship Id="rId1" Type="http://schemas.openxmlformats.org/officeDocument/2006/relationships/image" Target="../media/image40.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16.xml"/><Relationship Id="rId2" Type="http://schemas.openxmlformats.org/officeDocument/2006/relationships/image" Target="../media/image42.jpeg"/><Relationship Id="rId1" Type="http://schemas.openxmlformats.org/officeDocument/2006/relationships/image" Target="../media/image40.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17.xml"/><Relationship Id="rId2" Type="http://schemas.openxmlformats.org/officeDocument/2006/relationships/image" Target="../media/image43.png"/><Relationship Id="rId1" Type="http://schemas.openxmlformats.org/officeDocument/2006/relationships/image" Target="../media/image40.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18.xml"/><Relationship Id="rId2" Type="http://schemas.openxmlformats.org/officeDocument/2006/relationships/image" Target="../media/image44.jpeg"/><Relationship Id="rId1" Type="http://schemas.openxmlformats.org/officeDocument/2006/relationships/image" Target="../media/image40.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19.xml"/><Relationship Id="rId2" Type="http://schemas.openxmlformats.org/officeDocument/2006/relationships/image" Target="../media/image45.jpeg"/><Relationship Id="rId1" Type="http://schemas.openxmlformats.org/officeDocument/2006/relationships/image" Target="../media/image40.jpeg"/></Relationships>
</file>

<file path=ppt/slides/_rels/slide31.xml.rels><?xml version="1.0" encoding="UTF-8" standalone="yes"?>
<Relationships xmlns="http://schemas.openxmlformats.org/package/2006/relationships"><Relationship Id="rId9" Type="http://schemas.openxmlformats.org/officeDocument/2006/relationships/tags" Target="../tags/tag1427.xml"/><Relationship Id="rId8" Type="http://schemas.openxmlformats.org/officeDocument/2006/relationships/tags" Target="../tags/tag1426.xml"/><Relationship Id="rId7" Type="http://schemas.openxmlformats.org/officeDocument/2006/relationships/tags" Target="../tags/tag1425.xml"/><Relationship Id="rId6" Type="http://schemas.openxmlformats.org/officeDocument/2006/relationships/tags" Target="../tags/tag1424.xml"/><Relationship Id="rId5" Type="http://schemas.openxmlformats.org/officeDocument/2006/relationships/tags" Target="../tags/tag1423.xml"/><Relationship Id="rId41" Type="http://schemas.openxmlformats.org/officeDocument/2006/relationships/slideLayout" Target="../slideLayouts/slideLayout7.xml"/><Relationship Id="rId40" Type="http://schemas.openxmlformats.org/officeDocument/2006/relationships/tags" Target="../tags/tag1458.xml"/><Relationship Id="rId4" Type="http://schemas.openxmlformats.org/officeDocument/2006/relationships/tags" Target="../tags/tag1422.xml"/><Relationship Id="rId39" Type="http://schemas.openxmlformats.org/officeDocument/2006/relationships/tags" Target="../tags/tag1457.xml"/><Relationship Id="rId38" Type="http://schemas.openxmlformats.org/officeDocument/2006/relationships/tags" Target="../tags/tag1456.xml"/><Relationship Id="rId37" Type="http://schemas.openxmlformats.org/officeDocument/2006/relationships/tags" Target="../tags/tag1455.xml"/><Relationship Id="rId36" Type="http://schemas.openxmlformats.org/officeDocument/2006/relationships/tags" Target="../tags/tag1454.xml"/><Relationship Id="rId35" Type="http://schemas.openxmlformats.org/officeDocument/2006/relationships/tags" Target="../tags/tag1453.xml"/><Relationship Id="rId34" Type="http://schemas.openxmlformats.org/officeDocument/2006/relationships/tags" Target="../tags/tag1452.xml"/><Relationship Id="rId33" Type="http://schemas.openxmlformats.org/officeDocument/2006/relationships/tags" Target="../tags/tag1451.xml"/><Relationship Id="rId32" Type="http://schemas.openxmlformats.org/officeDocument/2006/relationships/tags" Target="../tags/tag1450.xml"/><Relationship Id="rId31" Type="http://schemas.openxmlformats.org/officeDocument/2006/relationships/tags" Target="../tags/tag1449.xml"/><Relationship Id="rId30" Type="http://schemas.openxmlformats.org/officeDocument/2006/relationships/tags" Target="../tags/tag1448.xml"/><Relationship Id="rId3" Type="http://schemas.openxmlformats.org/officeDocument/2006/relationships/tags" Target="../tags/tag1421.xml"/><Relationship Id="rId29" Type="http://schemas.openxmlformats.org/officeDocument/2006/relationships/tags" Target="../tags/tag1447.xml"/><Relationship Id="rId28" Type="http://schemas.openxmlformats.org/officeDocument/2006/relationships/tags" Target="../tags/tag1446.xml"/><Relationship Id="rId27" Type="http://schemas.openxmlformats.org/officeDocument/2006/relationships/tags" Target="../tags/tag1445.xml"/><Relationship Id="rId26" Type="http://schemas.openxmlformats.org/officeDocument/2006/relationships/tags" Target="../tags/tag1444.xml"/><Relationship Id="rId25" Type="http://schemas.openxmlformats.org/officeDocument/2006/relationships/tags" Target="../tags/tag1443.xml"/><Relationship Id="rId24" Type="http://schemas.openxmlformats.org/officeDocument/2006/relationships/tags" Target="../tags/tag1442.xml"/><Relationship Id="rId23" Type="http://schemas.openxmlformats.org/officeDocument/2006/relationships/tags" Target="../tags/tag1441.xml"/><Relationship Id="rId22" Type="http://schemas.openxmlformats.org/officeDocument/2006/relationships/tags" Target="../tags/tag1440.xml"/><Relationship Id="rId21" Type="http://schemas.openxmlformats.org/officeDocument/2006/relationships/tags" Target="../tags/tag1439.xml"/><Relationship Id="rId20" Type="http://schemas.openxmlformats.org/officeDocument/2006/relationships/tags" Target="../tags/tag1438.xml"/><Relationship Id="rId2" Type="http://schemas.openxmlformats.org/officeDocument/2006/relationships/tags" Target="../tags/tag1420.xml"/><Relationship Id="rId19" Type="http://schemas.openxmlformats.org/officeDocument/2006/relationships/tags" Target="../tags/tag1437.xml"/><Relationship Id="rId18" Type="http://schemas.openxmlformats.org/officeDocument/2006/relationships/tags" Target="../tags/tag1436.xml"/><Relationship Id="rId17" Type="http://schemas.openxmlformats.org/officeDocument/2006/relationships/tags" Target="../tags/tag1435.xml"/><Relationship Id="rId16" Type="http://schemas.openxmlformats.org/officeDocument/2006/relationships/tags" Target="../tags/tag1434.xml"/><Relationship Id="rId15" Type="http://schemas.openxmlformats.org/officeDocument/2006/relationships/tags" Target="../tags/tag1433.xml"/><Relationship Id="rId14" Type="http://schemas.openxmlformats.org/officeDocument/2006/relationships/tags" Target="../tags/tag1432.xml"/><Relationship Id="rId13" Type="http://schemas.openxmlformats.org/officeDocument/2006/relationships/tags" Target="../tags/tag1431.xml"/><Relationship Id="rId12" Type="http://schemas.openxmlformats.org/officeDocument/2006/relationships/tags" Target="../tags/tag1430.xml"/><Relationship Id="rId11" Type="http://schemas.openxmlformats.org/officeDocument/2006/relationships/tags" Target="../tags/tag1429.xml"/><Relationship Id="rId10" Type="http://schemas.openxmlformats.org/officeDocument/2006/relationships/tags" Target="../tags/tag1428.xml"/><Relationship Id="rId1" Type="http://schemas.openxmlformats.org/officeDocument/2006/relationships/image" Target="../media/image40.jpeg"/></Relationships>
</file>

<file path=ppt/slides/_rels/slide32.xml.rels><?xml version="1.0" encoding="UTF-8" standalone="yes"?>
<Relationships xmlns="http://schemas.openxmlformats.org/package/2006/relationships"><Relationship Id="rId9" Type="http://schemas.openxmlformats.org/officeDocument/2006/relationships/tags" Target="../tags/tag1463.xml"/><Relationship Id="rId8" Type="http://schemas.openxmlformats.org/officeDocument/2006/relationships/tags" Target="../tags/tag1462.xml"/><Relationship Id="rId7" Type="http://schemas.openxmlformats.org/officeDocument/2006/relationships/image" Target="../media/image48.png"/><Relationship Id="rId6" Type="http://schemas.openxmlformats.org/officeDocument/2006/relationships/tags" Target="../tags/tag1461.xml"/><Relationship Id="rId5" Type="http://schemas.openxmlformats.org/officeDocument/2006/relationships/image" Target="../media/image47.png"/><Relationship Id="rId4" Type="http://schemas.openxmlformats.org/officeDocument/2006/relationships/tags" Target="../tags/tag1460.xml"/><Relationship Id="rId3" Type="http://schemas.openxmlformats.org/officeDocument/2006/relationships/image" Target="../media/image46.png"/><Relationship Id="rId2" Type="http://schemas.openxmlformats.org/officeDocument/2006/relationships/tags" Target="../tags/tag1459.xml"/><Relationship Id="rId15" Type="http://schemas.openxmlformats.org/officeDocument/2006/relationships/slideLayout" Target="../slideLayouts/slideLayout7.xml"/><Relationship Id="rId14" Type="http://schemas.openxmlformats.org/officeDocument/2006/relationships/tags" Target="../tags/tag1468.xml"/><Relationship Id="rId13" Type="http://schemas.openxmlformats.org/officeDocument/2006/relationships/tags" Target="../tags/tag1467.xml"/><Relationship Id="rId12" Type="http://schemas.openxmlformats.org/officeDocument/2006/relationships/tags" Target="../tags/tag1466.xml"/><Relationship Id="rId11" Type="http://schemas.openxmlformats.org/officeDocument/2006/relationships/tags" Target="../tags/tag1465.xml"/><Relationship Id="rId10" Type="http://schemas.openxmlformats.org/officeDocument/2006/relationships/tags" Target="../tags/tag1464.xml"/><Relationship Id="rId1" Type="http://schemas.openxmlformats.org/officeDocument/2006/relationships/image" Target="../media/image40.jpeg"/></Relationships>
</file>

<file path=ppt/slides/_rels/slide33.xml.rels><?xml version="1.0" encoding="UTF-8" standalone="yes"?>
<Relationships xmlns="http://schemas.openxmlformats.org/package/2006/relationships"><Relationship Id="rId9" Type="http://schemas.openxmlformats.org/officeDocument/2006/relationships/tags" Target="../tags/tag1473.xml"/><Relationship Id="rId8" Type="http://schemas.openxmlformats.org/officeDocument/2006/relationships/tags" Target="../tags/tag1472.xml"/><Relationship Id="rId7" Type="http://schemas.openxmlformats.org/officeDocument/2006/relationships/image" Target="../media/image51.png"/><Relationship Id="rId6" Type="http://schemas.openxmlformats.org/officeDocument/2006/relationships/tags" Target="../tags/tag1471.xml"/><Relationship Id="rId5" Type="http://schemas.openxmlformats.org/officeDocument/2006/relationships/image" Target="../media/image50.jpeg"/><Relationship Id="rId4" Type="http://schemas.openxmlformats.org/officeDocument/2006/relationships/tags" Target="../tags/tag1470.xml"/><Relationship Id="rId3" Type="http://schemas.openxmlformats.org/officeDocument/2006/relationships/image" Target="../media/image49.jpeg"/><Relationship Id="rId2" Type="http://schemas.openxmlformats.org/officeDocument/2006/relationships/tags" Target="../tags/tag1469.xml"/><Relationship Id="rId15" Type="http://schemas.openxmlformats.org/officeDocument/2006/relationships/slideLayout" Target="../slideLayouts/slideLayout7.xml"/><Relationship Id="rId14" Type="http://schemas.openxmlformats.org/officeDocument/2006/relationships/tags" Target="../tags/tag1478.xml"/><Relationship Id="rId13" Type="http://schemas.openxmlformats.org/officeDocument/2006/relationships/tags" Target="../tags/tag1477.xml"/><Relationship Id="rId12" Type="http://schemas.openxmlformats.org/officeDocument/2006/relationships/tags" Target="../tags/tag1476.xml"/><Relationship Id="rId11" Type="http://schemas.openxmlformats.org/officeDocument/2006/relationships/tags" Target="../tags/tag1475.xml"/><Relationship Id="rId10" Type="http://schemas.openxmlformats.org/officeDocument/2006/relationships/tags" Target="../tags/tag1474.xml"/><Relationship Id="rId1" Type="http://schemas.openxmlformats.org/officeDocument/2006/relationships/image" Target="../media/image40.jpeg"/></Relationships>
</file>

<file path=ppt/slides/_rels/slide34.xml.rels><?xml version="1.0" encoding="UTF-8" standalone="yes"?>
<Relationships xmlns="http://schemas.openxmlformats.org/package/2006/relationships"><Relationship Id="rId9" Type="http://schemas.openxmlformats.org/officeDocument/2006/relationships/tags" Target="../tags/tag1483.xml"/><Relationship Id="rId8" Type="http://schemas.openxmlformats.org/officeDocument/2006/relationships/tags" Target="../tags/tag1482.xml"/><Relationship Id="rId7" Type="http://schemas.openxmlformats.org/officeDocument/2006/relationships/image" Target="../media/image54.png"/><Relationship Id="rId6" Type="http://schemas.openxmlformats.org/officeDocument/2006/relationships/tags" Target="../tags/tag1481.xml"/><Relationship Id="rId5" Type="http://schemas.openxmlformats.org/officeDocument/2006/relationships/image" Target="../media/image53.jpeg"/><Relationship Id="rId4" Type="http://schemas.openxmlformats.org/officeDocument/2006/relationships/tags" Target="../tags/tag1480.xml"/><Relationship Id="rId3" Type="http://schemas.openxmlformats.org/officeDocument/2006/relationships/image" Target="../media/image52.jpeg"/><Relationship Id="rId2" Type="http://schemas.openxmlformats.org/officeDocument/2006/relationships/tags" Target="../tags/tag1479.xml"/><Relationship Id="rId15" Type="http://schemas.openxmlformats.org/officeDocument/2006/relationships/slideLayout" Target="../slideLayouts/slideLayout7.xml"/><Relationship Id="rId14" Type="http://schemas.openxmlformats.org/officeDocument/2006/relationships/tags" Target="../tags/tag1488.xml"/><Relationship Id="rId13" Type="http://schemas.openxmlformats.org/officeDocument/2006/relationships/tags" Target="../tags/tag1487.xml"/><Relationship Id="rId12" Type="http://schemas.openxmlformats.org/officeDocument/2006/relationships/tags" Target="../tags/tag1486.xml"/><Relationship Id="rId11" Type="http://schemas.openxmlformats.org/officeDocument/2006/relationships/tags" Target="../tags/tag1485.xml"/><Relationship Id="rId10" Type="http://schemas.openxmlformats.org/officeDocument/2006/relationships/tags" Target="../tags/tag1484.xml"/><Relationship Id="rId1" Type="http://schemas.openxmlformats.org/officeDocument/2006/relationships/image" Target="../media/image40.jpeg"/></Relationships>
</file>

<file path=ppt/slides/_rels/slide35.xml.rels><?xml version="1.0" encoding="UTF-8" standalone="yes"?>
<Relationships xmlns="http://schemas.openxmlformats.org/package/2006/relationships"><Relationship Id="rId9" Type="http://schemas.openxmlformats.org/officeDocument/2006/relationships/tags" Target="../tags/tag1493.xml"/><Relationship Id="rId8" Type="http://schemas.openxmlformats.org/officeDocument/2006/relationships/tags" Target="../tags/tag1492.xml"/><Relationship Id="rId7" Type="http://schemas.openxmlformats.org/officeDocument/2006/relationships/image" Target="../media/image57.png"/><Relationship Id="rId6" Type="http://schemas.openxmlformats.org/officeDocument/2006/relationships/tags" Target="../tags/tag1491.xml"/><Relationship Id="rId5" Type="http://schemas.openxmlformats.org/officeDocument/2006/relationships/image" Target="../media/image56.png"/><Relationship Id="rId4" Type="http://schemas.openxmlformats.org/officeDocument/2006/relationships/tags" Target="../tags/tag1490.xml"/><Relationship Id="rId3" Type="http://schemas.openxmlformats.org/officeDocument/2006/relationships/image" Target="../media/image55.jpeg"/><Relationship Id="rId2" Type="http://schemas.openxmlformats.org/officeDocument/2006/relationships/tags" Target="../tags/tag1489.xml"/><Relationship Id="rId15" Type="http://schemas.openxmlformats.org/officeDocument/2006/relationships/slideLayout" Target="../slideLayouts/slideLayout7.xml"/><Relationship Id="rId14" Type="http://schemas.openxmlformats.org/officeDocument/2006/relationships/tags" Target="../tags/tag1498.xml"/><Relationship Id="rId13" Type="http://schemas.openxmlformats.org/officeDocument/2006/relationships/tags" Target="../tags/tag1497.xml"/><Relationship Id="rId12" Type="http://schemas.openxmlformats.org/officeDocument/2006/relationships/tags" Target="../tags/tag1496.xml"/><Relationship Id="rId11" Type="http://schemas.openxmlformats.org/officeDocument/2006/relationships/tags" Target="../tags/tag1495.xml"/><Relationship Id="rId10" Type="http://schemas.openxmlformats.org/officeDocument/2006/relationships/tags" Target="../tags/tag1494.xml"/><Relationship Id="rId1" Type="http://schemas.openxmlformats.org/officeDocument/2006/relationships/image" Target="../media/image40.jpe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99.xml"/><Relationship Id="rId2" Type="http://schemas.openxmlformats.org/officeDocument/2006/relationships/image" Target="../media/image58.jpeg"/><Relationship Id="rId1" Type="http://schemas.openxmlformats.org/officeDocument/2006/relationships/image" Target="../media/image40.jpeg"/></Relationships>
</file>

<file path=ppt/slides/_rels/slide37.xml.rels><?xml version="1.0" encoding="UTF-8" standalone="yes"?>
<Relationships xmlns="http://schemas.openxmlformats.org/package/2006/relationships"><Relationship Id="rId9" Type="http://schemas.openxmlformats.org/officeDocument/2006/relationships/tags" Target="../tags/tag1506.xml"/><Relationship Id="rId8" Type="http://schemas.openxmlformats.org/officeDocument/2006/relationships/tags" Target="../tags/tag1505.xml"/><Relationship Id="rId7" Type="http://schemas.openxmlformats.org/officeDocument/2006/relationships/tags" Target="../tags/tag1504.xml"/><Relationship Id="rId6" Type="http://schemas.openxmlformats.org/officeDocument/2006/relationships/image" Target="../media/image59.png"/><Relationship Id="rId5" Type="http://schemas.openxmlformats.org/officeDocument/2006/relationships/tags" Target="../tags/tag1503.xml"/><Relationship Id="rId4" Type="http://schemas.openxmlformats.org/officeDocument/2006/relationships/tags" Target="../tags/tag1502.xml"/><Relationship Id="rId3" Type="http://schemas.openxmlformats.org/officeDocument/2006/relationships/tags" Target="../tags/tag1501.xml"/><Relationship Id="rId22" Type="http://schemas.openxmlformats.org/officeDocument/2006/relationships/slideLayout" Target="../slideLayouts/slideLayout5.xml"/><Relationship Id="rId21" Type="http://schemas.openxmlformats.org/officeDocument/2006/relationships/tags" Target="../tags/tag1516.xml"/><Relationship Id="rId20" Type="http://schemas.openxmlformats.org/officeDocument/2006/relationships/tags" Target="../tags/tag1515.xml"/><Relationship Id="rId2" Type="http://schemas.openxmlformats.org/officeDocument/2006/relationships/tags" Target="../tags/tag1500.xml"/><Relationship Id="rId19" Type="http://schemas.openxmlformats.org/officeDocument/2006/relationships/image" Target="../media/image61.png"/><Relationship Id="rId18" Type="http://schemas.openxmlformats.org/officeDocument/2006/relationships/tags" Target="../tags/tag1514.xml"/><Relationship Id="rId17" Type="http://schemas.openxmlformats.org/officeDocument/2006/relationships/tags" Target="../tags/tag1513.xml"/><Relationship Id="rId16" Type="http://schemas.openxmlformats.org/officeDocument/2006/relationships/tags" Target="../tags/tag1512.xml"/><Relationship Id="rId15" Type="http://schemas.openxmlformats.org/officeDocument/2006/relationships/tags" Target="../tags/tag1511.xml"/><Relationship Id="rId14" Type="http://schemas.openxmlformats.org/officeDocument/2006/relationships/tags" Target="../tags/tag1510.xml"/><Relationship Id="rId13" Type="http://schemas.openxmlformats.org/officeDocument/2006/relationships/image" Target="../media/image60.jpeg"/><Relationship Id="rId12" Type="http://schemas.openxmlformats.org/officeDocument/2006/relationships/tags" Target="../tags/tag1509.xml"/><Relationship Id="rId11" Type="http://schemas.openxmlformats.org/officeDocument/2006/relationships/tags" Target="../tags/tag1508.xml"/><Relationship Id="rId10" Type="http://schemas.openxmlformats.org/officeDocument/2006/relationships/tags" Target="../tags/tag1507.xml"/><Relationship Id="rId1" Type="http://schemas.openxmlformats.org/officeDocument/2006/relationships/image" Target="../media/image40.jpeg"/></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520.xml"/><Relationship Id="rId4" Type="http://schemas.openxmlformats.org/officeDocument/2006/relationships/tags" Target="../tags/tag1519.xml"/><Relationship Id="rId3" Type="http://schemas.openxmlformats.org/officeDocument/2006/relationships/tags" Target="../tags/tag1518.xml"/><Relationship Id="rId2" Type="http://schemas.openxmlformats.org/officeDocument/2006/relationships/tags" Target="../tags/tag1517.xml"/><Relationship Id="rId1" Type="http://schemas.openxmlformats.org/officeDocument/2006/relationships/image" Target="../media/image62.jpeg"/></Relationships>
</file>

<file path=ppt/slides/_rels/slide39.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image" Target="../media/image69.png"/><Relationship Id="rId7" Type="http://schemas.openxmlformats.org/officeDocument/2006/relationships/image" Target="../media/image68.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4" Type="http://schemas.openxmlformats.org/officeDocument/2006/relationships/slideLayout" Target="../slideLayouts/slideLayout7.xml"/><Relationship Id="rId13" Type="http://schemas.openxmlformats.org/officeDocument/2006/relationships/tags" Target="../tags/tag1521.xml"/><Relationship Id="rId12" Type="http://schemas.openxmlformats.org/officeDocument/2006/relationships/image" Target="../media/image37.png"/><Relationship Id="rId11" Type="http://schemas.microsoft.com/office/2007/relationships/media" Target="../media/media3.mp3"/><Relationship Id="rId10" Type="http://schemas.openxmlformats.org/officeDocument/2006/relationships/audio" Target="../media/media3.mp3"/><Relationship Id="rId1" Type="http://schemas.openxmlformats.org/officeDocument/2006/relationships/image" Target="../media/image62.jpe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22.xml"/><Relationship Id="rId2" Type="http://schemas.openxmlformats.org/officeDocument/2006/relationships/image" Target="../media/image71.png"/><Relationship Id="rId1" Type="http://schemas.openxmlformats.org/officeDocument/2006/relationships/image" Target="../media/image62.jpe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23.xml"/><Relationship Id="rId2" Type="http://schemas.openxmlformats.org/officeDocument/2006/relationships/image" Target="../media/image72.png"/><Relationship Id="rId1" Type="http://schemas.openxmlformats.org/officeDocument/2006/relationships/image" Target="../media/image62.jpe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24.xml"/><Relationship Id="rId2" Type="http://schemas.openxmlformats.org/officeDocument/2006/relationships/image" Target="../media/image73.png"/><Relationship Id="rId1" Type="http://schemas.openxmlformats.org/officeDocument/2006/relationships/image" Target="../media/image62.jpeg"/></Relationships>
</file>

<file path=ppt/slides/_rels/slide4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525.xml"/><Relationship Id="rId5" Type="http://schemas.openxmlformats.org/officeDocument/2006/relationships/image" Target="../media/image77.png"/><Relationship Id="rId4" Type="http://schemas.openxmlformats.org/officeDocument/2006/relationships/image" Target="../media/image76.png"/><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62.jpeg"/></Relationships>
</file>

<file path=ppt/slides/_rels/slide44.xml.rels><?xml version="1.0" encoding="UTF-8" standalone="yes"?>
<Relationships xmlns="http://schemas.openxmlformats.org/package/2006/relationships"><Relationship Id="rId9" Type="http://schemas.openxmlformats.org/officeDocument/2006/relationships/image" Target="../media/image81.jpeg"/><Relationship Id="rId8" Type="http://schemas.openxmlformats.org/officeDocument/2006/relationships/tags" Target="../tags/tag1529.xml"/><Relationship Id="rId7" Type="http://schemas.openxmlformats.org/officeDocument/2006/relationships/image" Target="../media/image80.jpeg"/><Relationship Id="rId6" Type="http://schemas.openxmlformats.org/officeDocument/2006/relationships/tags" Target="../tags/tag1528.xml"/><Relationship Id="rId5" Type="http://schemas.openxmlformats.org/officeDocument/2006/relationships/image" Target="../media/image79.png"/><Relationship Id="rId4" Type="http://schemas.openxmlformats.org/officeDocument/2006/relationships/tags" Target="../tags/tag1527.xml"/><Relationship Id="rId3" Type="http://schemas.openxmlformats.org/officeDocument/2006/relationships/image" Target="../media/image78.jpeg"/><Relationship Id="rId2" Type="http://schemas.openxmlformats.org/officeDocument/2006/relationships/tags" Target="../tags/tag1526.xml"/><Relationship Id="rId15" Type="http://schemas.openxmlformats.org/officeDocument/2006/relationships/slideLayout" Target="../slideLayouts/slideLayout7.xml"/><Relationship Id="rId14" Type="http://schemas.openxmlformats.org/officeDocument/2006/relationships/tags" Target="../tags/tag1534.xml"/><Relationship Id="rId13" Type="http://schemas.openxmlformats.org/officeDocument/2006/relationships/tags" Target="../tags/tag1533.xml"/><Relationship Id="rId12" Type="http://schemas.openxmlformats.org/officeDocument/2006/relationships/tags" Target="../tags/tag1532.xml"/><Relationship Id="rId11" Type="http://schemas.openxmlformats.org/officeDocument/2006/relationships/tags" Target="../tags/tag1531.xml"/><Relationship Id="rId10" Type="http://schemas.openxmlformats.org/officeDocument/2006/relationships/tags" Target="../tags/tag1530.xml"/><Relationship Id="rId1" Type="http://schemas.openxmlformats.org/officeDocument/2006/relationships/image" Target="../media/image62.jpe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537.xml"/><Relationship Id="rId3" Type="http://schemas.openxmlformats.org/officeDocument/2006/relationships/tags" Target="../tags/tag1536.xml"/><Relationship Id="rId2" Type="http://schemas.openxmlformats.org/officeDocument/2006/relationships/tags" Target="../tags/tag1535.xml"/><Relationship Id="rId1" Type="http://schemas.openxmlformats.org/officeDocument/2006/relationships/image" Target="../media/image82.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38.xml"/><Relationship Id="rId2" Type="http://schemas.openxmlformats.org/officeDocument/2006/relationships/image" Target="../media/image83.jpeg"/><Relationship Id="rId1" Type="http://schemas.openxmlformats.org/officeDocument/2006/relationships/image" Target="../media/image35.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39.xml"/><Relationship Id="rId2" Type="http://schemas.openxmlformats.org/officeDocument/2006/relationships/image" Target="../media/image84.jpeg"/><Relationship Id="rId1" Type="http://schemas.openxmlformats.org/officeDocument/2006/relationships/image" Target="../media/image35.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40.xml"/><Relationship Id="rId2" Type="http://schemas.openxmlformats.org/officeDocument/2006/relationships/image" Target="../media/image85.jpeg"/><Relationship Id="rId1" Type="http://schemas.openxmlformats.org/officeDocument/2006/relationships/image" Target="../media/image35.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41.xml"/><Relationship Id="rId2" Type="http://schemas.openxmlformats.org/officeDocument/2006/relationships/image" Target="../media/image86.jpeg"/><Relationship Id="rId1" Type="http://schemas.openxmlformats.org/officeDocument/2006/relationships/image" Target="../media/image35.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42.xml"/><Relationship Id="rId2" Type="http://schemas.openxmlformats.org/officeDocument/2006/relationships/image" Target="../media/image87.png"/><Relationship Id="rId1" Type="http://schemas.openxmlformats.org/officeDocument/2006/relationships/image" Target="../media/image35.pn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43.xml"/><Relationship Id="rId2" Type="http://schemas.openxmlformats.org/officeDocument/2006/relationships/image" Target="../media/image88.png"/><Relationship Id="rId1"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4.xml"/><Relationship Id="rId1" Type="http://schemas.openxmlformats.org/officeDocument/2006/relationships/image" Target="../media/image35.png"/></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1545.xml"/><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35.png"/></Relationships>
</file>

<file path=ppt/slides/_rels/slide54.xml.rels><?xml version="1.0" encoding="UTF-8" standalone="yes"?>
<Relationships xmlns="http://schemas.openxmlformats.org/package/2006/relationships"><Relationship Id="rId9" Type="http://schemas.openxmlformats.org/officeDocument/2006/relationships/tags" Target="../tags/tag1554.xml"/><Relationship Id="rId8" Type="http://schemas.openxmlformats.org/officeDocument/2006/relationships/tags" Target="../tags/tag1553.xml"/><Relationship Id="rId7" Type="http://schemas.openxmlformats.org/officeDocument/2006/relationships/tags" Target="../tags/tag1552.xml"/><Relationship Id="rId6" Type="http://schemas.openxmlformats.org/officeDocument/2006/relationships/tags" Target="../tags/tag1551.xml"/><Relationship Id="rId5" Type="http://schemas.openxmlformats.org/officeDocument/2006/relationships/tags" Target="../tags/tag1550.xml"/><Relationship Id="rId4" Type="http://schemas.openxmlformats.org/officeDocument/2006/relationships/tags" Target="../tags/tag1549.xml"/><Relationship Id="rId3" Type="http://schemas.openxmlformats.org/officeDocument/2006/relationships/tags" Target="../tags/tag1548.xml"/><Relationship Id="rId28" Type="http://schemas.openxmlformats.org/officeDocument/2006/relationships/slideLayout" Target="../slideLayouts/slideLayout7.xml"/><Relationship Id="rId27" Type="http://schemas.openxmlformats.org/officeDocument/2006/relationships/tags" Target="../tags/tag1572.xml"/><Relationship Id="rId26" Type="http://schemas.openxmlformats.org/officeDocument/2006/relationships/tags" Target="../tags/tag1571.xml"/><Relationship Id="rId25" Type="http://schemas.openxmlformats.org/officeDocument/2006/relationships/tags" Target="../tags/tag1570.xml"/><Relationship Id="rId24" Type="http://schemas.openxmlformats.org/officeDocument/2006/relationships/tags" Target="../tags/tag1569.xml"/><Relationship Id="rId23" Type="http://schemas.openxmlformats.org/officeDocument/2006/relationships/tags" Target="../tags/tag1568.xml"/><Relationship Id="rId22" Type="http://schemas.openxmlformats.org/officeDocument/2006/relationships/tags" Target="../tags/tag1567.xml"/><Relationship Id="rId21" Type="http://schemas.openxmlformats.org/officeDocument/2006/relationships/tags" Target="../tags/tag1566.xml"/><Relationship Id="rId20" Type="http://schemas.openxmlformats.org/officeDocument/2006/relationships/tags" Target="../tags/tag1565.xml"/><Relationship Id="rId2" Type="http://schemas.openxmlformats.org/officeDocument/2006/relationships/tags" Target="../tags/tag1547.xml"/><Relationship Id="rId19" Type="http://schemas.openxmlformats.org/officeDocument/2006/relationships/tags" Target="../tags/tag1564.xml"/><Relationship Id="rId18" Type="http://schemas.openxmlformats.org/officeDocument/2006/relationships/tags" Target="../tags/tag1563.xml"/><Relationship Id="rId17" Type="http://schemas.openxmlformats.org/officeDocument/2006/relationships/tags" Target="../tags/tag1562.xml"/><Relationship Id="rId16" Type="http://schemas.openxmlformats.org/officeDocument/2006/relationships/tags" Target="../tags/tag1561.xml"/><Relationship Id="rId15" Type="http://schemas.openxmlformats.org/officeDocument/2006/relationships/tags" Target="../tags/tag1560.xml"/><Relationship Id="rId14" Type="http://schemas.openxmlformats.org/officeDocument/2006/relationships/tags" Target="../tags/tag1559.xml"/><Relationship Id="rId13" Type="http://schemas.openxmlformats.org/officeDocument/2006/relationships/tags" Target="../tags/tag1558.xml"/><Relationship Id="rId12" Type="http://schemas.openxmlformats.org/officeDocument/2006/relationships/tags" Target="../tags/tag1557.xml"/><Relationship Id="rId11" Type="http://schemas.openxmlformats.org/officeDocument/2006/relationships/tags" Target="../tags/tag1556.xml"/><Relationship Id="rId10" Type="http://schemas.openxmlformats.org/officeDocument/2006/relationships/tags" Target="../tags/tag1555.xml"/><Relationship Id="rId1" Type="http://schemas.openxmlformats.org/officeDocument/2006/relationships/tags" Target="../tags/tag1546.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73.xml"/><Relationship Id="rId2" Type="http://schemas.openxmlformats.org/officeDocument/2006/relationships/image" Target="../media/image92.jpeg"/><Relationship Id="rId1" Type="http://schemas.openxmlformats.org/officeDocument/2006/relationships/image" Target="../media/image91.jpeg"/></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576.xml"/><Relationship Id="rId2" Type="http://schemas.openxmlformats.org/officeDocument/2006/relationships/tags" Target="../tags/tag1575.xml"/><Relationship Id="rId1" Type="http://schemas.openxmlformats.org/officeDocument/2006/relationships/tags" Target="../tags/tag15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p:cNvSpPr>
            <a:spLocks noGrp="1"/>
          </p:cNvSpPr>
          <p:nvPr>
            <p:ph type="ctrTitle"/>
            <p:custDataLst>
              <p:tags r:id="rId1"/>
            </p:custDataLst>
          </p:nvPr>
        </p:nvSpPr>
        <p:spPr/>
        <p:txBody>
          <a:bodyPr>
            <a:normAutofit fontScale="90000"/>
          </a:bodyPr>
          <a:p>
            <a:pPr marL="0" indent="0" algn="ctr">
              <a:lnSpc>
                <a:spcPct val="100000"/>
              </a:lnSpc>
              <a:spcBef>
                <a:spcPts val="0"/>
              </a:spcBef>
              <a:spcAft>
                <a:spcPts val="0"/>
              </a:spcAft>
              <a:buSzPct val="100000"/>
            </a:pPr>
            <a:r>
              <a:rPr lang="zh-CN" altLang="en-US">
                <a:effectLst>
                  <a:outerShdw dist="38100" dir="2700000" algn="tl">
                    <a:schemeClr val="accent2"/>
                  </a:outerShdw>
                </a:effectLst>
              </a:rPr>
              <a:t>新怪谈</a:t>
            </a:r>
            <a:br>
              <a:rPr lang="zh-CN" altLang="en-US">
                <a:effectLst>
                  <a:outerShdw dist="38100" dir="2700000" algn="tl">
                    <a:schemeClr val="accent2"/>
                  </a:outerShdw>
                </a:effectLst>
              </a:rPr>
            </a:br>
            <a:r>
              <a:rPr lang="en-US" altLang="zh-CN">
                <a:effectLst>
                  <a:outerShdw dist="38100" dir="2700000" algn="tl">
                    <a:schemeClr val="accent2"/>
                  </a:outerShdw>
                </a:effectLst>
              </a:rPr>
              <a:t>SCP</a:t>
            </a:r>
            <a:r>
              <a:rPr lang="zh-CN" altLang="en-US">
                <a:effectLst>
                  <a:outerShdw dist="38100" dir="2700000" algn="tl">
                    <a:schemeClr val="accent2"/>
                  </a:outerShdw>
                </a:effectLst>
              </a:rPr>
              <a:t>与后室</a:t>
            </a:r>
            <a:endParaRPr lang="zh-CN" altLang="en-US">
              <a:effectLst>
                <a:outerShdw dist="38100" dir="2700000" algn="tl">
                  <a:schemeClr val="accent2"/>
                </a:outerShdw>
              </a:effectLst>
            </a:endParaRPr>
          </a:p>
        </p:txBody>
      </p:sp>
      <p:sp>
        <p:nvSpPr>
          <p:cNvPr id="3" name="署名"/>
          <p:cNvSpPr>
            <a:spLocks noGrp="1"/>
          </p:cNvSpPr>
          <p:nvPr>
            <p:ph type="body" sz="quarter" idx="17"/>
            <p:custDataLst>
              <p:tags r:id="rId2"/>
            </p:custDataLst>
          </p:nvPr>
        </p:nvSpPr>
        <p:spPr/>
        <p:txBody>
          <a:bodyPr>
            <a:normAutofit fontScale="80000"/>
          </a:bodyPr>
          <a:p>
            <a:pPr marL="0" indent="0" algn="ctr">
              <a:lnSpc>
                <a:spcPct val="100000"/>
              </a:lnSpc>
              <a:spcBef>
                <a:spcPts val="1000"/>
              </a:spcBef>
              <a:spcAft>
                <a:spcPts val="0"/>
              </a:spcAft>
              <a:buSzPct val="100000"/>
            </a:pPr>
            <a:r>
              <a:rPr lang="zh-CN" altLang="en-US" sz="2000"/>
              <a:t>主持人：空调（特零</a:t>
            </a:r>
            <a:r>
              <a:rPr lang="zh-CN" altLang="en-US" sz="2000"/>
              <a:t>128）</a:t>
            </a:r>
            <a:endParaRPr lang="zh-CN" altLang="en-US" sz="200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98097"/>
          <p:cNvPicPr>
            <a:picLocks noChangeAspect="1"/>
          </p:cNvPicPr>
          <p:nvPr/>
        </p:nvPicPr>
        <p:blipFill>
          <a:blip r:embed="rId1"/>
          <a:stretch>
            <a:fillRect/>
          </a:stretch>
        </p:blipFill>
        <p:spPr>
          <a:xfrm flipH="1">
            <a:off x="0" y="0"/>
            <a:ext cx="12192000" cy="6858000"/>
          </a:xfrm>
          <a:prstGeom prst="rect">
            <a:avLst/>
          </a:prstGeom>
        </p:spPr>
      </p:pic>
      <p:sp>
        <p:nvSpPr>
          <p:cNvPr id="2" name="标题"/>
          <p:cNvSpPr>
            <a:spLocks noGrp="1"/>
          </p:cNvSpPr>
          <p:nvPr>
            <p:ph type="title"/>
            <p:custDataLst>
              <p:tags r:id="rId2"/>
            </p:custDataLst>
          </p:nvPr>
        </p:nvSpPr>
        <p:spPr/>
        <p:txBody>
          <a:bodyPr/>
          <a:p>
            <a:r>
              <a:rPr lang="zh-CN" altLang="en-US" dirty="0"/>
              <a:t>怪谈</a:t>
            </a:r>
            <a:endParaRPr lang="zh-CN" altLang="en-US" dirty="0"/>
          </a:p>
        </p:txBody>
      </p:sp>
      <p:sp>
        <p:nvSpPr>
          <p:cNvPr id="3" name="节编号"/>
          <p:cNvSpPr>
            <a:spLocks noGrp="1"/>
          </p:cNvSpPr>
          <p:nvPr>
            <p:ph type="body" sz="quarter" idx="13"/>
            <p:custDataLst>
              <p:tags r:id="rId3"/>
            </p:custDataLst>
          </p:nvPr>
        </p:nvSpPr>
        <p:spPr/>
        <p:txBody>
          <a:bodyPr/>
          <a:p>
            <a:r>
              <a:rPr lang="en-US" altLang="zh-CN" dirty="0"/>
              <a:t>PART 01</a:t>
            </a:r>
            <a:endParaRPr lang="en-US" altLang="zh-CN" dirty="0"/>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标题"/>
          <p:cNvSpPr>
            <a:spLocks noGrp="1"/>
          </p:cNvSpPr>
          <p:nvPr>
            <p:ph type="title"/>
            <p:custDataLst>
              <p:tags r:id="rId2"/>
            </p:custDataLst>
          </p:nvPr>
        </p:nvSpPr>
        <p:spPr/>
        <p:txBody>
          <a:bodyPr vert="horz" wrap="square" lIns="0" tIns="0" rIns="0" bIns="0" rtlCol="0" anchor="b">
            <a:normAutofit/>
          </a:bodyPr>
          <a:lstStyle/>
          <a:p>
            <a:pPr lvl="0" algn="l">
              <a:buClrTx/>
              <a:buSzTx/>
              <a:buFontTx/>
            </a:pPr>
            <a:r>
              <a:rPr lang="zh-CN" altLang="en-US" dirty="0">
                <a:sym typeface="+mn-ea"/>
              </a:rPr>
              <a:t>怪谈：启源</a:t>
            </a:r>
            <a:endParaRPr lang="zh-CN" altLang="en-US" dirty="0">
              <a:sym typeface="+mn-ea"/>
            </a:endParaRPr>
          </a:p>
        </p:txBody>
      </p:sp>
      <p:sp>
        <p:nvSpPr>
          <p:cNvPr id="6" name="内容占位符 5"/>
          <p:cNvSpPr>
            <a:spLocks noGrp="1"/>
          </p:cNvSpPr>
          <p:nvPr>
            <p:ph sz="half" idx="1"/>
          </p:nvPr>
        </p:nvSpPr>
        <p:spPr/>
        <p:txBody>
          <a:bodyPr>
            <a:normAutofit fontScale="70000"/>
          </a:bodyPr>
          <a:p>
            <a:pPr algn="just"/>
            <a:r>
              <a:rPr lang="zh-CN" altLang="en-US"/>
              <a:t>哥特小说，十八世纪开始的英语文学流派。一般认为哥特小说的滥觞是霍勒斯</a:t>
            </a:r>
            <a:r>
              <a:rPr lang="en-US" altLang="zh-CN"/>
              <a:t>·</a:t>
            </a:r>
            <a:r>
              <a:rPr lang="zh-CN" altLang="en-US"/>
              <a:t>渥波尔所写的《奥托兰多城堡》。哥特小说可以说是西方人恐怖电影的鼻祖，更重要的是，它使我们今天习惯地将哥特式（</a:t>
            </a:r>
            <a:r>
              <a:rPr lang="en-US" altLang="zh-CN"/>
              <a:t>Gothic</a:t>
            </a:r>
            <a:r>
              <a:rPr lang="zh-CN" altLang="en-US"/>
              <a:t>）与黑暗、恐怖联系在一起。随着哥特与万圣节等的持续发展，现在显著的流行哥特小说元素包括恐怖的形象、吸血鬼、狼人、神秘、超自然力量、厄运、死亡、颓废、住着幽灵的闹鬼洋楼、癫狂、家族诅咒、猫、有意志的树等混合在一起。</a:t>
            </a:r>
            <a:endParaRPr lang="zh-CN" altLang="en-US"/>
          </a:p>
          <a:p>
            <a:pPr algn="just"/>
            <a:r>
              <a:rPr lang="en-US" altLang="zh-CN"/>
              <a:t>“</a:t>
            </a:r>
            <a:r>
              <a:rPr lang="zh-CN" altLang="en-US"/>
              <a:t>哥特</a:t>
            </a:r>
            <a:r>
              <a:rPr lang="en-US" altLang="zh-CN"/>
              <a:t>”</a:t>
            </a:r>
            <a:r>
              <a:rPr lang="zh-CN" altLang="en-US"/>
              <a:t>被用于文学流派主要因为这种流派的主题探讨这种极端感情及一些黑暗话题，而且哥特小说的背景通常是哥特式的：废弃的摇摇欲坠的城堡、修道院。他们关注哥特式的相关建筑、艺术、诗歌（见墓园诗人），甚至园艺。</a:t>
            </a:r>
            <a:endParaRPr lang="zh-CN" altLang="en-US"/>
          </a:p>
        </p:txBody>
      </p:sp>
      <p:pic>
        <p:nvPicPr>
          <p:cNvPr id="8" name="内容占位符 7" descr="20250527_1906_哥特恐怖元素_simple_compose_01jw8pmnh4f56v22y0rwacb1he"/>
          <p:cNvPicPr>
            <a:picLocks noChangeAspect="1"/>
          </p:cNvPicPr>
          <p:nvPr>
            <p:ph sz="half" idx="2"/>
          </p:nvPr>
        </p:nvPicPr>
        <p:blipFill>
          <a:blip r:embed="rId3"/>
          <a:stretch>
            <a:fillRect/>
          </a:stretch>
        </p:blipFill>
        <p:spPr>
          <a:xfrm>
            <a:off x="7322820" y="506095"/>
            <a:ext cx="3896360" cy="5845175"/>
          </a:xfrm>
          <a:prstGeom prst="rect">
            <a:avLst/>
          </a:prstGeom>
        </p:spPr>
      </p:pic>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怪谈：启源</a:t>
            </a:r>
            <a:endParaRPr lang="zh-CN" altLang="en-US"/>
          </a:p>
        </p:txBody>
      </p:sp>
      <p:sp>
        <p:nvSpPr>
          <p:cNvPr id="3" name="内容占位符 2"/>
          <p:cNvSpPr>
            <a:spLocks noGrp="1"/>
          </p:cNvSpPr>
          <p:nvPr>
            <p:ph sz="half" idx="1"/>
          </p:nvPr>
        </p:nvSpPr>
        <p:spPr>
          <a:xfrm>
            <a:off x="695960" y="1555115"/>
            <a:ext cx="5323840" cy="4622800"/>
          </a:xfrm>
        </p:spPr>
        <p:txBody>
          <a:bodyPr>
            <a:normAutofit fontScale="70000"/>
          </a:bodyPr>
          <a:p>
            <a:pPr algn="just"/>
            <a:r>
              <a:rPr lang="zh-CN" altLang="en-US"/>
              <a:t>科幻小说诞生于</a:t>
            </a:r>
            <a:r>
              <a:rPr lang="en-US" altLang="zh-CN"/>
              <a:t>19</a:t>
            </a:r>
            <a:r>
              <a:rPr lang="zh-CN" altLang="en-US"/>
              <a:t>世纪，是欧洲工业文明崛起后特殊的文化现象之一。人类在</a:t>
            </a:r>
            <a:r>
              <a:rPr lang="en-US" altLang="zh-CN"/>
              <a:t>19</a:t>
            </a:r>
            <a:r>
              <a:rPr lang="zh-CN" altLang="en-US"/>
              <a:t>世纪，全面进入以科学发明和技术革命为主导的时代后，一切关注人类未来命运的文艺题材，都不可避免地要表现未来的科学技术。而这种表现，在工业革命之前是不可能的。</a:t>
            </a:r>
            <a:endParaRPr lang="zh-CN" altLang="en-US"/>
          </a:p>
          <a:p>
            <a:pPr algn="just"/>
            <a:r>
              <a:rPr lang="zh-CN" altLang="en-US"/>
              <a:t>一般认为，玛丽</a:t>
            </a:r>
            <a:r>
              <a:rPr lang="en-US" altLang="zh-CN"/>
              <a:t>·</a:t>
            </a:r>
            <a:r>
              <a:rPr lang="zh-CN" altLang="en-US"/>
              <a:t>雪莱最早将科学幻想元素引进小说创作中来。她在</a:t>
            </a:r>
            <a:r>
              <a:rPr lang="en-US" altLang="zh-CN"/>
              <a:t>1818</a:t>
            </a:r>
            <a:r>
              <a:rPr lang="zh-CN" altLang="en-US"/>
              <a:t>年发表的恐怖小说《弗兰肯斯坦》被许多评论家和爱好者</a:t>
            </a:r>
            <a:r>
              <a:rPr lang="en-US" altLang="zh-CN"/>
              <a:t>“</a:t>
            </a:r>
            <a:r>
              <a:rPr lang="zh-CN" altLang="en-US"/>
              <a:t>追认</a:t>
            </a:r>
            <a:r>
              <a:rPr lang="en-US" altLang="zh-CN"/>
              <a:t>”</a:t>
            </a:r>
            <a:r>
              <a:rPr lang="zh-CN" altLang="en-US"/>
              <a:t>为世界上第一部科幻小说。其后，美国诗人爱伦</a:t>
            </a:r>
            <a:r>
              <a:rPr lang="en-US" altLang="zh-CN"/>
              <a:t>·</a:t>
            </a:r>
            <a:r>
              <a:rPr lang="zh-CN" altLang="en-US"/>
              <a:t>坡也相继发表了一些具有科幻性质的小说作品。</a:t>
            </a:r>
            <a:r>
              <a:rPr lang="en-US" altLang="zh-CN"/>
              <a:t>19</a:t>
            </a:r>
            <a:r>
              <a:rPr lang="zh-CN" altLang="en-US"/>
              <a:t>世纪末，</a:t>
            </a:r>
            <a:r>
              <a:rPr lang="en-US" altLang="zh-CN"/>
              <a:t>20</a:t>
            </a:r>
            <a:r>
              <a:rPr lang="zh-CN" altLang="en-US"/>
              <a:t>世纪初，欧洲出现了两位重要的小说家，法国人儒勒</a:t>
            </a:r>
            <a:r>
              <a:rPr lang="en-US" altLang="zh-CN"/>
              <a:t>·</a:t>
            </a:r>
            <a:r>
              <a:rPr lang="zh-CN" altLang="en-US"/>
              <a:t>凡尔纳和英国人赫伯特</a:t>
            </a:r>
            <a:r>
              <a:rPr lang="en-US" altLang="zh-CN"/>
              <a:t>·</a:t>
            </a:r>
            <a:r>
              <a:rPr lang="zh-CN" altLang="en-US"/>
              <a:t>乔治</a:t>
            </a:r>
            <a:r>
              <a:rPr lang="en-US" altLang="zh-CN"/>
              <a:t>·</a:t>
            </a:r>
            <a:r>
              <a:rPr lang="zh-CN" altLang="en-US"/>
              <a:t>威尔斯。</a:t>
            </a:r>
            <a:endParaRPr lang="zh-CN" altLang="en-US"/>
          </a:p>
        </p:txBody>
      </p:sp>
      <p:pic>
        <p:nvPicPr>
          <p:cNvPr id="7" name="内容占位符 6" descr="20250527_1938_海底奇幻之旅_simple_compose_01jw8re70zf74sbfagsjcbxcw6"/>
          <p:cNvPicPr>
            <a:picLocks noChangeAspect="1"/>
          </p:cNvPicPr>
          <p:nvPr>
            <p:ph sz="half" idx="2"/>
          </p:nvPr>
        </p:nvPicPr>
        <p:blipFill>
          <a:blip r:embed="rId2"/>
          <a:stretch>
            <a:fillRect/>
          </a:stretch>
        </p:blipFill>
        <p:spPr>
          <a:xfrm>
            <a:off x="7286625" y="526415"/>
            <a:ext cx="3870325" cy="5805805"/>
          </a:xfrm>
          <a:prstGeom prst="rect">
            <a:avLst/>
          </a:prstGeom>
        </p:spPr>
      </p:pic>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怪谈：启源</a:t>
            </a:r>
            <a:endParaRPr lang="zh-CN" altLang="en-US"/>
          </a:p>
        </p:txBody>
      </p:sp>
      <p:sp>
        <p:nvSpPr>
          <p:cNvPr id="3" name="内容占位符 2"/>
          <p:cNvSpPr>
            <a:spLocks noGrp="1"/>
          </p:cNvSpPr>
          <p:nvPr>
            <p:ph sz="half" idx="1"/>
          </p:nvPr>
        </p:nvSpPr>
        <p:spPr>
          <a:xfrm>
            <a:off x="695960" y="1564005"/>
            <a:ext cx="5323840" cy="4613910"/>
          </a:xfrm>
        </p:spPr>
        <p:txBody>
          <a:bodyPr>
            <a:normAutofit fontScale="70000"/>
          </a:bodyPr>
          <a:p>
            <a:pPr algn="just"/>
            <a:r>
              <a:rPr lang="zh-CN" altLang="en-US"/>
              <a:t>推理小说在</a:t>
            </a:r>
            <a:r>
              <a:rPr lang="en-US" altLang="zh-CN"/>
              <a:t>19</a:t>
            </a:r>
            <a:r>
              <a:rPr lang="zh-CN" altLang="en-US"/>
              <a:t>世纪起源于美国，后来发展于英国。一般人认为，推理小说的发展是由爱伦</a:t>
            </a:r>
            <a:r>
              <a:rPr lang="en-US" altLang="zh-CN"/>
              <a:t>·</a:t>
            </a:r>
            <a:r>
              <a:rPr lang="zh-CN" altLang="en-US"/>
              <a:t>坡的《莫尔格街凶杀案》开始，爱伦坡采用科学的演绎法来破案，也就是胡适说的大胆假设、小心求证。</a:t>
            </a:r>
            <a:endParaRPr lang="zh-CN" altLang="en-US"/>
          </a:p>
          <a:p>
            <a:pPr algn="just"/>
            <a:r>
              <a:rPr lang="zh-CN" altLang="en-US"/>
              <a:t>后来柯南</a:t>
            </a:r>
            <a:r>
              <a:rPr lang="en-US" altLang="zh-CN"/>
              <a:t>·</a:t>
            </a:r>
            <a:r>
              <a:rPr lang="zh-CN" altLang="en-US"/>
              <a:t>道尔受其启发创造出福尔摩斯神探，推理小说逐渐自成一格。福尔摩斯也成为小说中名侦探的经典；</a:t>
            </a:r>
            <a:r>
              <a:rPr lang="en-US" altLang="zh-CN"/>
              <a:t>“</a:t>
            </a:r>
            <a:r>
              <a:rPr lang="zh-CN" altLang="en-US"/>
              <a:t>名侦探与助手</a:t>
            </a:r>
            <a:r>
              <a:rPr lang="en-US" altLang="zh-CN"/>
              <a:t>”</a:t>
            </a:r>
            <a:r>
              <a:rPr lang="zh-CN" altLang="en-US"/>
              <a:t>的搭挡模式由此展开，直至后来被封为谋杀天后的阿加莎</a:t>
            </a:r>
            <a:r>
              <a:rPr lang="en-US" altLang="zh-CN"/>
              <a:t>·</a:t>
            </a:r>
            <a:r>
              <a:rPr lang="zh-CN" altLang="en-US"/>
              <a:t>克里斯蒂笔下赫丘勒</a:t>
            </a:r>
            <a:r>
              <a:rPr lang="en-US" altLang="zh-CN"/>
              <a:t>·</a:t>
            </a:r>
            <a:r>
              <a:rPr lang="zh-CN" altLang="en-US"/>
              <a:t>白罗与海斯汀、美国推理名家艾勒里</a:t>
            </a:r>
            <a:r>
              <a:rPr lang="en-US" altLang="zh-CN"/>
              <a:t>·</a:t>
            </a:r>
            <a:r>
              <a:rPr lang="zh-CN" altLang="en-US"/>
              <a:t>昆恩笔下同名侦探艾勒里与其警探父亲、近代日本推理作家岛田庄司笔下的御手洗洁与石冈等等，皆或多或少延用了这样一个名侦探与其助手的模式。</a:t>
            </a:r>
            <a:endParaRPr lang="zh-CN" altLang="en-US"/>
          </a:p>
        </p:txBody>
      </p:sp>
      <p:pic>
        <p:nvPicPr>
          <p:cNvPr id="5" name="内容占位符 4" descr="20250527_1944_福尔摩斯探案_simple_compose_01jw8rt0acfka8ecqeh84gj3fn"/>
          <p:cNvPicPr>
            <a:picLocks noChangeAspect="1"/>
          </p:cNvPicPr>
          <p:nvPr>
            <p:ph sz="half" idx="2"/>
          </p:nvPr>
        </p:nvPicPr>
        <p:blipFill>
          <a:blip r:embed="rId2"/>
          <a:stretch>
            <a:fillRect/>
          </a:stretch>
        </p:blipFill>
        <p:spPr>
          <a:xfrm>
            <a:off x="7279005" y="506095"/>
            <a:ext cx="3896360" cy="5845175"/>
          </a:xfrm>
          <a:prstGeom prst="rect">
            <a:avLst/>
          </a:prstGeom>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怪谈：发展</a:t>
            </a:r>
            <a:endParaRPr lang="zh-CN" altLang="en-US"/>
          </a:p>
        </p:txBody>
      </p:sp>
      <p:sp>
        <p:nvSpPr>
          <p:cNvPr id="3" name="内容占位符 2"/>
          <p:cNvSpPr>
            <a:spLocks noGrp="1"/>
          </p:cNvSpPr>
          <p:nvPr>
            <p:ph sz="half" idx="1"/>
          </p:nvPr>
        </p:nvSpPr>
        <p:spPr/>
        <p:txBody>
          <a:bodyPr>
            <a:normAutofit lnSpcReduction="10000"/>
          </a:bodyPr>
          <a:p>
            <a:pPr algn="just"/>
            <a:r>
              <a:rPr lang="zh-CN" altLang="en-US"/>
              <a:t>埃德加</a:t>
            </a:r>
            <a:r>
              <a:rPr lang="en-US" altLang="zh-CN"/>
              <a:t>·</a:t>
            </a:r>
            <a:r>
              <a:rPr lang="zh-CN" altLang="en-US"/>
              <a:t>爱伦</a:t>
            </a:r>
            <a:r>
              <a:rPr lang="en-US" altLang="zh-CN"/>
              <a:t>·</a:t>
            </a:r>
            <a:r>
              <a:rPr lang="zh-CN" altLang="en-US"/>
              <a:t>坡，美国作家、诗人、编辑与文学评论家，以悬疑小说与惊悚小说最负盛名。爱伦</a:t>
            </a:r>
            <a:r>
              <a:rPr lang="en-US" altLang="zh-CN"/>
              <a:t>·</a:t>
            </a:r>
            <a:r>
              <a:rPr lang="zh-CN" altLang="en-US"/>
              <a:t>坡是黑暗浪漫主义文学的代表人物，也是侦探小说与科幻小说的先驱者。</a:t>
            </a:r>
            <a:endParaRPr lang="zh-CN" altLang="en-US"/>
          </a:p>
          <a:p>
            <a:pPr algn="just"/>
            <a:r>
              <a:rPr lang="zh-CN" altLang="en-US"/>
              <a:t>爱伦</a:t>
            </a:r>
            <a:r>
              <a:rPr lang="en-US" altLang="zh-CN"/>
              <a:t>·</a:t>
            </a:r>
            <a:r>
              <a:rPr lang="zh-CN" altLang="en-US"/>
              <a:t>坡的小说以永恒的死亡为主题，但这种文风又不完全等同于浪漫主义的感伤，也不完全等同于诡异小说的纯粹恐怖观感，当然与现代主义的荒谬特质也不全然相同。</a:t>
            </a:r>
            <a:endParaRPr lang="zh-CN" altLang="en-US"/>
          </a:p>
        </p:txBody>
      </p:sp>
      <p:pic>
        <p:nvPicPr>
          <p:cNvPr id="5" name="内容占位符 4" descr="EdgarAllanPoeGrave"/>
          <p:cNvPicPr>
            <a:picLocks noChangeAspect="1"/>
          </p:cNvPicPr>
          <p:nvPr>
            <p:ph sz="half" idx="2"/>
          </p:nvPr>
        </p:nvPicPr>
        <p:blipFill>
          <a:blip r:embed="rId2"/>
          <a:stretch>
            <a:fillRect/>
          </a:stretch>
        </p:blipFill>
        <p:spPr>
          <a:xfrm>
            <a:off x="7188835" y="511810"/>
            <a:ext cx="3875405" cy="5835015"/>
          </a:xfrm>
          <a:prstGeom prst="rect">
            <a:avLst/>
          </a:prstGeom>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怪谈：发展</a:t>
            </a:r>
            <a:endParaRPr lang="zh-CN" altLang="en-US"/>
          </a:p>
        </p:txBody>
      </p:sp>
      <p:sp>
        <p:nvSpPr>
          <p:cNvPr id="3" name="内容占位符 2"/>
          <p:cNvSpPr>
            <a:spLocks noGrp="1"/>
          </p:cNvSpPr>
          <p:nvPr>
            <p:ph sz="half" idx="1"/>
          </p:nvPr>
        </p:nvSpPr>
        <p:spPr/>
        <p:txBody>
          <a:bodyPr/>
          <a:p>
            <a:pPr algn="just"/>
            <a:r>
              <a:rPr lang="zh-CN" altLang="en-US" sz="1600"/>
              <a:t>霍华德</a:t>
            </a:r>
            <a:r>
              <a:rPr lang="en-US" altLang="zh-CN" sz="1600"/>
              <a:t>·</a:t>
            </a:r>
            <a:r>
              <a:rPr lang="zh-CN" altLang="en-US" sz="1600"/>
              <a:t>菲利普斯</a:t>
            </a:r>
            <a:r>
              <a:rPr lang="en-US" altLang="zh-CN" sz="1600"/>
              <a:t>·</a:t>
            </a:r>
            <a:r>
              <a:rPr lang="zh-CN" altLang="en-US" sz="1600"/>
              <a:t>洛夫克拉夫特（被粉丝亲切称为</a:t>
            </a:r>
            <a:r>
              <a:rPr lang="en-US" altLang="zh-CN" sz="1600"/>
              <a:t>“</a:t>
            </a:r>
            <a:r>
              <a:rPr lang="zh-CN" altLang="en-US" sz="1600"/>
              <a:t>爱手艺</a:t>
            </a:r>
            <a:r>
              <a:rPr lang="en-US" altLang="zh-CN" sz="1600"/>
              <a:t>”</a:t>
            </a:r>
            <a:r>
              <a:rPr lang="zh-CN" altLang="en-US" sz="1600"/>
              <a:t>），是美国恐怖、科幻与奇幻小说作家，尤以其怪奇小说著称。</a:t>
            </a:r>
            <a:endParaRPr lang="en-US" altLang="zh-CN" sz="1600"/>
          </a:p>
          <a:p>
            <a:pPr algn="just"/>
            <a:r>
              <a:rPr lang="zh-CN" altLang="en-US" sz="1600"/>
              <a:t>洛夫克拉夫特自称其写作的主题为</a:t>
            </a:r>
            <a:r>
              <a:rPr lang="en-US" altLang="zh-CN" sz="1600"/>
              <a:t>“</a:t>
            </a:r>
            <a:r>
              <a:rPr lang="zh-CN" altLang="en-US" sz="1600"/>
              <a:t>宇宙主义</a:t>
            </a:r>
            <a:r>
              <a:rPr lang="en-US" altLang="zh-CN" sz="1600"/>
              <a:t>”</a:t>
            </a:r>
            <a:r>
              <a:rPr lang="zh-CN" altLang="en-US" sz="1600"/>
              <a:t>，这一主题的基本概念为：人类有限的心智无法理解生命的本质，而宇宙对于人类来说是残酷陌生的。洛夫克拉夫特通过一系列围绕着非人诸神主题展开的关联松散的小说开发出克苏鲁神话体系；同一时期他还在作品中设定出了《死灵之书》，一本关于魔法仪式及失落知识的虚构魔法书。洛夫克拉夫特的作品大多包含悲观与愤世嫉俗的情感，与启蒙思想、浪漫主义以及基督教人文主义的价值观格格不入。</a:t>
            </a:r>
            <a:endParaRPr lang="zh-CN" altLang="en-US" sz="1600"/>
          </a:p>
          <a:p>
            <a:pPr algn="just"/>
            <a:r>
              <a:rPr lang="zh-CN" altLang="en-US" sz="1600"/>
              <a:t>虽然洛夫克拉夫特的名气在他在世时一直很低，但在死后其名声却日益高涨；今天，洛夫克拉夫特被视为二十世纪最具影响力的恐怖小说家之一。</a:t>
            </a:r>
            <a:endParaRPr lang="zh-CN" altLang="en-US" sz="1600"/>
          </a:p>
        </p:txBody>
      </p:sp>
      <p:pic>
        <p:nvPicPr>
          <p:cNvPr id="5" name="内容占位符 4" descr="20250527_2001_洛夫克拉夫特与克苏鲁_simple_compose_01jw8stpjkevjsrx8w7zejezkz"/>
          <p:cNvPicPr>
            <a:picLocks noChangeAspect="1"/>
          </p:cNvPicPr>
          <p:nvPr>
            <p:ph sz="half" idx="2"/>
          </p:nvPr>
        </p:nvPicPr>
        <p:blipFill>
          <a:blip r:embed="rId2"/>
          <a:stretch>
            <a:fillRect/>
          </a:stretch>
        </p:blipFill>
        <p:spPr>
          <a:xfrm>
            <a:off x="7138670" y="518795"/>
            <a:ext cx="3879850" cy="5820410"/>
          </a:xfrm>
          <a:prstGeom prst="rect">
            <a:avLst/>
          </a:prstGeom>
        </p:spPr>
      </p:pic>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612c85977be08"/>
          <p:cNvPicPr>
            <a:picLocks noChangeAspect="1"/>
          </p:cNvPicPr>
          <p:nvPr/>
        </p:nvPicPr>
        <p:blipFill>
          <a:blip r:embed="rId1"/>
          <a:stretch>
            <a:fillRect/>
          </a:stretch>
        </p:blipFill>
        <p:spPr>
          <a:xfrm flipH="1">
            <a:off x="0" y="0"/>
            <a:ext cx="12183745" cy="6858000"/>
          </a:xfrm>
          <a:prstGeom prst="rect">
            <a:avLst/>
          </a:prstGeom>
        </p:spPr>
      </p:pic>
      <p:sp>
        <p:nvSpPr>
          <p:cNvPr id="2" name="标题 1"/>
          <p:cNvSpPr>
            <a:spLocks noGrp="1"/>
          </p:cNvSpPr>
          <p:nvPr>
            <p:ph type="title"/>
          </p:nvPr>
        </p:nvSpPr>
        <p:spPr/>
        <p:txBody>
          <a:bodyPr/>
          <a:p>
            <a:r>
              <a:rPr lang="zh-CN" altLang="en-US"/>
              <a:t>新怪谈</a:t>
            </a:r>
            <a:endParaRPr lang="zh-CN" altLang="en-US"/>
          </a:p>
        </p:txBody>
      </p:sp>
      <p:sp>
        <p:nvSpPr>
          <p:cNvPr id="3" name="文本占位符 2"/>
          <p:cNvSpPr>
            <a:spLocks noGrp="1"/>
          </p:cNvSpPr>
          <p:nvPr>
            <p:ph type="body" sz="quarter" idx="13"/>
          </p:nvPr>
        </p:nvSpPr>
        <p:spPr/>
        <p:txBody>
          <a:bodyPr/>
          <a:p>
            <a:pPr algn="r"/>
            <a:r>
              <a:rPr lang="en-US" altLang="zh-CN" dirty="0">
                <a:sym typeface="+mn-ea"/>
              </a:rPr>
              <a:t>PART 02</a:t>
            </a:r>
            <a:endParaRPr lang="zh-CN" altLang="en-US"/>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blipFill>
        <a:effectLst/>
      </p:bgPr>
    </p:bg>
    <p:spTree>
      <p:nvGrpSpPr>
        <p:cNvPr id="1" name=""/>
        <p:cNvGrpSpPr/>
        <p:nvPr/>
      </p:nvGrpSpPr>
      <p:grpSpPr/>
      <p:sp>
        <p:nvSpPr>
          <p:cNvPr id="2" name="标题 1"/>
          <p:cNvSpPr>
            <a:spLocks noGrp="1"/>
          </p:cNvSpPr>
          <p:nvPr>
            <p:ph type="title"/>
          </p:nvPr>
        </p:nvSpPr>
        <p:spPr/>
        <p:txBody>
          <a:bodyPr/>
          <a:p>
            <a:r>
              <a:rPr lang="zh-CN" altLang="en-US"/>
              <a:t>新怪谈：伊始</a:t>
            </a:r>
            <a:endParaRPr lang="zh-CN" altLang="en-US"/>
          </a:p>
        </p:txBody>
      </p:sp>
      <p:sp>
        <p:nvSpPr>
          <p:cNvPr id="3" name="内容占位符 2"/>
          <p:cNvSpPr>
            <a:spLocks noGrp="1"/>
          </p:cNvSpPr>
          <p:nvPr>
            <p:ph sz="half" idx="1"/>
          </p:nvPr>
        </p:nvSpPr>
        <p:spPr>
          <a:xfrm>
            <a:off x="695960" y="1450975"/>
            <a:ext cx="5323840" cy="4726940"/>
          </a:xfrm>
        </p:spPr>
        <p:txBody>
          <a:bodyPr>
            <a:normAutofit fontScale="80000"/>
          </a:bodyPr>
          <a:p>
            <a:pPr algn="just"/>
            <a:r>
              <a:rPr lang="zh-CN" altLang="en-US"/>
              <a:t>大约在二十世纪九十年代，新怪谈（被认为）诞生了。早期的新怪谈作品只存在于各类期刊和网络论坛上。最早出版的新怪谈小说是</a:t>
            </a:r>
            <a:r>
              <a:rPr lang="en-US" altLang="zh-CN"/>
              <a:t>2000</a:t>
            </a:r>
            <a:r>
              <a:rPr lang="zh-CN" altLang="en-US"/>
              <a:t>年柴纳</a:t>
            </a:r>
            <a:r>
              <a:rPr lang="en-US" altLang="zh-CN"/>
              <a:t>·</a:t>
            </a:r>
            <a:r>
              <a:rPr lang="zh-CN" altLang="en-US"/>
              <a:t>米耶维的《帕迪杜街车站》，这部小说的出版标志着新怪谈文学的兴起，此后，许多相似风格的小说陆续出版，比较知名的有</a:t>
            </a:r>
            <a:r>
              <a:rPr lang="en-US" altLang="zh-CN"/>
              <a:t>K·J·</a:t>
            </a:r>
            <a:r>
              <a:rPr lang="zh-CN" altLang="en-US"/>
              <a:t>比绍普的《蚀刻之城》，保尔</a:t>
            </a:r>
            <a:r>
              <a:rPr lang="en-US" altLang="zh-CN"/>
              <a:t>·</a:t>
            </a:r>
            <a:r>
              <a:rPr lang="zh-CN" altLang="en-US"/>
              <a:t>迪</a:t>
            </a:r>
            <a:r>
              <a:rPr lang="en-US" altLang="zh-CN"/>
              <a:t>·</a:t>
            </a:r>
            <a:r>
              <a:rPr lang="zh-CN" altLang="en-US"/>
              <a:t>菲利普的《直线城的一年》，斯苔芙</a:t>
            </a:r>
            <a:r>
              <a:rPr lang="en-US" altLang="zh-CN"/>
              <a:t>·</a:t>
            </a:r>
            <a:r>
              <a:rPr lang="zh-CN" altLang="en-US"/>
              <a:t>斯万斯顿的《烽火纪年》等。</a:t>
            </a:r>
            <a:r>
              <a:rPr lang="en-US" altLang="zh-CN"/>
              <a:t>2003</a:t>
            </a:r>
            <a:r>
              <a:rPr lang="zh-CN" altLang="en-US"/>
              <a:t>年</a:t>
            </a:r>
            <a:r>
              <a:rPr lang="en-US" altLang="zh-CN"/>
              <a:t>4</a:t>
            </a:r>
            <a:r>
              <a:rPr lang="zh-CN" altLang="en-US"/>
              <a:t>月，迈克尔</a:t>
            </a:r>
            <a:r>
              <a:rPr lang="en-US" altLang="zh-CN"/>
              <a:t>·</a:t>
            </a:r>
            <a:r>
              <a:rPr lang="zh-CN" altLang="en-US"/>
              <a:t>约翰</a:t>
            </a:r>
            <a:r>
              <a:rPr lang="en-US" altLang="zh-CN"/>
              <a:t>·</a:t>
            </a:r>
            <a:r>
              <a:rPr lang="zh-CN" altLang="en-US"/>
              <a:t>哈里森在《第三选择》杂志的网络留言板上提出了</a:t>
            </a:r>
            <a:r>
              <a:rPr lang="en-US" altLang="zh-CN"/>
              <a:t>“</a:t>
            </a:r>
            <a:r>
              <a:rPr lang="zh-CN" altLang="en-US"/>
              <a:t>新怪谈</a:t>
            </a:r>
            <a:r>
              <a:rPr lang="en-US" altLang="zh-CN"/>
              <a:t>”</a:t>
            </a:r>
            <a:r>
              <a:rPr lang="zh-CN" altLang="en-US"/>
              <a:t>一词</a:t>
            </a:r>
            <a:r>
              <a:rPr lang="en-US" altLang="zh-CN"/>
              <a:t>,</a:t>
            </a:r>
            <a:r>
              <a:rPr lang="zh-CN" altLang="en-US"/>
              <a:t>新怪谈的概念正式产生，一般认为，它的领军人物是柴纳</a:t>
            </a:r>
            <a:r>
              <a:rPr lang="en-US" altLang="zh-CN"/>
              <a:t>·</a:t>
            </a:r>
            <a:r>
              <a:rPr lang="zh-CN" altLang="en-US"/>
              <a:t>米耶维和杰夫</a:t>
            </a:r>
            <a:r>
              <a:rPr lang="en-US" altLang="zh-CN"/>
              <a:t>·</a:t>
            </a:r>
            <a:r>
              <a:rPr lang="zh-CN" altLang="en-US"/>
              <a:t>范德米尔。</a:t>
            </a:r>
            <a:endParaRPr lang="zh-CN" altLang="en-US"/>
          </a:p>
        </p:txBody>
      </p:sp>
      <p:pic>
        <p:nvPicPr>
          <p:cNvPr id="5" name="内容占位符 4" descr="0f42c0e4ae2ae13b3e892a748347943d8e595175"/>
          <p:cNvPicPr>
            <a:picLocks noChangeAspect="1"/>
          </p:cNvPicPr>
          <p:nvPr>
            <p:ph sz="half" idx="2"/>
          </p:nvPr>
        </p:nvPicPr>
        <p:blipFill>
          <a:blip r:embed="rId2"/>
          <a:stretch>
            <a:fillRect/>
          </a:stretch>
        </p:blipFill>
        <p:spPr>
          <a:xfrm>
            <a:off x="7628255" y="1047750"/>
            <a:ext cx="3143250" cy="4762500"/>
          </a:xfrm>
          <a:prstGeom prst="rect">
            <a:avLst/>
          </a:prstGeom>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新怪谈：脉络</a:t>
            </a:r>
            <a:endParaRPr lang="zh-CN" altLang="en-US"/>
          </a:p>
        </p:txBody>
      </p:sp>
      <p:sp>
        <p:nvSpPr>
          <p:cNvPr id="3" name="内容占位符 2"/>
          <p:cNvSpPr>
            <a:spLocks noGrp="1"/>
          </p:cNvSpPr>
          <p:nvPr>
            <p:ph sz="half" idx="1"/>
          </p:nvPr>
        </p:nvSpPr>
        <p:spPr>
          <a:xfrm>
            <a:off x="695960" y="1502410"/>
            <a:ext cx="5323840" cy="4675505"/>
          </a:xfrm>
        </p:spPr>
        <p:txBody>
          <a:bodyPr>
            <a:normAutofit fontScale="70000"/>
          </a:bodyPr>
          <a:p>
            <a:pPr algn="just"/>
            <a:r>
              <a:rPr lang="zh-CN" altLang="en-US"/>
              <a:t>在发展了数十年之后，</a:t>
            </a:r>
            <a:r>
              <a:rPr lang="en-US" altLang="zh-CN"/>
              <a:t>“</a:t>
            </a:r>
            <a:r>
              <a:rPr lang="zh-CN" altLang="en-US"/>
              <a:t>黄金时代</a:t>
            </a:r>
            <a:r>
              <a:rPr lang="en-US" altLang="zh-CN"/>
              <a:t>”</a:t>
            </a:r>
            <a:r>
              <a:rPr lang="zh-CN" altLang="en-US"/>
              <a:t>科幻已进入了末期，没有新意，粗糙滥制的作品充斥着科幻市场。在整个文学领域都在深刻变化的情况下，科幻界也开始了自己的改革。</a:t>
            </a:r>
            <a:r>
              <a:rPr lang="en-US" altLang="zh-CN"/>
              <a:t>1965</a:t>
            </a:r>
            <a:r>
              <a:rPr lang="zh-CN" altLang="en-US"/>
              <a:t>年，迈克尔</a:t>
            </a:r>
            <a:r>
              <a:rPr lang="en-US" altLang="zh-CN"/>
              <a:t>·</a:t>
            </a:r>
            <a:r>
              <a:rPr lang="zh-CN" altLang="en-US"/>
              <a:t>莫考克出任英国《新世界》杂志主编。他就职后立刻进行变革，推出了包括他自己作品在内的一大批新科幻小说，这些作品将主流文学的写作手法，内容题材引入科幻之中，轰动一时，也由此掀起了科幻新浪潮运动。这场运动很快从英国发展到美国，一大批科幻作家涌现出来，其中比较知名的有罗杰</a:t>
            </a:r>
            <a:r>
              <a:rPr lang="en-US" altLang="zh-CN"/>
              <a:t>·</a:t>
            </a:r>
            <a:r>
              <a:rPr lang="zh-CN" altLang="en-US"/>
              <a:t>泽拉兹尼、弗兰克</a:t>
            </a:r>
            <a:r>
              <a:rPr lang="en-US" altLang="zh-CN"/>
              <a:t>·</a:t>
            </a:r>
            <a:r>
              <a:rPr lang="zh-CN" altLang="en-US"/>
              <a:t>赫伯特、厄休拉</a:t>
            </a:r>
            <a:r>
              <a:rPr lang="en-US" altLang="zh-CN"/>
              <a:t>·K·</a:t>
            </a:r>
            <a:r>
              <a:rPr lang="zh-CN" altLang="en-US"/>
              <a:t>勒吉恩、菲利普</a:t>
            </a:r>
            <a:r>
              <a:rPr lang="en-US" altLang="zh-CN"/>
              <a:t>·K·</a:t>
            </a:r>
            <a:r>
              <a:rPr lang="zh-CN" altLang="en-US"/>
              <a:t>迪克等人。新浪潮这种将科幻与神话、政治、心理学等内容相结合，文体诡谲多变乃至于晦涩难懂的写作手法，深深的影响了新怪谈。</a:t>
            </a:r>
            <a:endParaRPr lang="zh-CN" altLang="en-US"/>
          </a:p>
        </p:txBody>
      </p:sp>
      <p:pic>
        <p:nvPicPr>
          <p:cNvPr id="5" name="内容占位符 4" descr="573ywluwiz0iwuxmu8mk0tnbxhc650ao-630x1024"/>
          <p:cNvPicPr>
            <a:picLocks noChangeAspect="1"/>
          </p:cNvPicPr>
          <p:nvPr>
            <p:ph sz="half" idx="2"/>
          </p:nvPr>
        </p:nvPicPr>
        <p:blipFill>
          <a:blip r:embed="rId2"/>
          <a:stretch>
            <a:fillRect/>
          </a:stretch>
        </p:blipFill>
        <p:spPr>
          <a:xfrm>
            <a:off x="7726680" y="991235"/>
            <a:ext cx="2999740" cy="4876165"/>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新怪谈：脉络</a:t>
            </a:r>
            <a:endParaRPr lang="zh-CN" altLang="en-US"/>
          </a:p>
        </p:txBody>
      </p:sp>
      <p:sp>
        <p:nvSpPr>
          <p:cNvPr id="3" name="内容占位符 2"/>
          <p:cNvSpPr>
            <a:spLocks noGrp="1"/>
          </p:cNvSpPr>
          <p:nvPr>
            <p:ph sz="half" idx="1"/>
          </p:nvPr>
        </p:nvSpPr>
        <p:spPr/>
        <p:txBody>
          <a:bodyPr>
            <a:normAutofit lnSpcReduction="20000"/>
          </a:bodyPr>
          <a:p>
            <a:pPr algn="just"/>
            <a:r>
              <a:rPr lang="zh-CN" altLang="en-US"/>
              <a:t>新恐怖小说可以说是对旧怪谈的一种改良，在以克苏鲁神话为代表的旧怪谈中，怪物是不可名状的，因此对其描写也是晦涩难懂的，新恐怖小说则恰恰相反，它会对怪物进行细致入微的描写，以绝对清晰地细节来勾勒出一个超越理性的怪物，以激起人们的恐惧，它的代表人物是克里夫</a:t>
            </a:r>
            <a:r>
              <a:rPr lang="en-US" altLang="zh-CN"/>
              <a:t>·</a:t>
            </a:r>
            <a:r>
              <a:rPr lang="zh-CN" altLang="en-US"/>
              <a:t>巴克和拉姆齐</a:t>
            </a:r>
            <a:r>
              <a:rPr lang="en-US" altLang="zh-CN"/>
              <a:t>·</a:t>
            </a:r>
            <a:r>
              <a:rPr lang="zh-CN" altLang="en-US"/>
              <a:t>坎贝尔。新恐怖小说这种以绝对理性的笔触描写绝对不理性事物，通过二者的反差使读者感到不适的手法也被新怪谈所借鉴。</a:t>
            </a:r>
            <a:endParaRPr lang="zh-CN" altLang="en-US"/>
          </a:p>
        </p:txBody>
      </p:sp>
      <p:pic>
        <p:nvPicPr>
          <p:cNvPr id="5" name="内容占位符 4" descr="p2616827712"/>
          <p:cNvPicPr>
            <a:picLocks noChangeAspect="1"/>
          </p:cNvPicPr>
          <p:nvPr>
            <p:ph sz="half" idx="2"/>
          </p:nvPr>
        </p:nvPicPr>
        <p:blipFill>
          <a:blip r:embed="rId2"/>
          <a:stretch>
            <a:fillRect/>
          </a:stretch>
        </p:blipFill>
        <p:spPr>
          <a:xfrm>
            <a:off x="7646035" y="990600"/>
            <a:ext cx="3162935" cy="4876165"/>
          </a:xfrm>
          <a:prstGeom prst="rect">
            <a:avLst/>
          </a:prstGeom>
        </p:spPr>
      </p:pic>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新怪谈：崛起</a:t>
            </a:r>
            <a:endParaRPr lang="zh-CN" altLang="en-US"/>
          </a:p>
        </p:txBody>
      </p:sp>
      <p:sp>
        <p:nvSpPr>
          <p:cNvPr id="3" name="内容占位符 2"/>
          <p:cNvSpPr>
            <a:spLocks noGrp="1"/>
          </p:cNvSpPr>
          <p:nvPr>
            <p:ph sz="half" idx="1"/>
          </p:nvPr>
        </p:nvSpPr>
        <p:spPr>
          <a:xfrm>
            <a:off x="695960" y="1476375"/>
            <a:ext cx="5323840" cy="4701540"/>
          </a:xfrm>
        </p:spPr>
        <p:txBody>
          <a:bodyPr>
            <a:normAutofit/>
          </a:bodyPr>
          <a:p>
            <a:pPr algn="just"/>
            <a:r>
              <a:rPr lang="zh-CN" altLang="en-US"/>
              <a:t>杰夫</a:t>
            </a:r>
            <a:r>
              <a:rPr lang="en-US" altLang="zh-CN"/>
              <a:t>·</a:t>
            </a:r>
            <a:r>
              <a:rPr lang="zh-CN" altLang="en-US"/>
              <a:t>范德米尔是一位美国作家、编辑和文学评论家。他的小说《遗落的南境</a:t>
            </a:r>
            <a:r>
              <a:rPr lang="en-US" altLang="zh-CN"/>
              <a:t>·</a:t>
            </a:r>
            <a:r>
              <a:rPr lang="zh-CN" altLang="en-US"/>
              <a:t>灭绝》曾获得星云奖最佳长篇小说这一荣誉，并被导演亚历克斯</a:t>
            </a:r>
            <a:r>
              <a:rPr lang="en-US" altLang="zh-CN"/>
              <a:t>·</a:t>
            </a:r>
            <a:r>
              <a:rPr lang="zh-CN" altLang="en-US"/>
              <a:t>加兰改编成电影。</a:t>
            </a:r>
            <a:endParaRPr lang="zh-CN" altLang="en-US"/>
          </a:p>
          <a:p>
            <a:pPr algn="just"/>
            <a:r>
              <a:rPr lang="zh-CN" altLang="en-US"/>
              <a:t>他认为</a:t>
            </a:r>
            <a:r>
              <a:rPr lang="en-US" altLang="zh-CN"/>
              <a:t>——</a:t>
            </a:r>
            <a:r>
              <a:rPr lang="zh-CN" altLang="en-US" b="1">
                <a:solidFill>
                  <a:srgbClr val="FFFFFF"/>
                </a:solidFill>
                <a:effectLst>
                  <a:outerShdw dist="38100" dir="2700000" algn="ctr" rotWithShape="0">
                    <a:schemeClr val="accent1"/>
                  </a:outerShdw>
                </a:effectLst>
                <a:latin typeface="+mn-ea"/>
                <a:cs typeface="+mj-cs"/>
              </a:rPr>
              <a:t>新怪谈是一种以现代都市为舞台的架空小说，它颠覆了传统奇幻中常见的形式，并以复杂的真实世界为原型，且兼具科幻与奇幻元素。</a:t>
            </a:r>
            <a:endParaRPr lang="zh-CN" altLang="en-US" b="1">
              <a:solidFill>
                <a:srgbClr val="FFFFFF"/>
              </a:solidFill>
              <a:effectLst>
                <a:outerShdw dist="38100" dir="2700000" algn="ctr" rotWithShape="0">
                  <a:schemeClr val="accent1"/>
                </a:outerShdw>
              </a:effectLst>
              <a:latin typeface="+mn-ea"/>
              <a:cs typeface="+mj-cs"/>
            </a:endParaRPr>
          </a:p>
        </p:txBody>
      </p:sp>
      <p:pic>
        <p:nvPicPr>
          <p:cNvPr id="5" name="内容占位符 4" descr="20250527_2037_灵感画作_simple_compose_01jw8vvhf5e45azzp018a28k7z"/>
          <p:cNvPicPr>
            <a:picLocks noChangeAspect="1"/>
          </p:cNvPicPr>
          <p:nvPr>
            <p:ph sz="half" idx="2"/>
          </p:nvPr>
        </p:nvPicPr>
        <p:blipFill>
          <a:blip r:embed="rId2"/>
          <a:stretch>
            <a:fillRect/>
          </a:stretch>
        </p:blipFill>
        <p:spPr>
          <a:xfrm>
            <a:off x="7287260" y="525780"/>
            <a:ext cx="3870325" cy="5805805"/>
          </a:xfrm>
          <a:prstGeom prst="rect">
            <a:avLst/>
          </a:prstGeom>
        </p:spPr>
      </p:pic>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a:sym typeface="+mn-ea"/>
              </a:rPr>
              <a:t>新怪谈：崛起</a:t>
            </a:r>
            <a:endParaRPr lang="zh-CN" altLang="en-US"/>
          </a:p>
        </p:txBody>
      </p:sp>
      <p:sp>
        <p:nvSpPr>
          <p:cNvPr id="3" name="内容占位符 2"/>
          <p:cNvSpPr>
            <a:spLocks noGrp="1"/>
          </p:cNvSpPr>
          <p:nvPr>
            <p:ph sz="half" idx="1"/>
          </p:nvPr>
        </p:nvSpPr>
        <p:spPr/>
        <p:txBody>
          <a:bodyPr>
            <a:normAutofit fontScale="70000"/>
          </a:bodyPr>
          <a:p>
            <a:pPr algn="just"/>
            <a:r>
              <a:rPr lang="zh-CN" altLang="en-US"/>
              <a:t>柴纳</a:t>
            </a:r>
            <a:r>
              <a:rPr lang="en-US" altLang="zh-CN"/>
              <a:t>·</a:t>
            </a:r>
            <a:r>
              <a:rPr lang="zh-CN" altLang="en-US"/>
              <a:t>米耶维是英国奇幻小说作家，漫画家和学者。他喜欢描写他的小说为</a:t>
            </a:r>
            <a:r>
              <a:rPr lang="en-US" altLang="zh-CN"/>
              <a:t>“</a:t>
            </a:r>
            <a:r>
              <a:rPr lang="zh-CN" altLang="en-US"/>
              <a:t>怪异小说</a:t>
            </a:r>
            <a:r>
              <a:rPr lang="en-US" altLang="zh-CN"/>
              <a:t>”</a:t>
            </a:r>
            <a:r>
              <a:rPr lang="zh-CN" altLang="en-US"/>
              <a:t>，有时也被称为新怪异小说。在米耶维的《鼠王》《伪伦敦》《新巴黎的最后时光》等作品中，作者或想象了伦敦的鼠族等非人族群，或描绘了由被弃之物构成的</a:t>
            </a:r>
            <a:r>
              <a:rPr lang="en-US" altLang="zh-CN"/>
              <a:t>“</a:t>
            </a:r>
            <a:r>
              <a:rPr lang="zh-CN" altLang="en-US"/>
              <a:t>伪伦敦</a:t>
            </a:r>
            <a:r>
              <a:rPr lang="en-US" altLang="zh-CN"/>
              <a:t>”</a:t>
            </a:r>
            <a:r>
              <a:rPr lang="zh-CN" altLang="en-US"/>
              <a:t>，或展示了在巴黎获得生命的</a:t>
            </a:r>
            <a:r>
              <a:rPr lang="en-US" altLang="zh-CN"/>
              <a:t>“</a:t>
            </a:r>
            <a:r>
              <a:rPr lang="zh-CN" altLang="en-US"/>
              <a:t>超现实主义艺术</a:t>
            </a:r>
            <a:r>
              <a:rPr lang="en-US" altLang="zh-CN"/>
              <a:t>”</a:t>
            </a:r>
            <a:r>
              <a:rPr lang="zh-CN" altLang="en-US"/>
              <a:t>中的</a:t>
            </a:r>
            <a:r>
              <a:rPr lang="en-US" altLang="zh-CN"/>
              <a:t>“</a:t>
            </a:r>
            <a:r>
              <a:rPr lang="zh-CN" altLang="en-US"/>
              <a:t>怪物</a:t>
            </a:r>
            <a:r>
              <a:rPr lang="en-US" altLang="zh-CN"/>
              <a:t>”</a:t>
            </a:r>
            <a:r>
              <a:rPr lang="zh-CN" altLang="en-US"/>
              <a:t>。这些不被接受的怪物，</a:t>
            </a:r>
            <a:r>
              <a:rPr lang="en-US" altLang="zh-CN"/>
              <a:t> </a:t>
            </a:r>
            <a:r>
              <a:rPr lang="zh-CN" altLang="en-US"/>
              <a:t>往往与真正的</a:t>
            </a:r>
            <a:r>
              <a:rPr lang="en-US" altLang="zh-CN"/>
              <a:t>“</a:t>
            </a:r>
            <a:r>
              <a:rPr lang="zh-CN" altLang="en-US"/>
              <a:t>恶</a:t>
            </a:r>
            <a:r>
              <a:rPr lang="en-US" altLang="zh-CN"/>
              <a:t>”</a:t>
            </a:r>
            <a:r>
              <a:rPr lang="zh-CN" altLang="en-US"/>
              <a:t>进行着对抗。由此，米耶维提供了对多元都市面相的新奇审美体验，</a:t>
            </a:r>
            <a:r>
              <a:rPr lang="en-US" altLang="zh-CN"/>
              <a:t> </a:t>
            </a:r>
            <a:r>
              <a:rPr lang="zh-CN" altLang="en-US"/>
              <a:t>并否弃了托尔金式的作品中逃避现实的</a:t>
            </a:r>
            <a:r>
              <a:rPr lang="en-US" altLang="zh-CN"/>
              <a:t>“</a:t>
            </a:r>
            <a:r>
              <a:rPr lang="zh-CN" altLang="en-US"/>
              <a:t>抚慰</a:t>
            </a:r>
            <a:r>
              <a:rPr lang="en-US" altLang="zh-CN"/>
              <a:t>”</a:t>
            </a:r>
            <a:r>
              <a:rPr lang="zh-CN" altLang="en-US"/>
              <a:t>意味，强调通过对</a:t>
            </a:r>
            <a:r>
              <a:rPr lang="en-US" altLang="zh-CN"/>
              <a:t>“</a:t>
            </a:r>
            <a:r>
              <a:rPr lang="zh-CN" altLang="en-US"/>
              <a:t>多面世界</a:t>
            </a:r>
            <a:r>
              <a:rPr lang="en-US" altLang="zh-CN"/>
              <a:t>”“</a:t>
            </a:r>
            <a:r>
              <a:rPr lang="zh-CN" altLang="en-US"/>
              <a:t>怪物他者</a:t>
            </a:r>
            <a:r>
              <a:rPr lang="en-US" altLang="zh-CN"/>
              <a:t>”</a:t>
            </a:r>
            <a:r>
              <a:rPr lang="zh-CN" altLang="en-US"/>
              <a:t>的书写，来观照甚至改变现实，达成某种乌托邦理想。</a:t>
            </a:r>
            <a:endParaRPr lang="zh-CN" altLang="en-US"/>
          </a:p>
          <a:p>
            <a:pPr algn="just"/>
            <a:r>
              <a:rPr lang="zh-CN" altLang="en-US"/>
              <a:t>他认为</a:t>
            </a:r>
            <a:r>
              <a:rPr lang="en-US" altLang="zh-CN"/>
              <a:t>——</a:t>
            </a:r>
            <a:r>
              <a:rPr lang="zh-CN" altLang="en-US" b="1">
                <a:solidFill>
                  <a:srgbClr val="FFFFFF"/>
                </a:solidFill>
                <a:effectLst>
                  <a:outerShdw dist="38100" dir="2700000" algn="ctr" rotWithShape="0">
                    <a:schemeClr val="accent1"/>
                  </a:outerShdw>
                </a:effectLst>
                <a:latin typeface="+mn-ea"/>
                <a:cs typeface="+mj-cs"/>
              </a:rPr>
              <a:t>新怪谈是一种主要在英国小说界的，反映全球化与民众力量的，带有政治隐喻的奇幻现实题材小说。</a:t>
            </a:r>
            <a:endParaRPr lang="zh-CN" altLang="en-US"/>
          </a:p>
        </p:txBody>
      </p:sp>
      <p:pic>
        <p:nvPicPr>
          <p:cNvPr id="5" name="内容占位符 4" descr="20250527_2044_风城的末日_simple_compose_01jw8w9bazeqpvdvc0hcdzckyf"/>
          <p:cNvPicPr>
            <a:picLocks noChangeAspect="1"/>
          </p:cNvPicPr>
          <p:nvPr>
            <p:ph sz="half" idx="2"/>
          </p:nvPr>
        </p:nvPicPr>
        <p:blipFill>
          <a:blip r:embed="rId2"/>
          <a:stretch>
            <a:fillRect/>
          </a:stretch>
        </p:blipFill>
        <p:spPr>
          <a:xfrm>
            <a:off x="7305675" y="532765"/>
            <a:ext cx="3861435" cy="5792470"/>
          </a:xfrm>
          <a:prstGeom prst="rect">
            <a:avLst/>
          </a:prstGeom>
        </p:spPr>
      </p:pic>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a:sym typeface="+mn-ea"/>
              </a:rPr>
              <a:t>新怪谈：崛起</a:t>
            </a:r>
            <a:endParaRPr lang="zh-CN" altLang="en-US"/>
          </a:p>
        </p:txBody>
      </p:sp>
      <p:sp>
        <p:nvSpPr>
          <p:cNvPr id="3" name="内容占位符 2"/>
          <p:cNvSpPr>
            <a:spLocks noGrp="1"/>
          </p:cNvSpPr>
          <p:nvPr>
            <p:ph sz="half" idx="1"/>
          </p:nvPr>
        </p:nvSpPr>
        <p:spPr/>
        <p:txBody>
          <a:bodyPr>
            <a:normAutofit fontScale="90000" lnSpcReduction="20000"/>
          </a:bodyPr>
          <a:p>
            <a:pPr algn="just"/>
            <a:r>
              <a:rPr lang="zh-CN" altLang="en-US"/>
              <a:t>斯蒂芬妮</a:t>
            </a:r>
            <a:r>
              <a:rPr lang="en-US" altLang="zh-CN"/>
              <a:t>·</a:t>
            </a:r>
            <a:r>
              <a:rPr lang="zh-CN" altLang="en-US"/>
              <a:t>简</a:t>
            </a:r>
            <a:r>
              <a:rPr lang="en-US" altLang="zh-CN"/>
              <a:t>·</a:t>
            </a:r>
            <a:r>
              <a:rPr lang="zh-CN" altLang="en-US"/>
              <a:t>斯温斯顿是一位英国文学奇幻</a:t>
            </a:r>
            <a:r>
              <a:rPr lang="en-US" altLang="zh-CN"/>
              <a:t> / </a:t>
            </a:r>
            <a:r>
              <a:rPr lang="zh-CN" altLang="en-US"/>
              <a:t>科幻小说作家</a:t>
            </a:r>
            <a:r>
              <a:rPr lang="en-US" altLang="zh-CN"/>
              <a:t> </a:t>
            </a:r>
            <a:r>
              <a:rPr lang="zh-CN" altLang="en-US"/>
              <a:t>，以《城堡》系列而闻名。小说以圆环的生活为中心，这是一群由皇帝创造和维持的精英不朽者，一个近乎神一样的人物，与显然来自另一个世界的昆虫状生物进行了长期冲突。小说以第一人称讲述，讲述了</a:t>
            </a:r>
            <a:r>
              <a:rPr lang="en-US" altLang="zh-CN"/>
              <a:t>Jant</a:t>
            </a:r>
            <a:r>
              <a:rPr lang="zh-CN" altLang="en-US"/>
              <a:t>的生活，</a:t>
            </a:r>
            <a:r>
              <a:rPr lang="en-US" altLang="zh-CN"/>
              <a:t>Jant</a:t>
            </a:r>
            <a:r>
              <a:rPr lang="zh-CN" altLang="en-US"/>
              <a:t>是一个有翅膀的人形生物，性格有明显缺陷。该</a:t>
            </a:r>
            <a:r>
              <a:rPr lang="zh-CN" altLang="en-US"/>
              <a:t>系列还以存在多个世界为标志，包括梦幻般的巴洛克式</a:t>
            </a:r>
            <a:r>
              <a:rPr lang="en-US" altLang="zh-CN"/>
              <a:t>“Shift”</a:t>
            </a:r>
            <a:r>
              <a:rPr lang="zh-CN" altLang="en-US"/>
              <a:t>。</a:t>
            </a:r>
            <a:endParaRPr lang="zh-CN" altLang="en-US"/>
          </a:p>
          <a:p>
            <a:pPr algn="just"/>
            <a:r>
              <a:rPr lang="zh-CN" altLang="en-US"/>
              <a:t>她认为</a:t>
            </a:r>
            <a:r>
              <a:rPr lang="en-US" altLang="zh-CN"/>
              <a:t>——</a:t>
            </a:r>
            <a:r>
              <a:rPr lang="zh-CN" altLang="en-US" b="1">
                <a:solidFill>
                  <a:srgbClr val="FFFFFF"/>
                </a:solidFill>
                <a:effectLst>
                  <a:outerShdw dist="38100" dir="2700000" algn="ctr" rotWithShape="0">
                    <a:schemeClr val="accent1"/>
                  </a:outerShdw>
                </a:effectLst>
                <a:latin typeface="+mn-ea"/>
                <a:cs typeface="+mj-cs"/>
              </a:rPr>
              <a:t>新怪谈是一种文学自然神论，一种原始的顿悟体验。</a:t>
            </a:r>
            <a:endParaRPr lang="zh-CN" altLang="en-US"/>
          </a:p>
        </p:txBody>
      </p:sp>
      <p:pic>
        <p:nvPicPr>
          <p:cNvPr id="5" name="内容占位符 4" descr="The_Year_of_Our_War"/>
          <p:cNvPicPr>
            <a:picLocks noChangeAspect="1"/>
          </p:cNvPicPr>
          <p:nvPr>
            <p:ph sz="half" idx="2"/>
          </p:nvPr>
        </p:nvPicPr>
        <p:blipFill>
          <a:blip r:embed="rId2"/>
          <a:stretch>
            <a:fillRect/>
          </a:stretch>
        </p:blipFill>
        <p:spPr>
          <a:xfrm>
            <a:off x="7593330" y="964565"/>
            <a:ext cx="3255645" cy="4928870"/>
          </a:xfrm>
          <a:prstGeom prst="rect">
            <a:avLst/>
          </a:prstGeom>
        </p:spPr>
      </p:pic>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5" name="任意多边形 24"/>
          <p:cNvSpPr/>
          <p:nvPr>
            <p:custDataLst>
              <p:tags r:id="rId2"/>
            </p:custDataLst>
          </p:nvPr>
        </p:nvSpPr>
        <p:spPr>
          <a:xfrm>
            <a:off x="2794318" y="1049338"/>
            <a:ext cx="8709025" cy="2379345"/>
          </a:xfrm>
          <a:custGeom>
            <a:avLst/>
            <a:gdLst>
              <a:gd name="adj" fmla="val 15604"/>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3715" h="3747">
                <a:moveTo>
                  <a:pt x="1199" y="0"/>
                </a:moveTo>
                <a:lnTo>
                  <a:pt x="12516" y="0"/>
                </a:lnTo>
                <a:cubicBezTo>
                  <a:pt x="13178" y="0"/>
                  <a:pt x="13715" y="537"/>
                  <a:pt x="13715" y="1199"/>
                </a:cubicBezTo>
                <a:lnTo>
                  <a:pt x="13715" y="3747"/>
                </a:lnTo>
                <a:lnTo>
                  <a:pt x="1968" y="3747"/>
                </a:lnTo>
                <a:lnTo>
                  <a:pt x="1967" y="3712"/>
                </a:lnTo>
                <a:cubicBezTo>
                  <a:pt x="1917" y="2529"/>
                  <a:pt x="1111" y="1540"/>
                  <a:pt x="17" y="1216"/>
                </a:cubicBezTo>
                <a:lnTo>
                  <a:pt x="0" y="1211"/>
                </a:lnTo>
                <a:lnTo>
                  <a:pt x="0" y="1199"/>
                </a:lnTo>
                <a:cubicBezTo>
                  <a:pt x="0" y="537"/>
                  <a:pt x="537" y="0"/>
                  <a:pt x="1199" y="0"/>
                </a:cubicBezTo>
                <a:close/>
              </a:path>
            </a:pathLst>
          </a:custGeom>
          <a:gradFill>
            <a:gsLst>
              <a:gs pos="0">
                <a:schemeClr val="lt1">
                  <a:alpha val="0"/>
                </a:schemeClr>
              </a:gs>
              <a:gs pos="100000">
                <a:schemeClr val="accent1">
                  <a:alpha val="10000"/>
                </a:schemeClr>
              </a:gs>
            </a:gsLst>
            <a:lin ang="10800000" scaled="0"/>
          </a:gradFill>
          <a:ln w="12700">
            <a:gradFill>
              <a:gsLst>
                <a:gs pos="0">
                  <a:schemeClr val="bg1">
                    <a:alpha val="0"/>
                  </a:schemeClr>
                </a:gs>
                <a:gs pos="100000">
                  <a:schemeClr val="accent1">
                    <a:alpha val="50000"/>
                  </a:schemeClr>
                </a:gs>
              </a:gsLst>
              <a:lin ang="10800000" scaled="0"/>
            </a:gradFill>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2016125" numCol="1" spcCol="0" rtlCol="0" fromWordArt="0" anchor="ctr" anchorCtr="1" forceAA="0" compatLnSpc="1">
            <a:noAutofit/>
          </a:bodyPr>
          <a:p>
            <a:pPr lvl="0" algn="l">
              <a:lnSpc>
                <a:spcPct val="150000"/>
              </a:lnSpc>
              <a:spcBef>
                <a:spcPct val="0"/>
              </a:spcBef>
              <a:spcAft>
                <a:spcPct val="0"/>
              </a:spcAft>
              <a:buClrTx/>
              <a:buSzTx/>
              <a:buFontTx/>
            </a:pPr>
            <a:r>
              <a:rPr lang="zh-CN" altLang="en-US" sz="2000" dirty="0">
                <a:solidFill>
                  <a:schemeClr val="tx1">
                    <a:lumMod val="85000"/>
                    <a:lumOff val="15000"/>
                  </a:schemeClr>
                </a:solidFill>
                <a:latin typeface="+mn-ea"/>
                <a:cs typeface="+mn-ea"/>
                <a:sym typeface="+mn-ea"/>
              </a:rPr>
              <a:t>新怪谈以近现代社会为背景的，具有科幻、奇幻、惊悚和恐怖等多种要素的，以绝对理性的笔触来描写怪诞事物的文学类型。</a:t>
            </a:r>
            <a:endParaRPr lang="zh-CN" altLang="en-US" sz="2000" dirty="0">
              <a:solidFill>
                <a:schemeClr val="tx1">
                  <a:lumMod val="85000"/>
                  <a:lumOff val="15000"/>
                </a:schemeClr>
              </a:solidFill>
              <a:latin typeface="+mn-ea"/>
              <a:cs typeface="+mn-ea"/>
              <a:sym typeface="+mn-ea"/>
            </a:endParaRPr>
          </a:p>
        </p:txBody>
      </p:sp>
      <p:sp>
        <p:nvSpPr>
          <p:cNvPr id="4" name="任意多边形 3"/>
          <p:cNvSpPr/>
          <p:nvPr>
            <p:custDataLst>
              <p:tags r:id="rId3"/>
            </p:custDataLst>
          </p:nvPr>
        </p:nvSpPr>
        <p:spPr>
          <a:xfrm>
            <a:off x="2794318" y="3547428"/>
            <a:ext cx="8709025" cy="2379345"/>
          </a:xfrm>
          <a:custGeom>
            <a:avLst/>
            <a:gdLst>
              <a:gd name="adj" fmla="val 15604"/>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3715" h="3747">
                <a:moveTo>
                  <a:pt x="1967" y="0"/>
                </a:moveTo>
                <a:lnTo>
                  <a:pt x="13715" y="0"/>
                </a:lnTo>
                <a:lnTo>
                  <a:pt x="13715" y="2548"/>
                </a:lnTo>
                <a:cubicBezTo>
                  <a:pt x="13715" y="3210"/>
                  <a:pt x="13178" y="3747"/>
                  <a:pt x="12516" y="3747"/>
                </a:cubicBezTo>
                <a:lnTo>
                  <a:pt x="1199" y="3747"/>
                </a:lnTo>
                <a:cubicBezTo>
                  <a:pt x="537" y="3747"/>
                  <a:pt x="0" y="3210"/>
                  <a:pt x="0" y="2548"/>
                </a:cubicBezTo>
                <a:lnTo>
                  <a:pt x="0" y="2508"/>
                </a:lnTo>
                <a:lnTo>
                  <a:pt x="17" y="2503"/>
                </a:lnTo>
                <a:cubicBezTo>
                  <a:pt x="1111" y="2179"/>
                  <a:pt x="1917" y="1190"/>
                  <a:pt x="1967" y="8"/>
                </a:cubicBezTo>
                <a:lnTo>
                  <a:pt x="1967" y="0"/>
                </a:lnTo>
                <a:close/>
              </a:path>
            </a:pathLst>
          </a:custGeom>
          <a:gradFill>
            <a:gsLst>
              <a:gs pos="0">
                <a:schemeClr val="lt1">
                  <a:alpha val="0"/>
                </a:schemeClr>
              </a:gs>
              <a:gs pos="100000">
                <a:schemeClr val="accent2">
                  <a:alpha val="10000"/>
                </a:schemeClr>
              </a:gs>
            </a:gsLst>
            <a:lin ang="10800000" scaled="0"/>
          </a:gradFill>
          <a:ln w="12700">
            <a:gradFill>
              <a:gsLst>
                <a:gs pos="0">
                  <a:schemeClr val="bg1">
                    <a:alpha val="0"/>
                  </a:schemeClr>
                </a:gs>
                <a:gs pos="100000">
                  <a:schemeClr val="accent2">
                    <a:alpha val="50000"/>
                  </a:schemeClr>
                </a:gs>
              </a:gsLst>
              <a:lin ang="10800000" scaled="0"/>
            </a:gradFill>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2016125" numCol="1" spcCol="0" rtlCol="0" fromWordArt="0" anchor="ctr" anchorCtr="1" forceAA="0" compatLnSpc="1">
            <a:noAutofit/>
          </a:bodyPr>
          <a:p>
            <a:pPr lvl="0" indent="0" algn="just">
              <a:lnSpc>
                <a:spcPct val="130000"/>
              </a:lnSpc>
              <a:spcBef>
                <a:spcPts val="1000"/>
              </a:spcBef>
              <a:buClrTx/>
              <a:buSzTx/>
              <a:buFont typeface="Arial" panose="020B0604020202020204" pitchFamily="34" charset="0"/>
              <a:buNone/>
            </a:pPr>
            <a:r>
              <a:rPr lang="zh-CN" altLang="en-US" sz="2400" b="1">
                <a:solidFill>
                  <a:srgbClr val="FFFFFF"/>
                </a:solidFill>
                <a:effectLst>
                  <a:outerShdw dist="38100" dir="2700000" algn="ctr" rotWithShape="0">
                    <a:schemeClr val="accent1"/>
                  </a:outerShdw>
                </a:effectLst>
                <a:latin typeface="+mn-ea"/>
                <a:cs typeface="+mj-cs"/>
                <a:sym typeface="+mn-ea"/>
              </a:rPr>
              <a:t>然而，一切果真如此吗？</a:t>
            </a:r>
            <a:endParaRPr lang="zh-CN" altLang="en-US" sz="2400" b="1">
              <a:solidFill>
                <a:srgbClr val="FFFFFF"/>
              </a:solidFill>
              <a:effectLst>
                <a:outerShdw dist="38100" dir="2700000" algn="ctr" rotWithShape="0">
                  <a:schemeClr val="accent1"/>
                </a:outerShdw>
              </a:effectLst>
              <a:latin typeface="+mn-ea"/>
              <a:cs typeface="+mj-cs"/>
              <a:sym typeface="+mn-ea"/>
            </a:endParaRPr>
          </a:p>
        </p:txBody>
      </p:sp>
      <p:sp>
        <p:nvSpPr>
          <p:cNvPr id="14" name="对象7"/>
          <p:cNvSpPr/>
          <p:nvPr>
            <p:custDataLst>
              <p:tags r:id="rId4"/>
            </p:custDataLst>
          </p:nvPr>
        </p:nvSpPr>
        <p:spPr>
          <a:xfrm>
            <a:off x="1340803" y="2517458"/>
            <a:ext cx="1929384" cy="1929384"/>
          </a:xfrm>
          <a:custGeom>
            <a:avLst/>
            <a:gdLst/>
            <a:ahLst/>
            <a:cxnLst/>
            <a:rect l="l" t="t" r="r" b="b"/>
            <a:pathLst>
              <a:path w="1929384" h="1929384">
                <a:moveTo>
                  <a:pt x="923544" y="0"/>
                </a:moveTo>
                <a:cubicBezTo>
                  <a:pt x="941832" y="0"/>
                  <a:pt x="950976" y="0"/>
                  <a:pt x="969264" y="0"/>
                </a:cubicBezTo>
                <a:cubicBezTo>
                  <a:pt x="978408" y="0"/>
                  <a:pt x="987552" y="0"/>
                  <a:pt x="1005840" y="0"/>
                </a:cubicBezTo>
                <a:lnTo>
                  <a:pt x="1005840" y="9144"/>
                </a:lnTo>
                <a:cubicBezTo>
                  <a:pt x="987552" y="9144"/>
                  <a:pt x="978408" y="9144"/>
                  <a:pt x="969264" y="9144"/>
                </a:cubicBezTo>
                <a:cubicBezTo>
                  <a:pt x="950976" y="9144"/>
                  <a:pt x="941832" y="9144"/>
                  <a:pt x="923544" y="9144"/>
                </a:cubicBezTo>
                <a:lnTo>
                  <a:pt x="923544" y="0"/>
                </a:lnTo>
                <a:moveTo>
                  <a:pt x="777240" y="18288"/>
                </a:moveTo>
                <a:cubicBezTo>
                  <a:pt x="804672" y="9144"/>
                  <a:pt x="822960" y="9144"/>
                  <a:pt x="850392" y="9144"/>
                </a:cubicBezTo>
                <a:lnTo>
                  <a:pt x="850392" y="18288"/>
                </a:lnTo>
                <a:cubicBezTo>
                  <a:pt x="832104" y="18288"/>
                  <a:pt x="804672" y="27432"/>
                  <a:pt x="777240" y="27432"/>
                </a:cubicBezTo>
                <a:lnTo>
                  <a:pt x="777240" y="18288"/>
                </a:lnTo>
                <a:moveTo>
                  <a:pt x="1078992" y="9144"/>
                </a:moveTo>
                <a:cubicBezTo>
                  <a:pt x="1106424" y="9144"/>
                  <a:pt x="1124712" y="9144"/>
                  <a:pt x="1152144" y="18288"/>
                </a:cubicBezTo>
                <a:lnTo>
                  <a:pt x="1152144" y="27432"/>
                </a:lnTo>
                <a:cubicBezTo>
                  <a:pt x="1124712" y="27432"/>
                  <a:pt x="1106424" y="18288"/>
                  <a:pt x="1078992" y="18288"/>
                </a:cubicBezTo>
                <a:lnTo>
                  <a:pt x="1078992" y="9144"/>
                </a:lnTo>
                <a:moveTo>
                  <a:pt x="630936" y="54864"/>
                </a:moveTo>
                <a:cubicBezTo>
                  <a:pt x="658368" y="54864"/>
                  <a:pt x="676656" y="45720"/>
                  <a:pt x="704088" y="36576"/>
                </a:cubicBezTo>
                <a:lnTo>
                  <a:pt x="704088" y="45720"/>
                </a:lnTo>
                <a:cubicBezTo>
                  <a:pt x="685800" y="54864"/>
                  <a:pt x="658368" y="64008"/>
                  <a:pt x="630936" y="73152"/>
                </a:cubicBezTo>
                <a:lnTo>
                  <a:pt x="630936" y="54864"/>
                </a:lnTo>
                <a:moveTo>
                  <a:pt x="1225296" y="36576"/>
                </a:moveTo>
                <a:cubicBezTo>
                  <a:pt x="1252728" y="45720"/>
                  <a:pt x="1271016" y="54864"/>
                  <a:pt x="1298448" y="54864"/>
                </a:cubicBezTo>
                <a:lnTo>
                  <a:pt x="1298448" y="73152"/>
                </a:lnTo>
                <a:cubicBezTo>
                  <a:pt x="1271016" y="64008"/>
                  <a:pt x="1243584" y="54864"/>
                  <a:pt x="1225296" y="45720"/>
                </a:cubicBezTo>
                <a:lnTo>
                  <a:pt x="1225296" y="36576"/>
                </a:lnTo>
                <a:moveTo>
                  <a:pt x="1371600" y="91440"/>
                </a:moveTo>
                <a:cubicBezTo>
                  <a:pt x="1389888" y="100584"/>
                  <a:pt x="1417320" y="109728"/>
                  <a:pt x="1435608" y="118872"/>
                </a:cubicBezTo>
                <a:lnTo>
                  <a:pt x="1426464" y="137160"/>
                </a:lnTo>
                <a:cubicBezTo>
                  <a:pt x="1408176" y="118872"/>
                  <a:pt x="1389888" y="109728"/>
                  <a:pt x="1362456" y="100584"/>
                </a:cubicBezTo>
                <a:lnTo>
                  <a:pt x="1371600" y="91440"/>
                </a:lnTo>
                <a:moveTo>
                  <a:pt x="493776" y="118872"/>
                </a:moveTo>
                <a:cubicBezTo>
                  <a:pt x="512064" y="109728"/>
                  <a:pt x="539496" y="100584"/>
                  <a:pt x="557784" y="91440"/>
                </a:cubicBezTo>
                <a:lnTo>
                  <a:pt x="566928" y="100584"/>
                </a:lnTo>
                <a:cubicBezTo>
                  <a:pt x="539496" y="109728"/>
                  <a:pt x="521208" y="118872"/>
                  <a:pt x="502920" y="137160"/>
                </a:cubicBezTo>
                <a:lnTo>
                  <a:pt x="493776" y="118872"/>
                </a:lnTo>
                <a:moveTo>
                  <a:pt x="1499616" y="164592"/>
                </a:moveTo>
                <a:cubicBezTo>
                  <a:pt x="1517904" y="173736"/>
                  <a:pt x="1545336" y="192024"/>
                  <a:pt x="1563624" y="210312"/>
                </a:cubicBezTo>
                <a:lnTo>
                  <a:pt x="1554480" y="219456"/>
                </a:lnTo>
                <a:cubicBezTo>
                  <a:pt x="1536192" y="201168"/>
                  <a:pt x="1517904" y="182880"/>
                  <a:pt x="1490472" y="173736"/>
                </a:cubicBezTo>
                <a:lnTo>
                  <a:pt x="1499616" y="164592"/>
                </a:lnTo>
                <a:moveTo>
                  <a:pt x="365760" y="210312"/>
                </a:moveTo>
                <a:cubicBezTo>
                  <a:pt x="384048" y="192024"/>
                  <a:pt x="411480" y="173736"/>
                  <a:pt x="429768" y="164592"/>
                </a:cubicBezTo>
                <a:lnTo>
                  <a:pt x="438912" y="173736"/>
                </a:lnTo>
                <a:cubicBezTo>
                  <a:pt x="411480" y="182880"/>
                  <a:pt x="393192" y="201168"/>
                  <a:pt x="374904" y="219456"/>
                </a:cubicBezTo>
                <a:lnTo>
                  <a:pt x="365760" y="210312"/>
                </a:lnTo>
                <a:moveTo>
                  <a:pt x="1618488" y="256032"/>
                </a:moveTo>
                <a:cubicBezTo>
                  <a:pt x="1636776" y="274320"/>
                  <a:pt x="1655064" y="292608"/>
                  <a:pt x="1673352" y="310896"/>
                </a:cubicBezTo>
                <a:lnTo>
                  <a:pt x="1664208" y="320040"/>
                </a:lnTo>
                <a:cubicBezTo>
                  <a:pt x="1645920" y="301752"/>
                  <a:pt x="1627632" y="283464"/>
                  <a:pt x="1609344" y="265176"/>
                </a:cubicBezTo>
                <a:lnTo>
                  <a:pt x="1618488" y="256032"/>
                </a:lnTo>
                <a:moveTo>
                  <a:pt x="256032" y="310896"/>
                </a:moveTo>
                <a:cubicBezTo>
                  <a:pt x="274320" y="292608"/>
                  <a:pt x="292608" y="274320"/>
                  <a:pt x="310896" y="256032"/>
                </a:cubicBezTo>
                <a:lnTo>
                  <a:pt x="320040" y="265176"/>
                </a:lnTo>
                <a:cubicBezTo>
                  <a:pt x="301752" y="283464"/>
                  <a:pt x="283464" y="301752"/>
                  <a:pt x="265176" y="320040"/>
                </a:cubicBezTo>
                <a:lnTo>
                  <a:pt x="256032" y="310896"/>
                </a:lnTo>
                <a:moveTo>
                  <a:pt x="1719072" y="365760"/>
                </a:moveTo>
                <a:cubicBezTo>
                  <a:pt x="1737360" y="384048"/>
                  <a:pt x="1755648" y="411480"/>
                  <a:pt x="1764792" y="429768"/>
                </a:cubicBezTo>
                <a:lnTo>
                  <a:pt x="1755648" y="438912"/>
                </a:lnTo>
                <a:cubicBezTo>
                  <a:pt x="1746504" y="411480"/>
                  <a:pt x="1728216" y="393192"/>
                  <a:pt x="1709928" y="374904"/>
                </a:cubicBezTo>
                <a:lnTo>
                  <a:pt x="1719072" y="365760"/>
                </a:lnTo>
                <a:moveTo>
                  <a:pt x="164592" y="429768"/>
                </a:moveTo>
                <a:cubicBezTo>
                  <a:pt x="173736" y="411480"/>
                  <a:pt x="192024" y="384048"/>
                  <a:pt x="210312" y="365760"/>
                </a:cubicBezTo>
                <a:lnTo>
                  <a:pt x="219456" y="374904"/>
                </a:lnTo>
                <a:cubicBezTo>
                  <a:pt x="201168" y="393192"/>
                  <a:pt x="182880" y="411480"/>
                  <a:pt x="173736" y="438912"/>
                </a:cubicBezTo>
                <a:lnTo>
                  <a:pt x="164592" y="429768"/>
                </a:lnTo>
                <a:moveTo>
                  <a:pt x="1810512" y="493776"/>
                </a:moveTo>
                <a:cubicBezTo>
                  <a:pt x="1819656" y="512064"/>
                  <a:pt x="1828800" y="539496"/>
                  <a:pt x="1837944" y="557784"/>
                </a:cubicBezTo>
                <a:lnTo>
                  <a:pt x="1828800" y="566928"/>
                </a:lnTo>
                <a:cubicBezTo>
                  <a:pt x="1819656" y="539496"/>
                  <a:pt x="1810512" y="521208"/>
                  <a:pt x="1792224" y="502920"/>
                </a:cubicBezTo>
                <a:lnTo>
                  <a:pt x="1810512" y="493776"/>
                </a:lnTo>
                <a:moveTo>
                  <a:pt x="91440" y="557784"/>
                </a:moveTo>
                <a:cubicBezTo>
                  <a:pt x="100584" y="539496"/>
                  <a:pt x="109728" y="512064"/>
                  <a:pt x="118872" y="493776"/>
                </a:cubicBezTo>
                <a:lnTo>
                  <a:pt x="137160" y="502920"/>
                </a:lnTo>
                <a:cubicBezTo>
                  <a:pt x="118872" y="521208"/>
                  <a:pt x="109728" y="539496"/>
                  <a:pt x="100584" y="566928"/>
                </a:cubicBezTo>
                <a:lnTo>
                  <a:pt x="91440" y="557784"/>
                </a:lnTo>
                <a:moveTo>
                  <a:pt x="1874520" y="630936"/>
                </a:moveTo>
                <a:cubicBezTo>
                  <a:pt x="1883664" y="658368"/>
                  <a:pt x="1883664" y="676656"/>
                  <a:pt x="1892808" y="704088"/>
                </a:cubicBezTo>
                <a:lnTo>
                  <a:pt x="1883664" y="704088"/>
                </a:lnTo>
                <a:cubicBezTo>
                  <a:pt x="1874520" y="685800"/>
                  <a:pt x="1865376" y="658368"/>
                  <a:pt x="1856232" y="630936"/>
                </a:cubicBezTo>
                <a:lnTo>
                  <a:pt x="1874520" y="630936"/>
                </a:lnTo>
                <a:moveTo>
                  <a:pt x="36576" y="704088"/>
                </a:moveTo>
                <a:cubicBezTo>
                  <a:pt x="45720" y="676656"/>
                  <a:pt x="54864" y="658368"/>
                  <a:pt x="64008" y="630936"/>
                </a:cubicBezTo>
                <a:lnTo>
                  <a:pt x="73152" y="630936"/>
                </a:lnTo>
                <a:cubicBezTo>
                  <a:pt x="64008" y="658368"/>
                  <a:pt x="54864" y="685800"/>
                  <a:pt x="45720" y="704088"/>
                </a:cubicBezTo>
                <a:lnTo>
                  <a:pt x="36576" y="704088"/>
                </a:lnTo>
                <a:moveTo>
                  <a:pt x="1911096" y="777240"/>
                </a:moveTo>
                <a:cubicBezTo>
                  <a:pt x="1920240" y="804672"/>
                  <a:pt x="1920240" y="822960"/>
                  <a:pt x="1920240" y="850392"/>
                </a:cubicBezTo>
                <a:lnTo>
                  <a:pt x="1911096" y="850392"/>
                </a:lnTo>
                <a:cubicBezTo>
                  <a:pt x="1911096" y="832104"/>
                  <a:pt x="1901952" y="804672"/>
                  <a:pt x="1901952" y="777240"/>
                </a:cubicBezTo>
                <a:lnTo>
                  <a:pt x="1911096" y="777240"/>
                </a:lnTo>
                <a:moveTo>
                  <a:pt x="9144" y="850392"/>
                </a:moveTo>
                <a:cubicBezTo>
                  <a:pt x="9144" y="822960"/>
                  <a:pt x="9144" y="804672"/>
                  <a:pt x="18288" y="777240"/>
                </a:cubicBezTo>
                <a:lnTo>
                  <a:pt x="27432" y="777240"/>
                </a:lnTo>
                <a:cubicBezTo>
                  <a:pt x="27432" y="804672"/>
                  <a:pt x="18288" y="832104"/>
                  <a:pt x="18288" y="850392"/>
                </a:cubicBezTo>
                <a:lnTo>
                  <a:pt x="9144" y="850392"/>
                </a:lnTo>
                <a:moveTo>
                  <a:pt x="1929384" y="923544"/>
                </a:moveTo>
                <a:cubicBezTo>
                  <a:pt x="1929384" y="941832"/>
                  <a:pt x="1929384" y="950976"/>
                  <a:pt x="1929384" y="960120"/>
                </a:cubicBezTo>
                <a:cubicBezTo>
                  <a:pt x="1929384" y="978408"/>
                  <a:pt x="1929384" y="987552"/>
                  <a:pt x="1929384" y="1005840"/>
                </a:cubicBezTo>
                <a:lnTo>
                  <a:pt x="1920240" y="1005840"/>
                </a:lnTo>
                <a:cubicBezTo>
                  <a:pt x="1920240" y="987552"/>
                  <a:pt x="1920240" y="978408"/>
                  <a:pt x="1920240" y="960120"/>
                </a:cubicBezTo>
                <a:cubicBezTo>
                  <a:pt x="1920240" y="950976"/>
                  <a:pt x="1920240" y="941832"/>
                  <a:pt x="1920240" y="923544"/>
                </a:cubicBezTo>
                <a:lnTo>
                  <a:pt x="1929384" y="923544"/>
                </a:lnTo>
                <a:moveTo>
                  <a:pt x="0" y="960120"/>
                </a:moveTo>
                <a:cubicBezTo>
                  <a:pt x="0" y="950976"/>
                  <a:pt x="0" y="941832"/>
                  <a:pt x="0" y="923544"/>
                </a:cubicBezTo>
                <a:lnTo>
                  <a:pt x="9144" y="923544"/>
                </a:lnTo>
                <a:cubicBezTo>
                  <a:pt x="9144" y="941832"/>
                  <a:pt x="9144" y="950976"/>
                  <a:pt x="9144" y="960120"/>
                </a:cubicBezTo>
                <a:cubicBezTo>
                  <a:pt x="9144" y="978408"/>
                  <a:pt x="9144" y="987552"/>
                  <a:pt x="9144" y="1005840"/>
                </a:cubicBezTo>
                <a:lnTo>
                  <a:pt x="0" y="1005840"/>
                </a:lnTo>
                <a:cubicBezTo>
                  <a:pt x="0" y="987552"/>
                  <a:pt x="0" y="978408"/>
                  <a:pt x="0" y="960120"/>
                </a:cubicBezTo>
                <a:moveTo>
                  <a:pt x="1920240" y="1078992"/>
                </a:moveTo>
                <a:cubicBezTo>
                  <a:pt x="1920240" y="1106424"/>
                  <a:pt x="1920240" y="1124712"/>
                  <a:pt x="1911096" y="1152144"/>
                </a:cubicBezTo>
                <a:lnTo>
                  <a:pt x="1901952" y="1152144"/>
                </a:lnTo>
                <a:cubicBezTo>
                  <a:pt x="1901952" y="1124712"/>
                  <a:pt x="1911096" y="1097280"/>
                  <a:pt x="1911096" y="1078992"/>
                </a:cubicBezTo>
                <a:lnTo>
                  <a:pt x="1920240" y="1078992"/>
                </a:lnTo>
                <a:moveTo>
                  <a:pt x="18288" y="1152144"/>
                </a:moveTo>
                <a:cubicBezTo>
                  <a:pt x="9144" y="1124712"/>
                  <a:pt x="9144" y="1106424"/>
                  <a:pt x="9144" y="1078992"/>
                </a:cubicBezTo>
                <a:lnTo>
                  <a:pt x="18288" y="1078992"/>
                </a:lnTo>
                <a:cubicBezTo>
                  <a:pt x="18288" y="1097280"/>
                  <a:pt x="27432" y="1124712"/>
                  <a:pt x="27432" y="1152144"/>
                </a:cubicBezTo>
                <a:lnTo>
                  <a:pt x="18288" y="1152144"/>
                </a:lnTo>
                <a:moveTo>
                  <a:pt x="1892808" y="1225296"/>
                </a:moveTo>
                <a:cubicBezTo>
                  <a:pt x="1883664" y="1252728"/>
                  <a:pt x="1883664" y="1271016"/>
                  <a:pt x="1874520" y="1298448"/>
                </a:cubicBezTo>
                <a:lnTo>
                  <a:pt x="1856232" y="1298448"/>
                </a:lnTo>
                <a:cubicBezTo>
                  <a:pt x="1865376" y="1271016"/>
                  <a:pt x="1874520" y="1243584"/>
                  <a:pt x="1883664" y="1225296"/>
                </a:cubicBezTo>
                <a:lnTo>
                  <a:pt x="1892808" y="1225296"/>
                </a:lnTo>
                <a:moveTo>
                  <a:pt x="64008" y="1298448"/>
                </a:moveTo>
                <a:cubicBezTo>
                  <a:pt x="54864" y="1271016"/>
                  <a:pt x="45720" y="1252728"/>
                  <a:pt x="36576" y="1225296"/>
                </a:cubicBezTo>
                <a:lnTo>
                  <a:pt x="45720" y="1225296"/>
                </a:lnTo>
                <a:cubicBezTo>
                  <a:pt x="54864" y="1243584"/>
                  <a:pt x="64008" y="1271016"/>
                  <a:pt x="73152" y="1298448"/>
                </a:cubicBezTo>
                <a:lnTo>
                  <a:pt x="64008" y="1298448"/>
                </a:lnTo>
                <a:moveTo>
                  <a:pt x="1837944" y="1371600"/>
                </a:moveTo>
                <a:cubicBezTo>
                  <a:pt x="1828800" y="1389888"/>
                  <a:pt x="1819656" y="1417320"/>
                  <a:pt x="1810512" y="1435608"/>
                </a:cubicBezTo>
                <a:lnTo>
                  <a:pt x="1792224" y="1426464"/>
                </a:lnTo>
                <a:cubicBezTo>
                  <a:pt x="1810512" y="1408176"/>
                  <a:pt x="1819656" y="1389888"/>
                  <a:pt x="1828800" y="1362456"/>
                </a:cubicBezTo>
                <a:lnTo>
                  <a:pt x="1837944" y="1371600"/>
                </a:lnTo>
                <a:moveTo>
                  <a:pt x="118872" y="1435608"/>
                </a:moveTo>
                <a:cubicBezTo>
                  <a:pt x="109728" y="1417320"/>
                  <a:pt x="100584" y="1389888"/>
                  <a:pt x="91440" y="1371600"/>
                </a:cubicBezTo>
                <a:lnTo>
                  <a:pt x="100584" y="1362456"/>
                </a:lnTo>
                <a:cubicBezTo>
                  <a:pt x="109728" y="1389888"/>
                  <a:pt x="118872" y="1408176"/>
                  <a:pt x="137160" y="1426464"/>
                </a:cubicBezTo>
                <a:lnTo>
                  <a:pt x="118872" y="1435608"/>
                </a:lnTo>
                <a:moveTo>
                  <a:pt x="1764792" y="1499616"/>
                </a:moveTo>
                <a:cubicBezTo>
                  <a:pt x="1755648" y="1517904"/>
                  <a:pt x="1737360" y="1545336"/>
                  <a:pt x="1719072" y="1563624"/>
                </a:cubicBezTo>
                <a:lnTo>
                  <a:pt x="1709928" y="1554480"/>
                </a:lnTo>
                <a:cubicBezTo>
                  <a:pt x="1728216" y="1536192"/>
                  <a:pt x="1746504" y="1517904"/>
                  <a:pt x="1755648" y="1490472"/>
                </a:cubicBezTo>
                <a:lnTo>
                  <a:pt x="1764792" y="1499616"/>
                </a:lnTo>
                <a:moveTo>
                  <a:pt x="210312" y="1563624"/>
                </a:moveTo>
                <a:cubicBezTo>
                  <a:pt x="192024" y="1545336"/>
                  <a:pt x="173736" y="1517904"/>
                  <a:pt x="164592" y="1499616"/>
                </a:cubicBezTo>
                <a:lnTo>
                  <a:pt x="173736" y="1490472"/>
                </a:lnTo>
                <a:cubicBezTo>
                  <a:pt x="182880" y="1517904"/>
                  <a:pt x="201168" y="1536192"/>
                  <a:pt x="219456" y="1554480"/>
                </a:cubicBezTo>
                <a:lnTo>
                  <a:pt x="210312" y="1563624"/>
                </a:lnTo>
                <a:moveTo>
                  <a:pt x="1673352" y="1618488"/>
                </a:moveTo>
                <a:cubicBezTo>
                  <a:pt x="1655064" y="1636776"/>
                  <a:pt x="1636776" y="1655064"/>
                  <a:pt x="1618488" y="1673352"/>
                </a:cubicBezTo>
                <a:lnTo>
                  <a:pt x="1609344" y="1664208"/>
                </a:lnTo>
                <a:cubicBezTo>
                  <a:pt x="1627632" y="1645920"/>
                  <a:pt x="1645920" y="1627632"/>
                  <a:pt x="1664208" y="1609344"/>
                </a:cubicBezTo>
                <a:lnTo>
                  <a:pt x="1673352" y="1618488"/>
                </a:lnTo>
                <a:moveTo>
                  <a:pt x="310896" y="1673352"/>
                </a:moveTo>
                <a:cubicBezTo>
                  <a:pt x="292608" y="1655064"/>
                  <a:pt x="274320" y="1636776"/>
                  <a:pt x="256032" y="1618488"/>
                </a:cubicBezTo>
                <a:lnTo>
                  <a:pt x="265176" y="1609344"/>
                </a:lnTo>
                <a:cubicBezTo>
                  <a:pt x="283464" y="1627632"/>
                  <a:pt x="301752" y="1645920"/>
                  <a:pt x="320040" y="1664208"/>
                </a:cubicBezTo>
                <a:lnTo>
                  <a:pt x="310896" y="1673352"/>
                </a:lnTo>
                <a:moveTo>
                  <a:pt x="1563624" y="1719072"/>
                </a:moveTo>
                <a:cubicBezTo>
                  <a:pt x="1545336" y="1737360"/>
                  <a:pt x="1517904" y="1755648"/>
                  <a:pt x="1499616" y="1764792"/>
                </a:cubicBezTo>
                <a:lnTo>
                  <a:pt x="1490472" y="1755648"/>
                </a:lnTo>
                <a:cubicBezTo>
                  <a:pt x="1517904" y="1746504"/>
                  <a:pt x="1536192" y="1728216"/>
                  <a:pt x="1554480" y="1709928"/>
                </a:cubicBezTo>
                <a:lnTo>
                  <a:pt x="1563624" y="1719072"/>
                </a:lnTo>
                <a:moveTo>
                  <a:pt x="429768" y="1764792"/>
                </a:moveTo>
                <a:cubicBezTo>
                  <a:pt x="411480" y="1755648"/>
                  <a:pt x="384048" y="1737360"/>
                  <a:pt x="365760" y="1719072"/>
                </a:cubicBezTo>
                <a:lnTo>
                  <a:pt x="374904" y="1709928"/>
                </a:lnTo>
                <a:cubicBezTo>
                  <a:pt x="393192" y="1728216"/>
                  <a:pt x="411480" y="1746504"/>
                  <a:pt x="438912" y="1755648"/>
                </a:cubicBezTo>
                <a:lnTo>
                  <a:pt x="429768" y="1764792"/>
                </a:lnTo>
                <a:moveTo>
                  <a:pt x="557784" y="1837944"/>
                </a:moveTo>
                <a:cubicBezTo>
                  <a:pt x="539496" y="1828800"/>
                  <a:pt x="512064" y="1819656"/>
                  <a:pt x="493776" y="1810512"/>
                </a:cubicBezTo>
                <a:lnTo>
                  <a:pt x="502920" y="1792224"/>
                </a:lnTo>
                <a:cubicBezTo>
                  <a:pt x="521208" y="1810512"/>
                  <a:pt x="539496" y="1819656"/>
                  <a:pt x="566928" y="1828800"/>
                </a:cubicBezTo>
                <a:lnTo>
                  <a:pt x="557784" y="1837944"/>
                </a:lnTo>
                <a:moveTo>
                  <a:pt x="1435608" y="1810512"/>
                </a:moveTo>
                <a:cubicBezTo>
                  <a:pt x="1417320" y="1819656"/>
                  <a:pt x="1389888" y="1828800"/>
                  <a:pt x="1371600" y="1837944"/>
                </a:cubicBezTo>
                <a:lnTo>
                  <a:pt x="1362456" y="1828800"/>
                </a:lnTo>
                <a:cubicBezTo>
                  <a:pt x="1389888" y="1819656"/>
                  <a:pt x="1408176" y="1810512"/>
                  <a:pt x="1426464" y="1792224"/>
                </a:cubicBezTo>
                <a:lnTo>
                  <a:pt x="1435608" y="1810512"/>
                </a:lnTo>
                <a:moveTo>
                  <a:pt x="704088" y="1892808"/>
                </a:moveTo>
                <a:cubicBezTo>
                  <a:pt x="676656" y="1883664"/>
                  <a:pt x="658368" y="1874520"/>
                  <a:pt x="630936" y="1865376"/>
                </a:cubicBezTo>
                <a:lnTo>
                  <a:pt x="630936" y="1856232"/>
                </a:lnTo>
                <a:cubicBezTo>
                  <a:pt x="658368" y="1865376"/>
                  <a:pt x="685800" y="1874520"/>
                  <a:pt x="704088" y="1883664"/>
                </a:cubicBezTo>
                <a:lnTo>
                  <a:pt x="704088" y="1892808"/>
                </a:lnTo>
                <a:moveTo>
                  <a:pt x="1298448" y="1865376"/>
                </a:moveTo>
                <a:cubicBezTo>
                  <a:pt x="1271016" y="1874520"/>
                  <a:pt x="1252728" y="1883664"/>
                  <a:pt x="1225296" y="1892808"/>
                </a:cubicBezTo>
                <a:lnTo>
                  <a:pt x="1225296" y="1883664"/>
                </a:lnTo>
                <a:cubicBezTo>
                  <a:pt x="1243584" y="1874520"/>
                  <a:pt x="1271016" y="1865376"/>
                  <a:pt x="1298448" y="1856232"/>
                </a:cubicBezTo>
                <a:lnTo>
                  <a:pt x="1298448" y="1865376"/>
                </a:lnTo>
                <a:moveTo>
                  <a:pt x="850392" y="1920240"/>
                </a:moveTo>
                <a:cubicBezTo>
                  <a:pt x="822960" y="1920240"/>
                  <a:pt x="804672" y="1911096"/>
                  <a:pt x="777240" y="1911096"/>
                </a:cubicBezTo>
                <a:lnTo>
                  <a:pt x="777240" y="1901952"/>
                </a:lnTo>
                <a:cubicBezTo>
                  <a:pt x="804672" y="1901952"/>
                  <a:pt x="832104" y="1911096"/>
                  <a:pt x="850392" y="1911096"/>
                </a:cubicBezTo>
                <a:lnTo>
                  <a:pt x="850392" y="1920240"/>
                </a:lnTo>
                <a:moveTo>
                  <a:pt x="1152144" y="1911096"/>
                </a:moveTo>
                <a:cubicBezTo>
                  <a:pt x="1124712" y="1911096"/>
                  <a:pt x="1106424" y="1920240"/>
                  <a:pt x="1078992" y="1920240"/>
                </a:cubicBezTo>
                <a:lnTo>
                  <a:pt x="1078992" y="1911096"/>
                </a:lnTo>
                <a:cubicBezTo>
                  <a:pt x="1106424" y="1911096"/>
                  <a:pt x="1124712" y="1901952"/>
                  <a:pt x="1152144" y="1901952"/>
                </a:cubicBezTo>
                <a:lnTo>
                  <a:pt x="1152144" y="1911096"/>
                </a:lnTo>
                <a:moveTo>
                  <a:pt x="969264" y="1929384"/>
                </a:moveTo>
                <a:cubicBezTo>
                  <a:pt x="950976" y="1929384"/>
                  <a:pt x="941832" y="1929384"/>
                  <a:pt x="923544" y="1929384"/>
                </a:cubicBezTo>
                <a:lnTo>
                  <a:pt x="923544" y="1911096"/>
                </a:lnTo>
                <a:cubicBezTo>
                  <a:pt x="941832" y="1920240"/>
                  <a:pt x="950976" y="1920240"/>
                  <a:pt x="969264" y="1920240"/>
                </a:cubicBezTo>
                <a:cubicBezTo>
                  <a:pt x="978408" y="1920240"/>
                  <a:pt x="987552" y="1920240"/>
                  <a:pt x="1005840" y="1911096"/>
                </a:cubicBezTo>
                <a:lnTo>
                  <a:pt x="1005840" y="1929384"/>
                </a:lnTo>
                <a:cubicBezTo>
                  <a:pt x="987552" y="1929384"/>
                  <a:pt x="978408" y="1929384"/>
                  <a:pt x="969264" y="1929384"/>
                </a:cubicBezTo>
              </a:path>
            </a:pathLst>
          </a:custGeom>
          <a:gradFill>
            <a:gsLst>
              <a:gs pos="0">
                <a:schemeClr val="accent1">
                  <a:alpha val="100000"/>
                </a:schemeClr>
              </a:gs>
              <a:gs pos="100000">
                <a:schemeClr val="accent1">
                  <a:alpha val="100000"/>
                </a:schemeClr>
              </a:gs>
            </a:gsLst>
            <a:lin ang="3593688" scaled="0"/>
          </a:gradFill>
          <a:ln w="25400">
            <a:noFill/>
          </a:ln>
          <a:effectLst/>
          <a:extLst>
            <a:ext uri="{91240B29-F687-4F45-9708-019B960494DF}">
              <a14:hiddenLine xmlns:a14="http://schemas.microsoft.com/office/drawing/2010/main" w="25400">
                <a:solidFill>
                  <a:srgbClr val="000000"/>
                </a:solidFill>
              </a14:hiddenLine>
            </a:ex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wrap="square" lIns="0" tIns="0" rIns="0" bIns="0" anchor="ctr" anchorCtr="0">
            <a:noAutofit/>
          </a:bodyPr>
          <a:p>
            <a:pPr algn="ctr"/>
            <a:r>
              <a:rPr lang="zh-CN" altLang="zh-CN" sz="2800" b="1" dirty="0">
                <a:solidFill>
                  <a:schemeClr val="tx1">
                    <a:lumMod val="100000"/>
                  </a:schemeClr>
                </a:solidFill>
                <a:latin typeface="+mn-ea"/>
                <a:cs typeface="+mn-ea"/>
              </a:rPr>
              <a:t>结论</a:t>
            </a:r>
            <a:endParaRPr lang="zh-CN" altLang="zh-CN" sz="2800" b="1" dirty="0">
              <a:solidFill>
                <a:schemeClr val="tx1">
                  <a:lumMod val="100000"/>
                </a:schemeClr>
              </a:solidFill>
              <a:latin typeface="+mn-ea"/>
              <a:cs typeface="+mn-ea"/>
            </a:endParaRPr>
          </a:p>
        </p:txBody>
      </p:sp>
      <p:sp>
        <p:nvSpPr>
          <p:cNvPr id="11" name="对象4"/>
          <p:cNvSpPr/>
          <p:nvPr>
            <p:custDataLst>
              <p:tags r:id="rId5"/>
            </p:custDataLst>
          </p:nvPr>
        </p:nvSpPr>
        <p:spPr>
          <a:xfrm>
            <a:off x="709613" y="1877378"/>
            <a:ext cx="3200400" cy="3200400"/>
          </a:xfrm>
          <a:custGeom>
            <a:avLst/>
            <a:gdLst/>
            <a:ahLst/>
            <a:cxnLst/>
            <a:rect l="l" t="t" r="r" b="b"/>
            <a:pathLst>
              <a:path w="3200400" h="3200400">
                <a:moveTo>
                  <a:pt x="1600200" y="3200400"/>
                </a:moveTo>
                <a:cubicBezTo>
                  <a:pt x="2487168" y="3200400"/>
                  <a:pt x="3200400" y="2478024"/>
                  <a:pt x="3200400" y="1600200"/>
                </a:cubicBezTo>
                <a:cubicBezTo>
                  <a:pt x="3200400" y="713232"/>
                  <a:pt x="2487168" y="0"/>
                  <a:pt x="1600200" y="0"/>
                </a:cubicBezTo>
                <a:cubicBezTo>
                  <a:pt x="713232" y="0"/>
                  <a:pt x="0" y="713232"/>
                  <a:pt x="0" y="1600200"/>
                </a:cubicBezTo>
                <a:cubicBezTo>
                  <a:pt x="0" y="2478024"/>
                  <a:pt x="713232" y="3200400"/>
                  <a:pt x="1600200" y="3200400"/>
                </a:cubicBezTo>
                <a:moveTo>
                  <a:pt x="1600200" y="2770632"/>
                </a:moveTo>
                <a:cubicBezTo>
                  <a:pt x="2249424" y="2770632"/>
                  <a:pt x="2770632" y="2249424"/>
                  <a:pt x="2770632" y="1600200"/>
                </a:cubicBezTo>
                <a:cubicBezTo>
                  <a:pt x="2770632" y="950976"/>
                  <a:pt x="2249424" y="429768"/>
                  <a:pt x="1600200" y="429768"/>
                </a:cubicBezTo>
                <a:cubicBezTo>
                  <a:pt x="950976" y="429768"/>
                  <a:pt x="429768" y="950976"/>
                  <a:pt x="429768" y="1600200"/>
                </a:cubicBezTo>
                <a:cubicBezTo>
                  <a:pt x="429768" y="2249424"/>
                  <a:pt x="950976" y="2770632"/>
                  <a:pt x="1600200" y="2770632"/>
                </a:cubicBezTo>
              </a:path>
            </a:pathLst>
          </a:custGeom>
          <a:gradFill>
            <a:gsLst>
              <a:gs pos="0">
                <a:schemeClr val="accent1">
                  <a:alpha val="20000"/>
                </a:schemeClr>
              </a:gs>
              <a:gs pos="100000">
                <a:schemeClr val="accent1">
                  <a:alpha val="20000"/>
                </a:schemeClr>
              </a:gs>
            </a:gsLst>
            <a:lin ang="3593688" scaled="0"/>
          </a:gradFill>
          <a:ln w="25400">
            <a:noFill/>
          </a:ln>
          <a:effectLst/>
          <a:extLst>
            <a:ext uri="{91240B29-F687-4F45-9708-019B960494DF}">
              <a14:hiddenLine xmlns:a14="http://schemas.microsoft.com/office/drawing/2010/main" w="25400">
                <a:solidFill>
                  <a:srgbClr val="000000"/>
                </a:solidFill>
              </a14:hiddenLine>
            </a:ex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p>
            <a:endParaRPr lang="zh-CN" altLang="en-US">
              <a:solidFill>
                <a:schemeClr val="lt1"/>
              </a:solidFill>
            </a:endParaRPr>
          </a:p>
        </p:txBody>
      </p:sp>
      <p:sp>
        <p:nvSpPr>
          <p:cNvPr id="12" name="对象5"/>
          <p:cNvSpPr/>
          <p:nvPr>
            <p:custDataLst>
              <p:tags r:id="rId6"/>
            </p:custDataLst>
          </p:nvPr>
        </p:nvSpPr>
        <p:spPr>
          <a:xfrm>
            <a:off x="846773" y="2024063"/>
            <a:ext cx="2916936" cy="2916936"/>
          </a:xfrm>
          <a:custGeom>
            <a:avLst/>
            <a:gdLst/>
            <a:ahLst/>
            <a:cxnLst/>
            <a:rect l="l" t="t" r="r" b="b"/>
            <a:pathLst>
              <a:path w="2916936" h="2916936">
                <a:moveTo>
                  <a:pt x="1453896" y="2916936"/>
                </a:moveTo>
                <a:cubicBezTo>
                  <a:pt x="2258568" y="2916936"/>
                  <a:pt x="2916936" y="2258568"/>
                  <a:pt x="2916936" y="1453896"/>
                </a:cubicBezTo>
                <a:cubicBezTo>
                  <a:pt x="2916936" y="649224"/>
                  <a:pt x="2258568" y="0"/>
                  <a:pt x="1453896" y="0"/>
                </a:cubicBezTo>
                <a:cubicBezTo>
                  <a:pt x="649224" y="0"/>
                  <a:pt x="0" y="649224"/>
                  <a:pt x="0" y="1453896"/>
                </a:cubicBezTo>
                <a:cubicBezTo>
                  <a:pt x="0" y="2258568"/>
                  <a:pt x="649224" y="2916936"/>
                  <a:pt x="1453896" y="2916936"/>
                </a:cubicBezTo>
                <a:moveTo>
                  <a:pt x="1453896" y="2523744"/>
                </a:moveTo>
                <a:cubicBezTo>
                  <a:pt x="2048256" y="2523744"/>
                  <a:pt x="2523744" y="2048256"/>
                  <a:pt x="2523744" y="1453896"/>
                </a:cubicBezTo>
                <a:cubicBezTo>
                  <a:pt x="2523744" y="868680"/>
                  <a:pt x="2048256" y="393192"/>
                  <a:pt x="1453896" y="393192"/>
                </a:cubicBezTo>
                <a:cubicBezTo>
                  <a:pt x="868680" y="393192"/>
                  <a:pt x="393192" y="868680"/>
                  <a:pt x="393192" y="1453896"/>
                </a:cubicBezTo>
                <a:cubicBezTo>
                  <a:pt x="393192" y="2048256"/>
                  <a:pt x="868680" y="2523744"/>
                  <a:pt x="1453896" y="2523744"/>
                </a:cubicBezTo>
              </a:path>
            </a:pathLst>
          </a:custGeom>
          <a:gradFill>
            <a:gsLst>
              <a:gs pos="0">
                <a:schemeClr val="accent1">
                  <a:alpha val="100000"/>
                </a:schemeClr>
              </a:gs>
              <a:gs pos="100000">
                <a:schemeClr val="accent1">
                  <a:alpha val="100000"/>
                </a:schemeClr>
              </a:gs>
            </a:gsLst>
            <a:lin ang="3593688" scaled="0"/>
          </a:gradFill>
          <a:ln w="25400">
            <a:noFill/>
          </a:ln>
          <a:effectLst/>
          <a:extLst>
            <a:ext uri="{91240B29-F687-4F45-9708-019B960494DF}">
              <a14:hiddenLine xmlns:a14="http://schemas.microsoft.com/office/drawing/2010/main" w="25400">
                <a:solidFill>
                  <a:srgbClr val="000000"/>
                </a:solidFill>
              </a14:hiddenLine>
            </a:ex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p>
            <a:endParaRPr lang="zh-CN" altLang="en-US">
              <a:solidFill>
                <a:schemeClr val="lt1"/>
              </a:solidFill>
            </a:endParaRPr>
          </a:p>
        </p:txBody>
      </p:sp>
      <p:sp>
        <p:nvSpPr>
          <p:cNvPr id="3" name="椭圆 2"/>
          <p:cNvSpPr/>
          <p:nvPr>
            <p:custDataLst>
              <p:tags r:id="rId7"/>
            </p:custDataLst>
          </p:nvPr>
        </p:nvSpPr>
        <p:spPr>
          <a:xfrm>
            <a:off x="3909378" y="1921828"/>
            <a:ext cx="634365" cy="634365"/>
          </a:xfrm>
          <a:prstGeom prst="ellipse">
            <a:avLst/>
          </a:prstGeom>
          <a:gradFill>
            <a:gsLst>
              <a:gs pos="0">
                <a:schemeClr val="accent1">
                  <a:alpha val="100000"/>
                </a:schemeClr>
              </a:gs>
              <a:gs pos="100000">
                <a:schemeClr val="accent1">
                  <a:alpha val="100000"/>
                </a:schemeClr>
              </a:gs>
            </a:gsLst>
            <a:lin ang="3594000" scaled="0"/>
          </a:gradFill>
          <a:effectLst>
            <a:outerShdw blurRad="254000" dist="50800" dir="5400000" sx="102000" sy="102000" algn="ctr" rotWithShape="0">
              <a:schemeClr val="accent1">
                <a:lumMod val="40000"/>
                <a:lumOff val="60000"/>
                <a:alpha val="40000"/>
              </a:schemeClr>
            </a:outerShdw>
          </a:effectLst>
        </p:spPr>
        <p:txBody>
          <a:bodyPr wrap="none" lIns="0" tIns="0" rIns="0" bIns="0" rtlCol="0" anchor="ctr">
            <a:normAutofit/>
          </a:bodyPr>
          <a:p>
            <a:pPr algn="ctr">
              <a:spcBef>
                <a:spcPct val="0"/>
              </a:spcBef>
              <a:spcAft>
                <a:spcPct val="0"/>
              </a:spcAft>
            </a:pPr>
            <a:r>
              <a:rPr lang="en-US" altLang="zh-CN" sz="2400" b="1">
                <a:solidFill>
                  <a:srgbClr val="FFFFFF"/>
                </a:solidFill>
                <a:latin typeface="+mn-ea"/>
                <a:cs typeface="+mn-ea"/>
                <a:sym typeface="+mn-ea"/>
              </a:rPr>
              <a:t>01</a:t>
            </a:r>
            <a:endParaRPr lang="en-US" altLang="zh-CN" sz="2400" b="1">
              <a:solidFill>
                <a:srgbClr val="FFFFFF"/>
              </a:solidFill>
              <a:latin typeface="+mn-ea"/>
              <a:cs typeface="+mn-ea"/>
              <a:sym typeface="+mn-ea"/>
            </a:endParaRPr>
          </a:p>
        </p:txBody>
      </p:sp>
      <p:sp>
        <p:nvSpPr>
          <p:cNvPr id="5" name="椭圆 4"/>
          <p:cNvSpPr>
            <a:spLocks noChangeAspect="1"/>
          </p:cNvSpPr>
          <p:nvPr>
            <p:custDataLst>
              <p:tags r:id="rId8"/>
            </p:custDataLst>
          </p:nvPr>
        </p:nvSpPr>
        <p:spPr>
          <a:xfrm>
            <a:off x="3910013" y="4420553"/>
            <a:ext cx="633600" cy="633600"/>
          </a:xfrm>
          <a:prstGeom prst="ellipse">
            <a:avLst/>
          </a:prstGeom>
          <a:gradFill>
            <a:gsLst>
              <a:gs pos="0">
                <a:schemeClr val="accent2">
                  <a:alpha val="100000"/>
                </a:schemeClr>
              </a:gs>
              <a:gs pos="100000">
                <a:schemeClr val="accent2">
                  <a:alpha val="100000"/>
                </a:schemeClr>
              </a:gs>
            </a:gsLst>
            <a:lin ang="3594000" scaled="0"/>
          </a:gradFill>
          <a:effectLst>
            <a:outerShdw blurRad="254000" dist="50800" dir="5400000" sx="102000" sy="102000" algn="ctr" rotWithShape="0">
              <a:schemeClr val="accent2">
                <a:lumMod val="40000"/>
                <a:lumOff val="60000"/>
                <a:alpha val="40000"/>
              </a:schemeClr>
            </a:outerShdw>
          </a:effectLst>
        </p:spPr>
        <p:txBody>
          <a:bodyPr wrap="none" lIns="0" tIns="0" rIns="0" bIns="0" rtlCol="0" anchor="ctr">
            <a:normAutofit/>
          </a:bodyPr>
          <a:p>
            <a:pPr algn="ctr">
              <a:spcBef>
                <a:spcPct val="0"/>
              </a:spcBef>
              <a:spcAft>
                <a:spcPct val="0"/>
              </a:spcAft>
            </a:pPr>
            <a:r>
              <a:rPr lang="en-US" altLang="zh-CN" sz="2000" b="1">
                <a:solidFill>
                  <a:srgbClr val="FFFFFF"/>
                </a:solidFill>
                <a:latin typeface="+mn-ea"/>
                <a:cs typeface="+mn-ea"/>
                <a:sym typeface="+mn-ea"/>
              </a:rPr>
              <a:t>02</a:t>
            </a:r>
            <a:endParaRPr lang="en-US" altLang="zh-CN" sz="2000" b="1">
              <a:solidFill>
                <a:srgbClr val="FFFFFF"/>
              </a:solidFill>
              <a:latin typeface="+mn-ea"/>
              <a:cs typeface="+mn-ea"/>
              <a:sym typeface="+mn-ea"/>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5" grpId="1" animBg="1"/>
      <p:bldP spid="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新怪谈存在吗？</a:t>
            </a:r>
            <a:endParaRPr lang="zh-CN" altLang="en-US"/>
          </a:p>
        </p:txBody>
      </p:sp>
      <p:sp>
        <p:nvSpPr>
          <p:cNvPr id="3" name="内容占位符 2"/>
          <p:cNvSpPr>
            <a:spLocks noGrp="1"/>
          </p:cNvSpPr>
          <p:nvPr>
            <p:ph sz="half" idx="1"/>
          </p:nvPr>
        </p:nvSpPr>
        <p:spPr/>
        <p:txBody>
          <a:bodyPr>
            <a:normAutofit fontScale="80000"/>
          </a:bodyPr>
          <a:p>
            <a:pPr algn="just"/>
            <a:r>
              <a:rPr lang="zh-CN" altLang="en-US"/>
              <a:t>这个问题咋听起来像是无稽之谈。但是细想就会发现并非如此，有很多内容都可以使人对新怪谈存在的真实性产生怀疑。一方面，新怪谈从产生至今，并未像以克苏鲁神话为代表的旧怪谈一样给整个奇幻文学界带来什么强烈的冲击和变革，甚至就连杰夫范德米尔自己都笑称：</a:t>
            </a:r>
            <a:r>
              <a:rPr lang="zh-CN" altLang="en-US" b="1">
                <a:solidFill>
                  <a:srgbClr val="FFFFFF"/>
                </a:solidFill>
                <a:effectLst>
                  <a:outerShdw dist="38100" dir="2700000" algn="ctr" rotWithShape="0">
                    <a:schemeClr val="accent1"/>
                  </a:outerShdw>
                </a:effectLst>
                <a:latin typeface="+mn-ea"/>
                <a:cs typeface="+mj-cs"/>
              </a:rPr>
              <a:t>新怪谈这一概念从产生到如今最大的影响，就是让贴上这个标签的书更好出版和发售了。</a:t>
            </a:r>
            <a:endParaRPr lang="zh-CN" altLang="en-US" b="1">
              <a:solidFill>
                <a:srgbClr val="FFFFFF"/>
              </a:solidFill>
              <a:effectLst>
                <a:outerShdw dist="38100" dir="2700000" algn="ctr" rotWithShape="0">
                  <a:schemeClr val="accent1"/>
                </a:outerShdw>
              </a:effectLst>
              <a:latin typeface="+mn-ea"/>
              <a:cs typeface="+mj-cs"/>
            </a:endParaRPr>
          </a:p>
          <a:p>
            <a:pPr algn="just"/>
            <a:r>
              <a:rPr lang="zh-CN" altLang="en-US"/>
              <a:t>另一方面，我们之前所说的许多新怪谈作家，都已经离开了这一领域，甚至有些还刻意回避新怪谈这一概念，新怪谈对他们来说，更像是过渡期的探索尝试，而非一个已经确定的小说类型。</a:t>
            </a:r>
            <a:endParaRPr lang="zh-CN" altLang="en-US"/>
          </a:p>
        </p:txBody>
      </p:sp>
      <p:sp>
        <p:nvSpPr>
          <p:cNvPr id="4" name="内容占位符 3"/>
          <p:cNvSpPr>
            <a:spLocks noGrp="1"/>
          </p:cNvSpPr>
          <p:nvPr>
            <p:ph sz="half" idx="2"/>
          </p:nvPr>
        </p:nvSpPr>
        <p:spPr/>
        <p:txBody>
          <a:bodyPr>
            <a:normAutofit fontScale="80000"/>
          </a:bodyPr>
          <a:p>
            <a:pPr algn="just"/>
            <a:r>
              <a:rPr lang="zh-CN" altLang="en-US"/>
              <a:t>就连新怪谈的领军人物也是如此。米耶维在早期曾大力推广新怪谈，但不久后他就改变观点，否认新怪谈的存在，称其只是一种营销策略。而像哈里森，斯温斯顿等人自始至终都对新怪谈充满怀疑。</a:t>
            </a:r>
            <a:endParaRPr lang="zh-CN" altLang="en-US"/>
          </a:p>
          <a:p>
            <a:pPr algn="just"/>
            <a:r>
              <a:rPr lang="zh-CN" altLang="en-US"/>
              <a:t>也有人持有较为积极的态度，范德米尔在早期并不喜欢新怪谈的概念，但在后续的研究中他改变了看法，虽然没有明确肯定其真实性，但也不再直接否认。他目前的观点是，新怪谈曾经存在过，不过在现今已经逐渐消亡。</a:t>
            </a:r>
            <a:r>
              <a:rPr lang="zh-CN" altLang="en-US" b="1">
                <a:solidFill>
                  <a:srgbClr val="FFFFFF"/>
                </a:solidFill>
                <a:effectLst>
                  <a:outerShdw dist="38100" dir="2700000" algn="ctr" rotWithShape="0">
                    <a:schemeClr val="accent1"/>
                  </a:outerShdw>
                </a:effectLst>
                <a:latin typeface="+mn-ea"/>
                <a:cs typeface="+mj-cs"/>
              </a:rPr>
              <a:t>“新怪谈已死，为后续者欢呼。”</a:t>
            </a:r>
            <a:r>
              <a:rPr lang="zh-CN" altLang="en-US"/>
              <a:t>范德米尔在其与妻子合著的《</a:t>
            </a:r>
            <a:r>
              <a:rPr lang="en-US" altLang="zh-CN"/>
              <a:t>New Weird</a:t>
            </a:r>
            <a:r>
              <a:rPr lang="zh-CN" altLang="en-US"/>
              <a:t>》中如是说到。</a:t>
            </a:r>
            <a:endParaRPr lang="zh-CN" altLang="en-US"/>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blipFill>
        <a:effectLst/>
      </p:bgPr>
    </p:bg>
    <p:spTree>
      <p:nvGrpSpPr>
        <p:cNvPr id="1" name=""/>
        <p:cNvGrpSpPr/>
        <p:nvPr/>
      </p:nvGrpSpPr>
      <p:grpSpPr/>
      <p:sp>
        <p:nvSpPr>
          <p:cNvPr id="2" name="标题 1"/>
          <p:cNvSpPr>
            <a:spLocks noGrp="1"/>
          </p:cNvSpPr>
          <p:nvPr>
            <p:ph type="title"/>
          </p:nvPr>
        </p:nvSpPr>
        <p:spPr/>
        <p:txBody>
          <a:bodyPr/>
          <a:p>
            <a:r>
              <a:rPr lang="zh-CN" altLang="en-US"/>
              <a:t>新怪谈：延展</a:t>
            </a:r>
            <a:endParaRPr lang="zh-CN" altLang="en-US"/>
          </a:p>
        </p:txBody>
      </p:sp>
      <p:sp>
        <p:nvSpPr>
          <p:cNvPr id="3" name="内容占位符 2"/>
          <p:cNvSpPr>
            <a:spLocks noGrp="1"/>
          </p:cNvSpPr>
          <p:nvPr>
            <p:ph sz="half" idx="1"/>
          </p:nvPr>
        </p:nvSpPr>
        <p:spPr/>
        <p:txBody>
          <a:bodyPr>
            <a:normAutofit lnSpcReduction="10000"/>
          </a:bodyPr>
          <a:p>
            <a:r>
              <a:rPr lang="zh-CN" altLang="en-US"/>
              <a:t>如今的新怪谈作品，在表达上更为激进。也许，从形式和内核上推陈出新，才能称为新时代的新怪谈。</a:t>
            </a:r>
            <a:endParaRPr lang="zh-CN" altLang="en-US"/>
          </a:p>
          <a:p>
            <a:r>
              <a:rPr lang="zh-CN" altLang="en-US"/>
              <a:t>这几年网络上有一段来自论坛</a:t>
            </a:r>
            <a:r>
              <a:rPr lang="en-US" altLang="zh-CN"/>
              <a:t>“A</a:t>
            </a:r>
            <a:r>
              <a:rPr lang="zh-CN" altLang="en-US"/>
              <a:t>岛</a:t>
            </a:r>
            <a:r>
              <a:rPr lang="en-US" altLang="zh-CN"/>
              <a:t>”</a:t>
            </a:r>
            <a:r>
              <a:rPr lang="zh-CN" altLang="en-US"/>
              <a:t>的神秘的文字传遍四方，那就是</a:t>
            </a:r>
            <a:r>
              <a:rPr lang="en-US" altLang="zh-CN"/>
              <a:t>“</a:t>
            </a:r>
            <a:r>
              <a:rPr lang="zh-CN" altLang="en-US"/>
              <a:t>动物园怪谈</a:t>
            </a:r>
            <a:r>
              <a:rPr lang="en-US" altLang="zh-CN"/>
              <a:t>”</a:t>
            </a:r>
            <a:r>
              <a:rPr lang="zh-CN" altLang="en-US"/>
              <a:t>。它用看似理性的文字描述了一些完全非理性的规则和现象</a:t>
            </a:r>
            <a:r>
              <a:rPr lang="en-US" altLang="zh-CN"/>
              <a:t>——</a:t>
            </a:r>
            <a:r>
              <a:rPr lang="zh-CN" altLang="en-US"/>
              <a:t>然而，这就是那个世界的理性。</a:t>
            </a:r>
            <a:r>
              <a:rPr lang="en-US" altLang="zh-CN"/>
              <a:t>“</a:t>
            </a:r>
            <a:r>
              <a:rPr lang="zh-CN" altLang="en-US"/>
              <a:t>长耳朵</a:t>
            </a:r>
            <a:r>
              <a:rPr lang="en-US" altLang="zh-CN"/>
              <a:t>”</a:t>
            </a:r>
            <a:r>
              <a:rPr lang="zh-CN" altLang="en-US"/>
              <a:t>的大象、兔子即兔子、吼叫的白狮子还有其他怪力乱神们引发了二创热潮。</a:t>
            </a:r>
            <a:endParaRPr lang="en-US" altLang="zh-CN"/>
          </a:p>
        </p:txBody>
      </p:sp>
      <p:pic>
        <p:nvPicPr>
          <p:cNvPr id="5" name="内容占位符 4" descr="20250528_1209_动物园怪谈幻境_simple_compose_01jwah6qmqepe9kbd0s5ghvwqc"/>
          <p:cNvPicPr>
            <a:picLocks noChangeAspect="1"/>
          </p:cNvPicPr>
          <p:nvPr>
            <p:ph sz="half" idx="2"/>
          </p:nvPr>
        </p:nvPicPr>
        <p:blipFill>
          <a:blip r:embed="rId2"/>
          <a:stretch>
            <a:fillRect/>
          </a:stretch>
        </p:blipFill>
        <p:spPr>
          <a:xfrm>
            <a:off x="7226935" y="526415"/>
            <a:ext cx="3870325" cy="580580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新怪谈：延展</a:t>
            </a:r>
            <a:endParaRPr lang="zh-CN" altLang="en-US"/>
          </a:p>
        </p:txBody>
      </p:sp>
      <p:sp>
        <p:nvSpPr>
          <p:cNvPr id="3" name="内容占位符 2"/>
          <p:cNvSpPr>
            <a:spLocks noGrp="1"/>
          </p:cNvSpPr>
          <p:nvPr>
            <p:ph sz="half" idx="1"/>
          </p:nvPr>
        </p:nvSpPr>
        <p:spPr/>
        <p:txBody>
          <a:bodyPr>
            <a:noAutofit/>
          </a:bodyPr>
          <a:p>
            <a:pPr algn="just"/>
            <a:r>
              <a:rPr lang="zh-CN" altLang="en-US" sz="1400"/>
              <a:t>项目编号：</a:t>
            </a:r>
            <a:r>
              <a:rPr lang="en-US" altLang="zh-CN" sz="1400"/>
              <a:t>SCP-173 </a:t>
            </a:r>
            <a:r>
              <a:rPr lang="zh-CN" altLang="en-US" sz="1400"/>
              <a:t>项目等级：</a:t>
            </a:r>
            <a:r>
              <a:rPr lang="en-US" altLang="zh-CN" sz="1400"/>
              <a:t>Euclid</a:t>
            </a:r>
            <a:endParaRPr lang="en-US" altLang="zh-CN" sz="1400"/>
          </a:p>
          <a:p>
            <a:pPr algn="just"/>
            <a:r>
              <a:rPr lang="zh-CN" altLang="en-US" sz="1400"/>
              <a:t>特殊收容措施：项目</a:t>
            </a:r>
            <a:r>
              <a:rPr lang="en-US" altLang="zh-CN" sz="1400"/>
              <a:t>SCP-173</a:t>
            </a:r>
            <a:r>
              <a:rPr lang="zh-CN" altLang="en-US" sz="1400"/>
              <a:t>应始终保管于一个上锁的收容间内。当必须进入</a:t>
            </a:r>
            <a:r>
              <a:rPr lang="en-US" altLang="zh-CN" sz="1400"/>
              <a:t>SCP-173</a:t>
            </a:r>
            <a:r>
              <a:rPr lang="zh-CN" altLang="en-US" sz="1400"/>
              <a:t>的收容间时，人员数目不论何时都不得少于三人且须将门重新上锁。至少须有两人全程与</a:t>
            </a:r>
            <a:r>
              <a:rPr lang="en-US" altLang="zh-CN" sz="1400"/>
              <a:t>SCP-173</a:t>
            </a:r>
            <a:r>
              <a:rPr lang="zh-CN" altLang="en-US" sz="1400"/>
              <a:t>保持眼神接触，直到所有人员都离开收容间并重新上锁为止。</a:t>
            </a:r>
            <a:endParaRPr lang="en-US" altLang="zh-CN" sz="1400"/>
          </a:p>
          <a:p>
            <a:pPr algn="just"/>
            <a:r>
              <a:rPr lang="zh-CN" altLang="en-US" sz="1400"/>
              <a:t>描述：于</a:t>
            </a:r>
            <a:r>
              <a:rPr lang="en-US" altLang="zh-CN" sz="1400"/>
              <a:t>1993</a:t>
            </a:r>
            <a:r>
              <a:rPr lang="zh-CN" altLang="en-US" sz="1400"/>
              <a:t>年移动到</a:t>
            </a:r>
            <a:r>
              <a:rPr lang="en-US" altLang="zh-CN" sz="1400"/>
              <a:t>Site-19</a:t>
            </a:r>
            <a:r>
              <a:rPr lang="zh-CN" altLang="en-US" sz="1400"/>
              <a:t>。起源至今未知。它由混凝土和钢筋建造，并有</a:t>
            </a:r>
            <a:r>
              <a:rPr lang="en-US" altLang="zh-CN" sz="1400"/>
              <a:t>Krylon</a:t>
            </a:r>
            <a:r>
              <a:rPr lang="zh-CN" altLang="en-US" sz="1400"/>
              <a:t>牌喷漆的痕迹。</a:t>
            </a:r>
            <a:r>
              <a:rPr lang="en-US" altLang="zh-CN" sz="1400"/>
              <a:t>SCP-173</a:t>
            </a:r>
            <a:r>
              <a:rPr lang="zh-CN" altLang="en-US" sz="1400"/>
              <a:t>会移动且具有高度敌意。该物体在直接视线内无法移动。与</a:t>
            </a:r>
            <a:r>
              <a:rPr lang="en-US" altLang="zh-CN" sz="1400"/>
              <a:t>SCP-173</a:t>
            </a:r>
            <a:r>
              <a:rPr lang="zh-CN" altLang="en-US" sz="1400"/>
              <a:t>之间的视线时刻都不得中断。派往收容间的人员要在眨眼前相互提醒。据报告该物体的攻击方式为折断头骨底处的颈部，或是勒颈。在一起攻击事件中，人员应遵守</a:t>
            </a:r>
            <a:r>
              <a:rPr lang="en-US" altLang="zh-CN" sz="1400"/>
              <a:t>4</a:t>
            </a:r>
            <a:r>
              <a:rPr lang="zh-CN" altLang="en-US" sz="1400"/>
              <a:t>级危险物体收容措施。</a:t>
            </a:r>
            <a:endParaRPr lang="zh-CN" altLang="en-US" sz="1400"/>
          </a:p>
          <a:p>
            <a:pPr algn="just"/>
            <a:r>
              <a:rPr lang="zh-CN" altLang="en-US" sz="1400"/>
              <a:t>人事报告称，当收容间内无人存在时，其中会传出刮石的声音。这被认为是正常现象，并且该行为所发生的任何改变都应当向值班中的代理</a:t>
            </a:r>
            <a:r>
              <a:rPr lang="en-US" altLang="zh-CN" sz="1400"/>
              <a:t>HMCL</a:t>
            </a:r>
            <a:r>
              <a:rPr lang="zh-CN" altLang="en-US" sz="1400"/>
              <a:t>监督员报告。地板上的红棕色物质为粪便和血液的混合物。这些物料的来源未知。内部环境须每两周清洁一次。</a:t>
            </a:r>
            <a:endParaRPr lang="zh-CN" altLang="en-US" sz="1400"/>
          </a:p>
        </p:txBody>
      </p:sp>
      <p:pic>
        <p:nvPicPr>
          <p:cNvPr id="5" name="内容占位符 4" descr="SCP-173"/>
          <p:cNvPicPr>
            <a:picLocks noChangeAspect="1"/>
          </p:cNvPicPr>
          <p:nvPr>
            <p:ph sz="half" idx="2"/>
          </p:nvPr>
        </p:nvPicPr>
        <p:blipFill>
          <a:blip r:embed="rId2"/>
          <a:stretch>
            <a:fillRect/>
          </a:stretch>
        </p:blipFill>
        <p:spPr>
          <a:xfrm>
            <a:off x="6666230" y="1454785"/>
            <a:ext cx="4829810" cy="3948430"/>
          </a:xfrm>
          <a:prstGeom prst="rect">
            <a:avLst/>
          </a:prstGeom>
        </p:spPr>
      </p:pic>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补充资料：看完</a:t>
            </a:r>
            <a:r>
              <a:rPr lang="en-US" altLang="zh-CN"/>
              <a:t>173</a:t>
            </a:r>
            <a:r>
              <a:rPr lang="zh-CN" altLang="en-US"/>
              <a:t>之后，我有话说</a:t>
            </a:r>
            <a:r>
              <a:rPr lang="en-US" altLang="zh-CN"/>
              <a:t>……</a:t>
            </a:r>
            <a:endParaRPr lang="en-US" altLang="zh-CN"/>
          </a:p>
        </p:txBody>
      </p:sp>
      <p:sp>
        <p:nvSpPr>
          <p:cNvPr id="80" name="任意多边形 79"/>
          <p:cNvSpPr/>
          <p:nvPr>
            <p:custDataLst>
              <p:tags r:id="rId2"/>
            </p:custDataLst>
          </p:nvPr>
        </p:nvSpPr>
        <p:spPr>
          <a:xfrm flipH="1">
            <a:off x="53728" y="4023705"/>
            <a:ext cx="2850731" cy="949759"/>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25" h="1307">
                <a:moveTo>
                  <a:pt x="525" y="0"/>
                </a:moveTo>
                <a:lnTo>
                  <a:pt x="3400" y="0"/>
                </a:lnTo>
                <a:cubicBezTo>
                  <a:pt x="3690" y="0"/>
                  <a:pt x="3925" y="235"/>
                  <a:pt x="3925" y="525"/>
                </a:cubicBezTo>
                <a:cubicBezTo>
                  <a:pt x="3925" y="815"/>
                  <a:pt x="3690" y="1050"/>
                  <a:pt x="3400" y="1050"/>
                </a:cubicBezTo>
                <a:lnTo>
                  <a:pt x="1039" y="1050"/>
                </a:lnTo>
                <a:lnTo>
                  <a:pt x="782" y="1307"/>
                </a:lnTo>
                <a:lnTo>
                  <a:pt x="782" y="1050"/>
                </a:lnTo>
                <a:lnTo>
                  <a:pt x="525" y="1050"/>
                </a:lnTo>
                <a:cubicBezTo>
                  <a:pt x="235" y="1050"/>
                  <a:pt x="0" y="815"/>
                  <a:pt x="0" y="525"/>
                </a:cubicBezTo>
                <a:cubicBezTo>
                  <a:pt x="0" y="235"/>
                  <a:pt x="235" y="0"/>
                  <a:pt x="525" y="0"/>
                </a:cubicBezTo>
                <a:close/>
              </a:path>
            </a:pathLst>
          </a:custGeom>
          <a:solidFill>
            <a:srgbClr val="FFFFFF">
              <a:alpha val="85000"/>
            </a:srgbClr>
          </a:solidFill>
          <a:ln>
            <a:solidFill>
              <a:schemeClr val="accent1">
                <a:alpha val="50000"/>
              </a:schemeClr>
            </a:solidFill>
          </a:ln>
          <a:effectLst>
            <a:outerShdw blurRad="63500" dist="50800" dir="540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144145" rIns="107950" bIns="288290" numCol="1" spcCol="0" rtlCol="0" fromWordArt="0" anchor="ctr" anchorCtr="0" forceAA="0" compatLnSpc="1">
            <a:noAutofit/>
          </a:bodyPr>
          <a:p>
            <a:pPr lvl="0" algn="ctr">
              <a:spcBef>
                <a:spcPct val="0"/>
              </a:spcBef>
              <a:spcAft>
                <a:spcPct val="0"/>
              </a:spcAft>
              <a:buClrTx/>
              <a:buSzTx/>
              <a:buFontTx/>
            </a:pPr>
            <a:r>
              <a:rPr lang="zh-CN" altLang="en-US" sz="2000" b="1" dirty="0">
                <a:solidFill>
                  <a:schemeClr val="accent1"/>
                </a:solidFill>
                <a:uFillTx/>
                <a:latin typeface="+mn-ea"/>
                <a:cs typeface="+mn-ea"/>
                <a:sym typeface="+mn-ea"/>
              </a:rPr>
              <a:t>为什么</a:t>
            </a:r>
            <a:r>
              <a:rPr lang="en-US" altLang="zh-CN" sz="2000" b="1" dirty="0">
                <a:solidFill>
                  <a:schemeClr val="accent1"/>
                </a:solidFill>
                <a:uFillTx/>
                <a:latin typeface="+mn-ea"/>
                <a:cs typeface="+mn-ea"/>
                <a:sym typeface="+mn-ea"/>
              </a:rPr>
              <a:t>173</a:t>
            </a:r>
            <a:r>
              <a:rPr lang="zh-CN" altLang="en-US" sz="2000" b="1" dirty="0">
                <a:solidFill>
                  <a:schemeClr val="accent1"/>
                </a:solidFill>
                <a:uFillTx/>
                <a:latin typeface="+mn-ea"/>
                <a:cs typeface="+mn-ea"/>
                <a:sym typeface="+mn-ea"/>
              </a:rPr>
              <a:t>会移动并具有高度敌意？</a:t>
            </a:r>
            <a:endParaRPr lang="zh-CN" altLang="en-US" sz="2000" b="1" dirty="0">
              <a:solidFill>
                <a:schemeClr val="accent1"/>
              </a:solidFill>
              <a:uFillTx/>
              <a:latin typeface="+mn-ea"/>
              <a:cs typeface="+mn-ea"/>
              <a:sym typeface="+mn-ea"/>
            </a:endParaRPr>
          </a:p>
        </p:txBody>
      </p:sp>
      <p:sp>
        <p:nvSpPr>
          <p:cNvPr id="81" name="任意多边形 80"/>
          <p:cNvSpPr/>
          <p:nvPr>
            <p:custDataLst>
              <p:tags r:id="rId3"/>
            </p:custDataLst>
          </p:nvPr>
        </p:nvSpPr>
        <p:spPr>
          <a:xfrm flipH="1">
            <a:off x="8558689" y="4252606"/>
            <a:ext cx="2850731" cy="949759"/>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25" h="1307">
                <a:moveTo>
                  <a:pt x="525" y="0"/>
                </a:moveTo>
                <a:lnTo>
                  <a:pt x="3400" y="0"/>
                </a:lnTo>
                <a:cubicBezTo>
                  <a:pt x="3690" y="0"/>
                  <a:pt x="3925" y="235"/>
                  <a:pt x="3925" y="525"/>
                </a:cubicBezTo>
                <a:cubicBezTo>
                  <a:pt x="3925" y="815"/>
                  <a:pt x="3690" y="1050"/>
                  <a:pt x="3400" y="1050"/>
                </a:cubicBezTo>
                <a:lnTo>
                  <a:pt x="1039" y="1050"/>
                </a:lnTo>
                <a:lnTo>
                  <a:pt x="782" y="1307"/>
                </a:lnTo>
                <a:lnTo>
                  <a:pt x="782" y="1050"/>
                </a:lnTo>
                <a:lnTo>
                  <a:pt x="525" y="1050"/>
                </a:lnTo>
                <a:cubicBezTo>
                  <a:pt x="235" y="1050"/>
                  <a:pt x="0" y="815"/>
                  <a:pt x="0" y="525"/>
                </a:cubicBezTo>
                <a:cubicBezTo>
                  <a:pt x="0" y="235"/>
                  <a:pt x="235" y="0"/>
                  <a:pt x="525" y="0"/>
                </a:cubicBezTo>
                <a:close/>
              </a:path>
            </a:pathLst>
          </a:custGeom>
          <a:solidFill>
            <a:srgbClr val="FFFFFF">
              <a:alpha val="80000"/>
            </a:srgbClr>
          </a:solidFill>
          <a:ln>
            <a:solidFill>
              <a:schemeClr val="accent2">
                <a:alpha val="50000"/>
              </a:schemeClr>
            </a:solidFill>
          </a:ln>
          <a:effectLst>
            <a:outerShdw blurRad="63500" dist="50800" dir="5400000" algn="t"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179705" rIns="107950" bIns="288290" numCol="1" spcCol="0" rtlCol="0" fromWordArt="0" anchor="ctr" anchorCtr="0" forceAA="0" compatLnSpc="1">
            <a:noAutofit/>
          </a:bodyPr>
          <a:p>
            <a:pPr lvl="0" algn="ctr">
              <a:spcBef>
                <a:spcPct val="0"/>
              </a:spcBef>
              <a:spcAft>
                <a:spcPct val="0"/>
              </a:spcAft>
              <a:buClrTx/>
              <a:buSzTx/>
              <a:buFontTx/>
            </a:pPr>
            <a:r>
              <a:rPr lang="zh-CN" altLang="en-US" sz="2000" b="1" dirty="0">
                <a:solidFill>
                  <a:schemeClr val="accent2"/>
                </a:solidFill>
                <a:uFillTx/>
                <a:latin typeface="+mn-ea"/>
                <a:cs typeface="+mn-ea"/>
                <a:sym typeface="+mn-ea"/>
              </a:rPr>
              <a:t>为什么</a:t>
            </a:r>
            <a:r>
              <a:rPr lang="en-US" altLang="zh-CN" sz="2000" b="1" dirty="0">
                <a:solidFill>
                  <a:schemeClr val="accent2"/>
                </a:solidFill>
                <a:uFillTx/>
                <a:latin typeface="+mn-ea"/>
                <a:cs typeface="+mn-ea"/>
                <a:sym typeface="+mn-ea"/>
              </a:rPr>
              <a:t>173</a:t>
            </a:r>
            <a:r>
              <a:rPr lang="zh-CN" altLang="en-US" sz="2000" b="1" dirty="0">
                <a:solidFill>
                  <a:schemeClr val="accent2"/>
                </a:solidFill>
                <a:uFillTx/>
                <a:latin typeface="+mn-ea"/>
                <a:cs typeface="+mn-ea"/>
                <a:sym typeface="+mn-ea"/>
              </a:rPr>
              <a:t>在眨眼前无法移动？</a:t>
            </a:r>
            <a:endParaRPr lang="zh-CN" altLang="en-US" sz="2000" b="1" dirty="0">
              <a:solidFill>
                <a:schemeClr val="accent2"/>
              </a:solidFill>
              <a:uFillTx/>
              <a:latin typeface="+mn-ea"/>
              <a:cs typeface="+mn-ea"/>
              <a:sym typeface="+mn-ea"/>
            </a:endParaRPr>
          </a:p>
        </p:txBody>
      </p:sp>
      <p:sp>
        <p:nvSpPr>
          <p:cNvPr id="82" name="任意多边形 81"/>
          <p:cNvSpPr/>
          <p:nvPr>
            <p:custDataLst>
              <p:tags r:id="rId4"/>
            </p:custDataLst>
          </p:nvPr>
        </p:nvSpPr>
        <p:spPr>
          <a:xfrm flipH="1">
            <a:off x="3386243" y="2374161"/>
            <a:ext cx="2977172" cy="701238"/>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445" h="2302">
                <a:moveTo>
                  <a:pt x="900" y="0"/>
                </a:moveTo>
                <a:lnTo>
                  <a:pt x="7545" y="0"/>
                </a:lnTo>
                <a:cubicBezTo>
                  <a:pt x="8042" y="0"/>
                  <a:pt x="8445" y="403"/>
                  <a:pt x="8445" y="900"/>
                </a:cubicBezTo>
                <a:cubicBezTo>
                  <a:pt x="8445" y="1397"/>
                  <a:pt x="8042" y="1800"/>
                  <a:pt x="7545" y="1800"/>
                </a:cubicBezTo>
                <a:lnTo>
                  <a:pt x="2223" y="1800"/>
                </a:lnTo>
                <a:lnTo>
                  <a:pt x="1721" y="2302"/>
                </a:lnTo>
                <a:lnTo>
                  <a:pt x="1721" y="1800"/>
                </a:lnTo>
                <a:lnTo>
                  <a:pt x="900" y="1800"/>
                </a:lnTo>
                <a:cubicBezTo>
                  <a:pt x="403" y="1800"/>
                  <a:pt x="0" y="1397"/>
                  <a:pt x="0" y="900"/>
                </a:cubicBezTo>
                <a:cubicBezTo>
                  <a:pt x="0" y="403"/>
                  <a:pt x="403" y="0"/>
                  <a:pt x="900" y="0"/>
                </a:cubicBezTo>
                <a:close/>
              </a:path>
            </a:pathLst>
          </a:custGeom>
          <a:solidFill>
            <a:srgbClr val="FFFFFF">
              <a:alpha val="30000"/>
            </a:srgbClr>
          </a:solidFill>
          <a:ln>
            <a:solidFill>
              <a:schemeClr val="accent2">
                <a:alpha val="50000"/>
              </a:schemeClr>
            </a:solidFill>
          </a:ln>
          <a:effectLst>
            <a:outerShdw blurRad="50800" dist="38100" dir="5400000" algn="t"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144145" rIns="107950" bIns="179705" numCol="1" spcCol="0" rtlCol="0" fromWordArt="0" anchor="t" anchorCtr="0" forceAA="0" compatLnSpc="1">
            <a:noAutofit/>
          </a:bodyPr>
          <a:p>
            <a:pPr lvl="0" algn="ctr">
              <a:spcBef>
                <a:spcPct val="0"/>
              </a:spcBef>
              <a:spcAft>
                <a:spcPct val="0"/>
              </a:spcAft>
              <a:buClrTx/>
              <a:buSzTx/>
              <a:buFontTx/>
            </a:pPr>
            <a:r>
              <a:rPr lang="en-US" altLang="zh-CN" sz="1400" b="1" dirty="0">
                <a:solidFill>
                  <a:schemeClr val="accent2">
                    <a:lumMod val="60000"/>
                    <a:lumOff val="40000"/>
                  </a:schemeClr>
                </a:solidFill>
                <a:uFillTx/>
                <a:latin typeface="+mn-ea"/>
                <a:cs typeface="+mn-ea"/>
                <a:sym typeface="+mn-ea"/>
              </a:rPr>
              <a:t>Site-19</a:t>
            </a:r>
            <a:r>
              <a:rPr lang="zh-CN" altLang="en-US" sz="1400" b="1" dirty="0">
                <a:solidFill>
                  <a:schemeClr val="accent2">
                    <a:lumMod val="60000"/>
                    <a:lumOff val="40000"/>
                  </a:schemeClr>
                </a:solidFill>
                <a:uFillTx/>
                <a:latin typeface="+mn-ea"/>
                <a:cs typeface="+mn-ea"/>
                <a:sym typeface="+mn-ea"/>
              </a:rPr>
              <a:t>是什么？是谁的？</a:t>
            </a:r>
            <a:endParaRPr lang="zh-CN" altLang="en-US" sz="1400" b="1" dirty="0">
              <a:solidFill>
                <a:schemeClr val="accent2">
                  <a:lumMod val="60000"/>
                  <a:lumOff val="40000"/>
                </a:schemeClr>
              </a:solidFill>
              <a:uFillTx/>
              <a:latin typeface="+mn-ea"/>
              <a:cs typeface="+mn-ea"/>
              <a:sym typeface="+mn-ea"/>
            </a:endParaRPr>
          </a:p>
        </p:txBody>
      </p:sp>
      <p:sp>
        <p:nvSpPr>
          <p:cNvPr id="83" name="任意多边形 82"/>
          <p:cNvSpPr/>
          <p:nvPr>
            <p:custDataLst>
              <p:tags r:id="rId5"/>
            </p:custDataLst>
          </p:nvPr>
        </p:nvSpPr>
        <p:spPr>
          <a:xfrm>
            <a:off x="3090488" y="3156059"/>
            <a:ext cx="6375814" cy="1672797"/>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445" h="2302">
                <a:moveTo>
                  <a:pt x="900" y="0"/>
                </a:moveTo>
                <a:lnTo>
                  <a:pt x="7545" y="0"/>
                </a:lnTo>
                <a:cubicBezTo>
                  <a:pt x="8042" y="0"/>
                  <a:pt x="8445" y="403"/>
                  <a:pt x="8445" y="900"/>
                </a:cubicBezTo>
                <a:cubicBezTo>
                  <a:pt x="8445" y="1397"/>
                  <a:pt x="8042" y="1800"/>
                  <a:pt x="7545" y="1800"/>
                </a:cubicBezTo>
                <a:lnTo>
                  <a:pt x="2223" y="1800"/>
                </a:lnTo>
                <a:lnTo>
                  <a:pt x="1721" y="2302"/>
                </a:lnTo>
                <a:lnTo>
                  <a:pt x="1721" y="1800"/>
                </a:lnTo>
                <a:lnTo>
                  <a:pt x="900" y="1800"/>
                </a:lnTo>
                <a:cubicBezTo>
                  <a:pt x="403" y="1800"/>
                  <a:pt x="0" y="1397"/>
                  <a:pt x="0" y="900"/>
                </a:cubicBezTo>
                <a:cubicBezTo>
                  <a:pt x="0" y="403"/>
                  <a:pt x="403" y="0"/>
                  <a:pt x="900" y="0"/>
                </a:cubicBezTo>
                <a:close/>
              </a:path>
            </a:pathLst>
          </a:custGeom>
          <a:gradFill>
            <a:gsLst>
              <a:gs pos="72000">
                <a:schemeClr val="accent1">
                  <a:alpha val="100000"/>
                </a:schemeClr>
              </a:gs>
              <a:gs pos="0">
                <a:schemeClr val="accent1">
                  <a:lumMod val="90000"/>
                  <a:lumOff val="10000"/>
                  <a:alpha val="100000"/>
                </a:schemeClr>
              </a:gs>
            </a:gsLst>
            <a:path path="circle">
              <a:fillToRect r="100000" b="100000"/>
            </a:path>
            <a:tileRect l="-100000" t="-100000"/>
          </a:gradFill>
          <a:ln>
            <a:gradFill>
              <a:gsLst>
                <a:gs pos="0">
                  <a:srgbClr val="FFFFFF"/>
                </a:gs>
                <a:gs pos="100000">
                  <a:srgbClr val="FFFFFF"/>
                </a:gs>
                <a:gs pos="50000">
                  <a:schemeClr val="accent1">
                    <a:lumMod val="30000"/>
                    <a:lumOff val="70000"/>
                    <a:alpha val="100000"/>
                  </a:schemeClr>
                </a:gs>
              </a:gsLst>
              <a:lin ang="0" scaled="0"/>
            </a:gradFill>
          </a:ln>
          <a:effectLst>
            <a:outerShdw blurRad="63500" dist="50800" dir="5400000" algn="t"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60045" tIns="0" rIns="360000" bIns="288290" numCol="1" spcCol="0" rtlCol="0" fromWordArt="0" anchor="ctr" anchorCtr="0" forceAA="0" compatLnSpc="1">
            <a:noAutofit/>
          </a:bodyPr>
          <a:p>
            <a:pPr lvl="0" algn="ctr">
              <a:spcBef>
                <a:spcPct val="0"/>
              </a:spcBef>
              <a:spcAft>
                <a:spcPct val="0"/>
              </a:spcAft>
              <a:buClrTx/>
              <a:buSzTx/>
              <a:buFontTx/>
            </a:pPr>
            <a:r>
              <a:rPr lang="zh-CN" altLang="en-US"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rPr>
              <a:t>什么是</a:t>
            </a:r>
            <a:r>
              <a:rPr lang="en-US" altLang="zh-CN"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rPr>
              <a:t>SCP</a:t>
            </a:r>
            <a:r>
              <a:rPr lang="zh-CN" altLang="en-US"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rPr>
              <a:t>？为什么叫</a:t>
            </a:r>
            <a:r>
              <a:rPr lang="en-US" altLang="zh-CN"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rPr>
              <a:t>SCP</a:t>
            </a:r>
            <a:r>
              <a:rPr lang="zh-CN" altLang="en-US"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rPr>
              <a:t>？</a:t>
            </a:r>
            <a:endParaRPr lang="zh-CN" altLang="en-US" sz="3000" b="1" dirty="0">
              <a:solidFill>
                <a:srgbClr val="FFFFFF"/>
              </a:solidFill>
              <a:effectLst>
                <a:outerShdw blurRad="50800" dist="38100" dir="5400000" algn="t" rotWithShape="0">
                  <a:schemeClr val="accent1">
                    <a:lumMod val="50000"/>
                    <a:alpha val="40000"/>
                  </a:schemeClr>
                </a:outerShdw>
              </a:effectLst>
              <a:uFillTx/>
              <a:latin typeface="+mn-ea"/>
              <a:cs typeface="+mn-ea"/>
              <a:sym typeface="+mn-ea"/>
            </a:endParaRPr>
          </a:p>
        </p:txBody>
      </p:sp>
      <p:sp>
        <p:nvSpPr>
          <p:cNvPr id="84" name="任意多边形 83"/>
          <p:cNvSpPr/>
          <p:nvPr>
            <p:custDataLst>
              <p:tags r:id="rId6"/>
            </p:custDataLst>
          </p:nvPr>
        </p:nvSpPr>
        <p:spPr>
          <a:xfrm>
            <a:off x="6821945" y="1855318"/>
            <a:ext cx="4458128" cy="1167034"/>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6135" h="1606">
                <a:moveTo>
                  <a:pt x="559" y="0"/>
                </a:moveTo>
                <a:lnTo>
                  <a:pt x="5577" y="0"/>
                </a:lnTo>
                <a:cubicBezTo>
                  <a:pt x="5885" y="0"/>
                  <a:pt x="6135" y="250"/>
                  <a:pt x="6135" y="559"/>
                </a:cubicBezTo>
                <a:cubicBezTo>
                  <a:pt x="6135" y="867"/>
                  <a:pt x="5885" y="1117"/>
                  <a:pt x="5577" y="1117"/>
                </a:cubicBezTo>
                <a:lnTo>
                  <a:pt x="1817" y="1117"/>
                </a:lnTo>
                <a:lnTo>
                  <a:pt x="1328" y="1606"/>
                </a:lnTo>
                <a:lnTo>
                  <a:pt x="1328" y="1117"/>
                </a:lnTo>
                <a:lnTo>
                  <a:pt x="559" y="1117"/>
                </a:lnTo>
                <a:cubicBezTo>
                  <a:pt x="250" y="1117"/>
                  <a:pt x="0" y="867"/>
                  <a:pt x="0" y="559"/>
                </a:cubicBezTo>
                <a:cubicBezTo>
                  <a:pt x="0" y="250"/>
                  <a:pt x="250" y="0"/>
                  <a:pt x="559" y="0"/>
                </a:cubicBezTo>
                <a:close/>
              </a:path>
            </a:pathLst>
          </a:custGeom>
          <a:solidFill>
            <a:srgbClr val="FFFFFF">
              <a:alpha val="90000"/>
            </a:srgbClr>
          </a:solidFill>
          <a:ln>
            <a:solidFill>
              <a:schemeClr val="accent2">
                <a:lumMod val="40000"/>
                <a:lumOff val="60000"/>
              </a:schemeClr>
            </a:solidFill>
          </a:ln>
          <a:effectLst>
            <a:outerShdw blurRad="63500" dist="50800" dir="5400000" algn="t"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36195" rIns="107950" bIns="323850" numCol="1" spcCol="0" rtlCol="0" fromWordArt="0" anchor="ctr" anchorCtr="0" forceAA="0" compatLnSpc="1">
            <a:noAutofit/>
          </a:bodyPr>
          <a:p>
            <a:pPr lvl="0" algn="ctr">
              <a:spcBef>
                <a:spcPct val="0"/>
              </a:spcBef>
              <a:spcAft>
                <a:spcPct val="0"/>
              </a:spcAft>
              <a:buClrTx/>
              <a:buSzTx/>
              <a:buFontTx/>
            </a:pPr>
            <a:r>
              <a:rPr lang="zh-CN" altLang="en-US" sz="2000" b="1" dirty="0">
                <a:solidFill>
                  <a:schemeClr val="accent2">
                    <a:alpha val="85000"/>
                  </a:schemeClr>
                </a:solidFill>
                <a:uFillTx/>
                <a:latin typeface="+mn-ea"/>
                <a:cs typeface="+mn-ea"/>
                <a:sym typeface="+mn-ea"/>
              </a:rPr>
              <a:t>为什么</a:t>
            </a:r>
            <a:r>
              <a:rPr lang="en-US" altLang="zh-CN" sz="2000" b="1" dirty="0">
                <a:solidFill>
                  <a:schemeClr val="accent2">
                    <a:alpha val="85000"/>
                  </a:schemeClr>
                </a:solidFill>
                <a:uFillTx/>
                <a:latin typeface="+mn-ea"/>
                <a:cs typeface="+mn-ea"/>
                <a:sym typeface="+mn-ea"/>
              </a:rPr>
              <a:t>SCP</a:t>
            </a:r>
            <a:r>
              <a:rPr lang="zh-CN" altLang="en-US" sz="2000" b="1" dirty="0">
                <a:solidFill>
                  <a:schemeClr val="accent2">
                    <a:alpha val="85000"/>
                  </a:schemeClr>
                </a:solidFill>
                <a:uFillTx/>
                <a:latin typeface="+mn-ea"/>
                <a:cs typeface="+mn-ea"/>
                <a:sym typeface="+mn-ea"/>
              </a:rPr>
              <a:t>要被收容？</a:t>
            </a:r>
            <a:endParaRPr lang="zh-CN" altLang="en-US" sz="2000" b="1" dirty="0">
              <a:solidFill>
                <a:schemeClr val="accent2">
                  <a:alpha val="85000"/>
                </a:schemeClr>
              </a:solidFill>
              <a:uFillTx/>
              <a:latin typeface="+mn-ea"/>
              <a:cs typeface="+mn-ea"/>
              <a:sym typeface="+mn-ea"/>
            </a:endParaRPr>
          </a:p>
        </p:txBody>
      </p:sp>
      <p:sp>
        <p:nvSpPr>
          <p:cNvPr id="85" name="任意多边形 84"/>
          <p:cNvSpPr/>
          <p:nvPr>
            <p:custDataLst>
              <p:tags r:id="rId7"/>
            </p:custDataLst>
          </p:nvPr>
        </p:nvSpPr>
        <p:spPr>
          <a:xfrm>
            <a:off x="2238829" y="1446202"/>
            <a:ext cx="3175553" cy="902526"/>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445" h="2302">
                <a:moveTo>
                  <a:pt x="900" y="0"/>
                </a:moveTo>
                <a:lnTo>
                  <a:pt x="7545" y="0"/>
                </a:lnTo>
                <a:cubicBezTo>
                  <a:pt x="8042" y="0"/>
                  <a:pt x="8445" y="403"/>
                  <a:pt x="8445" y="900"/>
                </a:cubicBezTo>
                <a:cubicBezTo>
                  <a:pt x="8445" y="1397"/>
                  <a:pt x="8042" y="1800"/>
                  <a:pt x="7545" y="1800"/>
                </a:cubicBezTo>
                <a:lnTo>
                  <a:pt x="2223" y="1800"/>
                </a:lnTo>
                <a:lnTo>
                  <a:pt x="1721" y="2302"/>
                </a:lnTo>
                <a:lnTo>
                  <a:pt x="1721" y="1800"/>
                </a:lnTo>
                <a:lnTo>
                  <a:pt x="900" y="1800"/>
                </a:lnTo>
                <a:cubicBezTo>
                  <a:pt x="403" y="1800"/>
                  <a:pt x="0" y="1397"/>
                  <a:pt x="0" y="900"/>
                </a:cubicBezTo>
                <a:cubicBezTo>
                  <a:pt x="0" y="403"/>
                  <a:pt x="403" y="0"/>
                  <a:pt x="900" y="0"/>
                </a:cubicBezTo>
                <a:close/>
              </a:path>
            </a:pathLst>
          </a:custGeom>
          <a:solidFill>
            <a:srgbClr val="FFFFFF">
              <a:alpha val="78000"/>
            </a:srgbClr>
          </a:solidFill>
          <a:ln>
            <a:solidFill>
              <a:schemeClr val="accent2">
                <a:alpha val="40000"/>
              </a:schemeClr>
            </a:solidFill>
          </a:ln>
          <a:effectLst>
            <a:outerShdw blurRad="63500" dist="50800" dir="5400000" algn="t"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71755" rIns="107950" bIns="252095" numCol="1" spcCol="0" rtlCol="0" fromWordArt="0" anchor="ctr" anchorCtr="0" forceAA="0" compatLnSpc="1">
            <a:noAutofit/>
          </a:bodyPr>
          <a:p>
            <a:pPr lvl="0" algn="ctr">
              <a:spcBef>
                <a:spcPct val="0"/>
              </a:spcBef>
              <a:spcAft>
                <a:spcPct val="0"/>
              </a:spcAft>
              <a:buClrTx/>
              <a:buSzTx/>
              <a:buFontTx/>
            </a:pPr>
            <a:r>
              <a:rPr lang="zh-CN" altLang="en-US" sz="1600" b="1">
                <a:solidFill>
                  <a:schemeClr val="accent2"/>
                </a:solidFill>
                <a:uFillTx/>
                <a:latin typeface="+mn-ea"/>
                <a:cs typeface="+mn-ea"/>
                <a:sym typeface="+mn-ea"/>
              </a:rPr>
              <a:t>为什么要与</a:t>
            </a:r>
            <a:r>
              <a:rPr lang="en-US" altLang="zh-CN" sz="1600" b="1">
                <a:solidFill>
                  <a:schemeClr val="accent2"/>
                </a:solidFill>
                <a:uFillTx/>
                <a:latin typeface="+mn-ea"/>
                <a:cs typeface="+mn-ea"/>
                <a:sym typeface="+mn-ea"/>
              </a:rPr>
              <a:t>173</a:t>
            </a:r>
            <a:r>
              <a:rPr lang="zh-CN" altLang="en-US" sz="1600" b="1">
                <a:solidFill>
                  <a:schemeClr val="accent2"/>
                </a:solidFill>
                <a:uFillTx/>
                <a:latin typeface="+mn-ea"/>
                <a:cs typeface="+mn-ea"/>
                <a:sym typeface="+mn-ea"/>
              </a:rPr>
              <a:t>保持眼神接触？</a:t>
            </a:r>
            <a:endParaRPr lang="zh-CN" altLang="en-US" sz="1600" b="1">
              <a:solidFill>
                <a:schemeClr val="accent2"/>
              </a:solidFill>
              <a:uFillTx/>
              <a:latin typeface="+mn-ea"/>
              <a:cs typeface="+mn-ea"/>
              <a:sym typeface="+mn-ea"/>
            </a:endParaRPr>
          </a:p>
        </p:txBody>
      </p:sp>
      <p:sp>
        <p:nvSpPr>
          <p:cNvPr id="86" name="任意多边形 85"/>
          <p:cNvSpPr/>
          <p:nvPr>
            <p:custDataLst>
              <p:tags r:id="rId8"/>
            </p:custDataLst>
          </p:nvPr>
        </p:nvSpPr>
        <p:spPr>
          <a:xfrm>
            <a:off x="767320" y="2760023"/>
            <a:ext cx="2203267" cy="729578"/>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032" h="1004">
                <a:moveTo>
                  <a:pt x="392" y="0"/>
                </a:moveTo>
                <a:lnTo>
                  <a:pt x="2641" y="0"/>
                </a:lnTo>
                <a:cubicBezTo>
                  <a:pt x="2857" y="0"/>
                  <a:pt x="3032" y="175"/>
                  <a:pt x="3032" y="392"/>
                </a:cubicBezTo>
                <a:cubicBezTo>
                  <a:pt x="3032" y="608"/>
                  <a:pt x="2857" y="783"/>
                  <a:pt x="2641" y="783"/>
                </a:cubicBezTo>
                <a:lnTo>
                  <a:pt x="818" y="783"/>
                </a:lnTo>
                <a:lnTo>
                  <a:pt x="597" y="1004"/>
                </a:lnTo>
                <a:lnTo>
                  <a:pt x="597" y="783"/>
                </a:lnTo>
                <a:lnTo>
                  <a:pt x="392" y="783"/>
                </a:lnTo>
                <a:cubicBezTo>
                  <a:pt x="175" y="783"/>
                  <a:pt x="0" y="608"/>
                  <a:pt x="0" y="392"/>
                </a:cubicBezTo>
                <a:cubicBezTo>
                  <a:pt x="0" y="175"/>
                  <a:pt x="175" y="0"/>
                  <a:pt x="392" y="0"/>
                </a:cubicBezTo>
                <a:close/>
              </a:path>
            </a:pathLst>
          </a:custGeom>
          <a:solidFill>
            <a:srgbClr val="FFFFFF">
              <a:alpha val="20000"/>
            </a:srgbClr>
          </a:solidFill>
          <a:ln>
            <a:solidFill>
              <a:schemeClr val="accent1">
                <a:alpha val="50000"/>
              </a:schemeClr>
            </a:solidFill>
          </a:ln>
          <a:effectLst>
            <a:outerShdw blurRad="50800" dist="381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71755" rIns="107950" bIns="179705" numCol="1" spcCol="0" rtlCol="0" fromWordArt="0" anchor="ctr" anchorCtr="0" forceAA="0" compatLnSpc="1">
            <a:noAutofit/>
          </a:bodyPr>
          <a:p>
            <a:pPr lvl="0" algn="ctr">
              <a:spcBef>
                <a:spcPct val="0"/>
              </a:spcBef>
              <a:spcAft>
                <a:spcPct val="0"/>
              </a:spcAft>
              <a:buClrTx/>
              <a:buSzTx/>
              <a:buFontTx/>
            </a:pPr>
            <a:r>
              <a:rPr lang="zh-CN" altLang="en-US" sz="1400" b="1" dirty="0">
                <a:solidFill>
                  <a:schemeClr val="accent1">
                    <a:lumMod val="60000"/>
                    <a:lumOff val="40000"/>
                  </a:schemeClr>
                </a:solidFill>
                <a:uFillTx/>
                <a:latin typeface="+mn-ea"/>
                <a:cs typeface="+mn-ea"/>
                <a:sym typeface="+mn-ea"/>
              </a:rPr>
              <a:t>为什么</a:t>
            </a:r>
            <a:r>
              <a:rPr lang="en-US" altLang="zh-CN" sz="1400" b="1" dirty="0">
                <a:solidFill>
                  <a:schemeClr val="accent1">
                    <a:lumMod val="60000"/>
                    <a:lumOff val="40000"/>
                  </a:schemeClr>
                </a:solidFill>
                <a:uFillTx/>
                <a:latin typeface="+mn-ea"/>
                <a:cs typeface="+mn-ea"/>
                <a:sym typeface="+mn-ea"/>
              </a:rPr>
              <a:t>173</a:t>
            </a:r>
            <a:r>
              <a:rPr lang="zh-CN" altLang="en-US" sz="1400" b="1" dirty="0">
                <a:solidFill>
                  <a:schemeClr val="accent1">
                    <a:lumMod val="60000"/>
                    <a:lumOff val="40000"/>
                  </a:schemeClr>
                </a:solidFill>
                <a:uFillTx/>
                <a:latin typeface="+mn-ea"/>
                <a:cs typeface="+mn-ea"/>
                <a:sym typeface="+mn-ea"/>
              </a:rPr>
              <a:t>会勒颈？</a:t>
            </a:r>
            <a:endParaRPr lang="zh-CN" altLang="en-US" sz="1400" b="1" dirty="0">
              <a:solidFill>
                <a:schemeClr val="accent1">
                  <a:lumMod val="60000"/>
                  <a:lumOff val="40000"/>
                </a:schemeClr>
              </a:solidFill>
              <a:uFillTx/>
              <a:latin typeface="+mn-ea"/>
              <a:cs typeface="+mn-ea"/>
              <a:sym typeface="+mn-ea"/>
            </a:endParaRPr>
          </a:p>
        </p:txBody>
      </p:sp>
      <p:sp>
        <p:nvSpPr>
          <p:cNvPr id="87" name="任意多边形 86"/>
          <p:cNvSpPr/>
          <p:nvPr>
            <p:custDataLst>
              <p:tags r:id="rId9"/>
            </p:custDataLst>
          </p:nvPr>
        </p:nvSpPr>
        <p:spPr>
          <a:xfrm>
            <a:off x="9206880" y="5636188"/>
            <a:ext cx="2203267" cy="729578"/>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032" h="1004">
                <a:moveTo>
                  <a:pt x="392" y="0"/>
                </a:moveTo>
                <a:lnTo>
                  <a:pt x="2641" y="0"/>
                </a:lnTo>
                <a:cubicBezTo>
                  <a:pt x="2857" y="0"/>
                  <a:pt x="3032" y="175"/>
                  <a:pt x="3032" y="392"/>
                </a:cubicBezTo>
                <a:cubicBezTo>
                  <a:pt x="3032" y="608"/>
                  <a:pt x="2857" y="783"/>
                  <a:pt x="2641" y="783"/>
                </a:cubicBezTo>
                <a:lnTo>
                  <a:pt x="818" y="783"/>
                </a:lnTo>
                <a:lnTo>
                  <a:pt x="597" y="1004"/>
                </a:lnTo>
                <a:lnTo>
                  <a:pt x="597" y="783"/>
                </a:lnTo>
                <a:lnTo>
                  <a:pt x="392" y="783"/>
                </a:lnTo>
                <a:cubicBezTo>
                  <a:pt x="175" y="783"/>
                  <a:pt x="0" y="608"/>
                  <a:pt x="0" y="392"/>
                </a:cubicBezTo>
                <a:cubicBezTo>
                  <a:pt x="0" y="175"/>
                  <a:pt x="175" y="0"/>
                  <a:pt x="392" y="0"/>
                </a:cubicBezTo>
                <a:close/>
              </a:path>
            </a:pathLst>
          </a:custGeom>
          <a:solidFill>
            <a:srgbClr val="FFFFFF">
              <a:alpha val="20000"/>
            </a:srgbClr>
          </a:solidFill>
          <a:ln>
            <a:solidFill>
              <a:schemeClr val="accent2">
                <a:alpha val="50000"/>
              </a:schemeClr>
            </a:solidFill>
          </a:ln>
          <a:effectLst>
            <a:outerShdw blurRad="50800" dist="38100" dir="5400000" algn="t"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71755" rIns="107950" bIns="215900" numCol="1" spcCol="0" rtlCol="0" fromWordArt="0" anchor="ctr" anchorCtr="0" forceAA="0" compatLnSpc="1">
            <a:noAutofit/>
          </a:bodyPr>
          <a:p>
            <a:pPr lvl="0" algn="ctr">
              <a:spcBef>
                <a:spcPct val="0"/>
              </a:spcBef>
              <a:spcAft>
                <a:spcPct val="0"/>
              </a:spcAft>
              <a:buClrTx/>
              <a:buSzTx/>
              <a:buFontTx/>
            </a:pPr>
            <a:r>
              <a:rPr lang="zh-CN" altLang="en-US" sz="1400" b="1" dirty="0">
                <a:solidFill>
                  <a:schemeClr val="accent2">
                    <a:lumMod val="60000"/>
                    <a:lumOff val="40000"/>
                  </a:schemeClr>
                </a:solidFill>
                <a:uFillTx/>
                <a:latin typeface="+mn-ea"/>
                <a:cs typeface="+mn-ea"/>
                <a:sym typeface="+mn-ea"/>
              </a:rPr>
              <a:t>为什么地板上有东西？</a:t>
            </a:r>
            <a:endParaRPr lang="zh-CN" altLang="en-US" sz="1400" b="1" dirty="0">
              <a:solidFill>
                <a:schemeClr val="accent2">
                  <a:lumMod val="60000"/>
                  <a:lumOff val="40000"/>
                </a:schemeClr>
              </a:solidFill>
              <a:uFillTx/>
              <a:latin typeface="+mn-ea"/>
              <a:cs typeface="+mn-ea"/>
              <a:sym typeface="+mn-ea"/>
            </a:endParaRPr>
          </a:p>
        </p:txBody>
      </p:sp>
      <p:sp>
        <p:nvSpPr>
          <p:cNvPr id="88" name="任意多边形 87"/>
          <p:cNvSpPr/>
          <p:nvPr>
            <p:custDataLst>
              <p:tags r:id="rId10"/>
            </p:custDataLst>
          </p:nvPr>
        </p:nvSpPr>
        <p:spPr>
          <a:xfrm>
            <a:off x="10059992" y="3210560"/>
            <a:ext cx="2078280" cy="71722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2860" h="987">
                <a:moveTo>
                  <a:pt x="398" y="0"/>
                </a:moveTo>
                <a:lnTo>
                  <a:pt x="2463" y="0"/>
                </a:lnTo>
                <a:cubicBezTo>
                  <a:pt x="2682" y="0"/>
                  <a:pt x="2860" y="178"/>
                  <a:pt x="2860" y="398"/>
                </a:cubicBezTo>
                <a:cubicBezTo>
                  <a:pt x="2860" y="617"/>
                  <a:pt x="2682" y="795"/>
                  <a:pt x="2463" y="795"/>
                </a:cubicBezTo>
                <a:lnTo>
                  <a:pt x="774" y="795"/>
                </a:lnTo>
                <a:lnTo>
                  <a:pt x="582" y="987"/>
                </a:lnTo>
                <a:lnTo>
                  <a:pt x="582" y="795"/>
                </a:lnTo>
                <a:lnTo>
                  <a:pt x="398" y="795"/>
                </a:lnTo>
                <a:cubicBezTo>
                  <a:pt x="178" y="795"/>
                  <a:pt x="0" y="617"/>
                  <a:pt x="0" y="398"/>
                </a:cubicBezTo>
                <a:cubicBezTo>
                  <a:pt x="0" y="178"/>
                  <a:pt x="178" y="0"/>
                  <a:pt x="398" y="0"/>
                </a:cubicBezTo>
                <a:close/>
              </a:path>
            </a:pathLst>
          </a:custGeom>
          <a:solidFill>
            <a:srgbClr val="FFFFFF">
              <a:alpha val="20000"/>
            </a:srgbClr>
          </a:solidFill>
          <a:ln>
            <a:solidFill>
              <a:schemeClr val="accent1">
                <a:alpha val="50000"/>
              </a:schemeClr>
            </a:solidFill>
          </a:ln>
          <a:effectLst>
            <a:outerShdw blurRad="50800" dist="381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71755" rIns="107950" bIns="179705" numCol="1" spcCol="0" rtlCol="0" fromWordArt="0" anchor="ctr" anchorCtr="0" forceAA="0" compatLnSpc="1">
            <a:noAutofit/>
          </a:bodyPr>
          <a:p>
            <a:pPr lvl="0" algn="ctr">
              <a:spcBef>
                <a:spcPct val="0"/>
              </a:spcBef>
              <a:spcAft>
                <a:spcPct val="0"/>
              </a:spcAft>
              <a:buClrTx/>
              <a:buSzTx/>
              <a:buFontTx/>
            </a:pPr>
            <a:r>
              <a:rPr lang="zh-CN" altLang="en-US" sz="1400" b="1">
                <a:solidFill>
                  <a:schemeClr val="accent1">
                    <a:lumMod val="60000"/>
                    <a:lumOff val="40000"/>
                  </a:schemeClr>
                </a:solidFill>
                <a:uFillTx/>
                <a:latin typeface="+mn-ea"/>
                <a:cs typeface="+mn-ea"/>
                <a:sym typeface="+mn-ea"/>
              </a:rPr>
              <a:t>基金会？</a:t>
            </a:r>
            <a:endParaRPr lang="zh-CN" altLang="en-US" sz="1400" b="1">
              <a:solidFill>
                <a:schemeClr val="accent1">
                  <a:lumMod val="60000"/>
                  <a:lumOff val="40000"/>
                </a:schemeClr>
              </a:solidFill>
              <a:uFillTx/>
              <a:latin typeface="+mn-ea"/>
              <a:cs typeface="+mn-ea"/>
              <a:sym typeface="+mn-ea"/>
            </a:endParaRPr>
          </a:p>
        </p:txBody>
      </p:sp>
      <p:sp>
        <p:nvSpPr>
          <p:cNvPr id="89" name="任意多边形 88"/>
          <p:cNvSpPr/>
          <p:nvPr>
            <p:custDataLst>
              <p:tags r:id="rId11"/>
            </p:custDataLst>
          </p:nvPr>
        </p:nvSpPr>
        <p:spPr>
          <a:xfrm>
            <a:off x="2315856" y="5136238"/>
            <a:ext cx="2203267" cy="729578"/>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032" h="1004">
                <a:moveTo>
                  <a:pt x="392" y="0"/>
                </a:moveTo>
                <a:lnTo>
                  <a:pt x="2641" y="0"/>
                </a:lnTo>
                <a:cubicBezTo>
                  <a:pt x="2857" y="0"/>
                  <a:pt x="3032" y="175"/>
                  <a:pt x="3032" y="392"/>
                </a:cubicBezTo>
                <a:cubicBezTo>
                  <a:pt x="3032" y="608"/>
                  <a:pt x="2857" y="783"/>
                  <a:pt x="2641" y="783"/>
                </a:cubicBezTo>
                <a:lnTo>
                  <a:pt x="818" y="783"/>
                </a:lnTo>
                <a:lnTo>
                  <a:pt x="597" y="1004"/>
                </a:lnTo>
                <a:lnTo>
                  <a:pt x="597" y="783"/>
                </a:lnTo>
                <a:lnTo>
                  <a:pt x="392" y="783"/>
                </a:lnTo>
                <a:cubicBezTo>
                  <a:pt x="175" y="783"/>
                  <a:pt x="0" y="608"/>
                  <a:pt x="0" y="392"/>
                </a:cubicBezTo>
                <a:cubicBezTo>
                  <a:pt x="0" y="175"/>
                  <a:pt x="175" y="0"/>
                  <a:pt x="392" y="0"/>
                </a:cubicBezTo>
                <a:close/>
              </a:path>
            </a:pathLst>
          </a:custGeom>
          <a:solidFill>
            <a:srgbClr val="FFFFFF">
              <a:alpha val="30000"/>
            </a:srgbClr>
          </a:solidFill>
          <a:ln>
            <a:solidFill>
              <a:schemeClr val="accent2">
                <a:alpha val="50000"/>
              </a:schemeClr>
            </a:solidFill>
          </a:ln>
          <a:effectLst>
            <a:outerShdw blurRad="63500" dist="50800" dir="5400000" algn="t"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71755" rIns="107950" bIns="215900" numCol="1" spcCol="0" rtlCol="0" fromWordArt="0" anchor="ctr" anchorCtr="0" forceAA="0" compatLnSpc="1">
            <a:noAutofit/>
          </a:bodyPr>
          <a:p>
            <a:pPr lvl="0" algn="ctr">
              <a:spcBef>
                <a:spcPct val="0"/>
              </a:spcBef>
              <a:spcAft>
                <a:spcPct val="0"/>
              </a:spcAft>
              <a:buClrTx/>
              <a:buSzTx/>
              <a:buFontTx/>
            </a:pPr>
            <a:r>
              <a:rPr lang="zh-CN" altLang="en-US" sz="1400" b="1" dirty="0">
                <a:solidFill>
                  <a:schemeClr val="accent2">
                    <a:lumMod val="60000"/>
                    <a:lumOff val="40000"/>
                  </a:schemeClr>
                </a:solidFill>
                <a:uFillTx/>
                <a:latin typeface="+mn-ea"/>
                <a:cs typeface="+mn-ea"/>
                <a:sym typeface="+mn-ea"/>
              </a:rPr>
              <a:t>代理</a:t>
            </a:r>
            <a:r>
              <a:rPr lang="en-US" altLang="zh-CN" sz="1400" b="1" dirty="0">
                <a:solidFill>
                  <a:schemeClr val="accent2">
                    <a:lumMod val="60000"/>
                    <a:lumOff val="40000"/>
                  </a:schemeClr>
                </a:solidFill>
                <a:uFillTx/>
                <a:latin typeface="+mn-ea"/>
                <a:cs typeface="+mn-ea"/>
                <a:sym typeface="+mn-ea"/>
              </a:rPr>
              <a:t>HMCL</a:t>
            </a:r>
            <a:r>
              <a:rPr lang="zh-CN" altLang="en-US" sz="1400" b="1" dirty="0">
                <a:solidFill>
                  <a:schemeClr val="accent2">
                    <a:lumMod val="60000"/>
                    <a:lumOff val="40000"/>
                  </a:schemeClr>
                </a:solidFill>
                <a:uFillTx/>
                <a:latin typeface="+mn-ea"/>
                <a:cs typeface="+mn-ea"/>
                <a:sym typeface="+mn-ea"/>
              </a:rPr>
              <a:t>是什么？</a:t>
            </a:r>
            <a:endParaRPr lang="zh-CN" altLang="en-US" sz="1400" b="1" dirty="0">
              <a:solidFill>
                <a:schemeClr val="accent2">
                  <a:lumMod val="60000"/>
                  <a:lumOff val="40000"/>
                </a:schemeClr>
              </a:solidFill>
              <a:uFillTx/>
              <a:latin typeface="+mn-ea"/>
              <a:cs typeface="+mn-ea"/>
              <a:sym typeface="+mn-ea"/>
            </a:endParaRPr>
          </a:p>
        </p:txBody>
      </p:sp>
      <p:sp>
        <p:nvSpPr>
          <p:cNvPr id="90" name="任意多边形 89"/>
          <p:cNvSpPr/>
          <p:nvPr>
            <p:custDataLst>
              <p:tags r:id="rId12"/>
            </p:custDataLst>
          </p:nvPr>
        </p:nvSpPr>
        <p:spPr>
          <a:xfrm>
            <a:off x="3493790" y="5591861"/>
            <a:ext cx="3430615" cy="864739"/>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4721" h="1190">
                <a:moveTo>
                  <a:pt x="445" y="0"/>
                </a:moveTo>
                <a:lnTo>
                  <a:pt x="4276" y="0"/>
                </a:lnTo>
                <a:cubicBezTo>
                  <a:pt x="4522" y="0"/>
                  <a:pt x="4721" y="199"/>
                  <a:pt x="4721" y="445"/>
                </a:cubicBezTo>
                <a:cubicBezTo>
                  <a:pt x="4721" y="691"/>
                  <a:pt x="4522" y="890"/>
                  <a:pt x="4276" y="890"/>
                </a:cubicBezTo>
                <a:lnTo>
                  <a:pt x="1213" y="890"/>
                </a:lnTo>
                <a:lnTo>
                  <a:pt x="913" y="1190"/>
                </a:lnTo>
                <a:lnTo>
                  <a:pt x="913" y="890"/>
                </a:lnTo>
                <a:lnTo>
                  <a:pt x="445" y="890"/>
                </a:lnTo>
                <a:cubicBezTo>
                  <a:pt x="199" y="890"/>
                  <a:pt x="0" y="691"/>
                  <a:pt x="0" y="445"/>
                </a:cubicBezTo>
                <a:cubicBezTo>
                  <a:pt x="0" y="199"/>
                  <a:pt x="199" y="0"/>
                  <a:pt x="445" y="0"/>
                </a:cubicBezTo>
                <a:close/>
              </a:path>
            </a:pathLst>
          </a:custGeom>
          <a:solidFill>
            <a:srgbClr val="FFFFFF"/>
          </a:solidFill>
          <a:ln>
            <a:solidFill>
              <a:schemeClr val="accent1">
                <a:alpha val="50000"/>
              </a:schemeClr>
            </a:solidFill>
          </a:ln>
          <a:effectLst>
            <a:outerShdw blurRad="63500" dist="50800" dir="540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107950" rIns="107950" bIns="288290" numCol="1" spcCol="0" rtlCol="0" fromWordArt="0" anchor="ctr" anchorCtr="0" forceAA="0" compatLnSpc="1">
            <a:noAutofit/>
          </a:bodyPr>
          <a:p>
            <a:pPr lvl="0" algn="ctr">
              <a:spcBef>
                <a:spcPct val="0"/>
              </a:spcBef>
              <a:spcAft>
                <a:spcPct val="0"/>
              </a:spcAft>
              <a:buClrTx/>
              <a:buSzTx/>
              <a:buFontTx/>
            </a:pPr>
            <a:r>
              <a:rPr lang="zh-CN" altLang="en-US" sz="2000" b="1" dirty="0">
                <a:solidFill>
                  <a:schemeClr val="accent1"/>
                </a:solidFill>
                <a:uFillTx/>
                <a:latin typeface="+mn-ea"/>
                <a:cs typeface="+mn-ea"/>
                <a:sym typeface="+mn-ea"/>
              </a:rPr>
              <a:t>什么是</a:t>
            </a:r>
            <a:r>
              <a:rPr lang="en-US" altLang="zh-CN" sz="2000" b="1" dirty="0">
                <a:solidFill>
                  <a:schemeClr val="accent1"/>
                </a:solidFill>
                <a:uFillTx/>
                <a:latin typeface="+mn-ea"/>
                <a:cs typeface="+mn-ea"/>
                <a:sym typeface="+mn-ea"/>
              </a:rPr>
              <a:t>4</a:t>
            </a:r>
            <a:r>
              <a:rPr lang="zh-CN" altLang="en-US" sz="2000" b="1" dirty="0">
                <a:solidFill>
                  <a:schemeClr val="accent1"/>
                </a:solidFill>
                <a:uFillTx/>
                <a:latin typeface="+mn-ea"/>
                <a:cs typeface="+mn-ea"/>
                <a:sym typeface="+mn-ea"/>
              </a:rPr>
              <a:t>级危险物体？</a:t>
            </a:r>
            <a:endParaRPr lang="zh-CN" altLang="en-US" sz="2000" b="1" dirty="0">
              <a:solidFill>
                <a:schemeClr val="accent1"/>
              </a:solidFill>
              <a:uFillTx/>
              <a:latin typeface="+mn-ea"/>
              <a:cs typeface="+mn-ea"/>
              <a:sym typeface="+mn-ea"/>
            </a:endParaRPr>
          </a:p>
        </p:txBody>
      </p:sp>
      <p:sp>
        <p:nvSpPr>
          <p:cNvPr id="91" name="任意多边形 90"/>
          <p:cNvSpPr/>
          <p:nvPr>
            <p:custDataLst>
              <p:tags r:id="rId13"/>
            </p:custDataLst>
          </p:nvPr>
        </p:nvSpPr>
        <p:spPr>
          <a:xfrm flipH="1">
            <a:off x="5581517" y="4881904"/>
            <a:ext cx="2977172" cy="701238"/>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445" h="2302">
                <a:moveTo>
                  <a:pt x="900" y="0"/>
                </a:moveTo>
                <a:lnTo>
                  <a:pt x="7545" y="0"/>
                </a:lnTo>
                <a:cubicBezTo>
                  <a:pt x="8042" y="0"/>
                  <a:pt x="8445" y="403"/>
                  <a:pt x="8445" y="900"/>
                </a:cubicBezTo>
                <a:cubicBezTo>
                  <a:pt x="8445" y="1397"/>
                  <a:pt x="8042" y="1800"/>
                  <a:pt x="7545" y="1800"/>
                </a:cubicBezTo>
                <a:lnTo>
                  <a:pt x="2223" y="1800"/>
                </a:lnTo>
                <a:lnTo>
                  <a:pt x="1721" y="2302"/>
                </a:lnTo>
                <a:lnTo>
                  <a:pt x="1721" y="1800"/>
                </a:lnTo>
                <a:lnTo>
                  <a:pt x="900" y="1800"/>
                </a:lnTo>
                <a:cubicBezTo>
                  <a:pt x="403" y="1800"/>
                  <a:pt x="0" y="1397"/>
                  <a:pt x="0" y="900"/>
                </a:cubicBezTo>
                <a:cubicBezTo>
                  <a:pt x="0" y="403"/>
                  <a:pt x="403" y="0"/>
                  <a:pt x="900" y="0"/>
                </a:cubicBezTo>
                <a:close/>
              </a:path>
            </a:pathLst>
          </a:custGeom>
          <a:solidFill>
            <a:srgbClr val="FFFFFF">
              <a:alpha val="30000"/>
            </a:srgbClr>
          </a:solidFill>
          <a:ln>
            <a:solidFill>
              <a:schemeClr val="accent1">
                <a:alpha val="50000"/>
              </a:schemeClr>
            </a:solidFill>
          </a:ln>
          <a:effectLst>
            <a:outerShdw blurRad="50800" dist="381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7950" tIns="144145" rIns="107950" bIns="179705" numCol="1" spcCol="0" rtlCol="0" fromWordArt="0" anchor="t" anchorCtr="0" forceAA="0" compatLnSpc="1">
            <a:noAutofit/>
          </a:bodyPr>
          <a:p>
            <a:pPr lvl="0" algn="ctr">
              <a:spcBef>
                <a:spcPct val="0"/>
              </a:spcBef>
              <a:spcAft>
                <a:spcPct val="0"/>
              </a:spcAft>
              <a:buClrTx/>
              <a:buSzTx/>
              <a:buFontTx/>
            </a:pPr>
            <a:r>
              <a:rPr lang="zh-CN" altLang="en-US" sz="1400" b="1" dirty="0">
                <a:solidFill>
                  <a:schemeClr val="accent1">
                    <a:lumMod val="60000"/>
                    <a:lumOff val="40000"/>
                  </a:schemeClr>
                </a:solidFill>
                <a:uFillTx/>
                <a:latin typeface="+mn-ea"/>
                <a:cs typeface="+mn-ea"/>
                <a:sym typeface="+mn-ea"/>
              </a:rPr>
              <a:t>为什么会有刮石的声音？</a:t>
            </a:r>
            <a:endParaRPr lang="zh-CN" altLang="en-US" sz="1400" b="1" dirty="0">
              <a:solidFill>
                <a:schemeClr val="accent1">
                  <a:lumMod val="60000"/>
                  <a:lumOff val="40000"/>
                </a:schemeClr>
              </a:solidFill>
              <a:uFillTx/>
              <a:latin typeface="+mn-ea"/>
              <a:cs typeface="+mn-ea"/>
              <a:sym typeface="+mn-ea"/>
            </a:endParaRPr>
          </a:p>
        </p:txBody>
      </p:sp>
    </p:spTree>
    <p:custDataLst>
      <p:tags r:id="rId1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新怪谈：延展</a:t>
            </a:r>
            <a:endParaRPr lang="zh-CN" altLang="en-US"/>
          </a:p>
        </p:txBody>
      </p:sp>
      <p:sp>
        <p:nvSpPr>
          <p:cNvPr id="3" name="内容占位符 2"/>
          <p:cNvSpPr>
            <a:spLocks noGrp="1"/>
          </p:cNvSpPr>
          <p:nvPr>
            <p:ph sz="half" idx="1"/>
          </p:nvPr>
        </p:nvSpPr>
        <p:spPr/>
        <p:txBody>
          <a:bodyPr>
            <a:normAutofit fontScale="80000"/>
          </a:bodyPr>
          <a:p>
            <a:r>
              <a:rPr lang="zh-CN" altLang="en-US"/>
              <a:t>《锈湖》是由荷兰开发者</a:t>
            </a:r>
            <a:r>
              <a:rPr lang="en-US" altLang="zh-CN"/>
              <a:t> Rusty Lake </a:t>
            </a:r>
            <a:r>
              <a:rPr lang="zh-CN" altLang="en-US"/>
              <a:t>开发的悬疑解谜游戏系列。它的时间跨度长达数百年，讲述了围绕着范德布姆和艾兰德两个家族发生的种种神秘事件。那么，</a:t>
            </a:r>
            <a:r>
              <a:rPr lang="en-US" altLang="zh-CN"/>
              <a:t>“</a:t>
            </a:r>
            <a:r>
              <a:rPr lang="zh-CN" altLang="en-US"/>
              <a:t>锈湖</a:t>
            </a:r>
            <a:r>
              <a:rPr lang="en-US" altLang="zh-CN"/>
              <a:t>”</a:t>
            </a:r>
            <a:r>
              <a:rPr lang="zh-CN" altLang="en-US"/>
              <a:t>（</a:t>
            </a:r>
            <a:r>
              <a:rPr lang="en-US" altLang="zh-CN"/>
              <a:t>Rusty Lake</a:t>
            </a:r>
            <a:r>
              <a:rPr lang="zh-CN" altLang="en-US"/>
              <a:t>）这个词语是什么意思呢？它是游戏中重要的舞台，同时也是开发者的名字。</a:t>
            </a:r>
            <a:endParaRPr lang="zh-CN" altLang="en-US"/>
          </a:p>
          <a:p>
            <a:r>
              <a:rPr lang="zh-CN" altLang="en-US"/>
              <a:t>至于《锈湖》的剧情是什么</a:t>
            </a:r>
            <a:r>
              <a:rPr lang="en-US" altLang="zh-CN"/>
              <a:t>……</a:t>
            </a:r>
            <a:r>
              <a:rPr lang="zh-CN" altLang="en-US"/>
              <a:t>《锈湖》系列游戏相互独立，但彼此间又有着千丝万缕的联系。由于开发者在其中注入了丰富的神秘主义元素，并且不对故事作出确切的诠释，加上游戏的发售顺序同剧情的先后顺序并非同步，即使是系列的忠实粉丝也很难解释清楚。</a:t>
            </a:r>
            <a:endParaRPr lang="zh-CN" altLang="en-US"/>
          </a:p>
        </p:txBody>
      </p:sp>
      <p:pic>
        <p:nvPicPr>
          <p:cNvPr id="5" name="内容占位符 4" descr="thumb"/>
          <p:cNvPicPr>
            <a:picLocks noChangeAspect="1"/>
          </p:cNvPicPr>
          <p:nvPr>
            <p:ph sz="half" idx="2"/>
          </p:nvPr>
        </p:nvPicPr>
        <p:blipFill>
          <a:blip r:embed="rId2"/>
          <a:stretch>
            <a:fillRect/>
          </a:stretch>
        </p:blipFill>
        <p:spPr>
          <a:xfrm>
            <a:off x="7503795" y="990600"/>
            <a:ext cx="3409950" cy="4876165"/>
          </a:xfrm>
          <a:prstGeom prst="rect">
            <a:avLst/>
          </a:prstGeom>
        </p:spPr>
      </p:pic>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wrap="square">
            <a:normAutofit/>
          </a:bodyPr>
          <a:lstStyle/>
          <a:p>
            <a:r>
              <a:rPr lang="zh-CN" altLang="en-US" dirty="0"/>
              <a:t>补充资料：锈湖作品</a:t>
            </a:r>
            <a:endParaRPr lang="zh-CN" altLang="en-US" dirty="0"/>
          </a:p>
        </p:txBody>
      </p:sp>
      <p:sp>
        <p:nvSpPr>
          <p:cNvPr id="2" name="圆角矩形 9"/>
          <p:cNvSpPr/>
          <p:nvPr>
            <p:custDataLst>
              <p:tags r:id="rId3"/>
            </p:custDataLst>
          </p:nvPr>
        </p:nvSpPr>
        <p:spPr>
          <a:xfrm>
            <a:off x="1705643" y="1710388"/>
            <a:ext cx="1730997" cy="743579"/>
          </a:xfrm>
          <a:prstGeom prst="roundRect">
            <a:avLst/>
          </a:prstGeom>
          <a:solidFill>
            <a:schemeClr val="accent1">
              <a:lumMod val="70000"/>
              <a:lumOff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锈湖：旅馆</a:t>
            </a:r>
            <a:endParaRPr lang="zh-CN" altLang="en-US" sz="1400" kern="0" dirty="0">
              <a:ln>
                <a:noFill/>
                <a:prstDash val="sysDot"/>
              </a:ln>
              <a:solidFill>
                <a:srgbClr val="FFFFFF"/>
              </a:solidFill>
              <a:latin typeface="+mn-ea"/>
              <a:sym typeface="+mn-ea"/>
            </a:endParaRPr>
          </a:p>
        </p:txBody>
      </p:sp>
      <p:cxnSp>
        <p:nvCxnSpPr>
          <p:cNvPr id="3" name="直接箭头连接符 183"/>
          <p:cNvCxnSpPr/>
          <p:nvPr>
            <p:custDataLst>
              <p:tags r:id="rId4"/>
            </p:custDataLst>
          </p:nvPr>
        </p:nvCxnSpPr>
        <p:spPr>
          <a:xfrm>
            <a:off x="696000" y="3774757"/>
            <a:ext cx="10799920" cy="0"/>
          </a:xfrm>
          <a:prstGeom prst="straightConnector1">
            <a:avLst/>
          </a:prstGeom>
          <a:ln w="19050">
            <a:gradFill>
              <a:gsLst>
                <a:gs pos="0">
                  <a:schemeClr val="accent1"/>
                </a:gs>
                <a:gs pos="100000">
                  <a:schemeClr val="accent1">
                    <a:lumMod val="60000"/>
                    <a:lumOff val="40000"/>
                  </a:schemeClr>
                </a:gs>
              </a:gsLst>
              <a:lin ang="10800000" scaled="1"/>
            </a:gradFill>
            <a:tailEnd type="none"/>
          </a:ln>
        </p:spPr>
        <p:style>
          <a:lnRef idx="1">
            <a:schemeClr val="accent1"/>
          </a:lnRef>
          <a:fillRef idx="0">
            <a:schemeClr val="accent1"/>
          </a:fillRef>
          <a:effectRef idx="0">
            <a:schemeClr val="accent1"/>
          </a:effectRef>
          <a:fontRef idx="minor">
            <a:schemeClr val="tx1"/>
          </a:fontRef>
        </p:style>
      </p:cxnSp>
      <p:sp>
        <p:nvSpPr>
          <p:cNvPr id="4" name="圆角矩形 11"/>
          <p:cNvSpPr/>
          <p:nvPr>
            <p:custDataLst>
              <p:tags r:id="rId5"/>
            </p:custDataLst>
          </p:nvPr>
        </p:nvSpPr>
        <p:spPr>
          <a:xfrm>
            <a:off x="3272811" y="2635576"/>
            <a:ext cx="1730997" cy="743579"/>
          </a:xfrm>
          <a:prstGeom prst="roundRect">
            <a:avLst/>
          </a:prstGeom>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方块逃脱：阿尔勒</a:t>
            </a:r>
            <a:endParaRPr lang="zh-CN" altLang="en-US" sz="1400" kern="0" dirty="0">
              <a:ln>
                <a:noFill/>
                <a:prstDash val="sysDot"/>
              </a:ln>
              <a:solidFill>
                <a:srgbClr val="FFFFFF"/>
              </a:solidFill>
              <a:latin typeface="+mn-ea"/>
              <a:sym typeface="+mn-ea"/>
            </a:endParaRPr>
          </a:p>
        </p:txBody>
      </p:sp>
      <p:sp>
        <p:nvSpPr>
          <p:cNvPr id="5" name="圆角矩形 35"/>
          <p:cNvSpPr/>
          <p:nvPr>
            <p:custDataLst>
              <p:tags r:id="rId6"/>
            </p:custDataLst>
          </p:nvPr>
        </p:nvSpPr>
        <p:spPr>
          <a:xfrm>
            <a:off x="4839979" y="1710388"/>
            <a:ext cx="1730997" cy="743579"/>
          </a:xfrm>
          <a:prstGeom prst="roundRect">
            <a:avLst/>
          </a:prstGeom>
          <a:solidFill>
            <a:schemeClr val="accent1">
              <a:lumMod val="90000"/>
              <a:lumOff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方块逃脱：四季</a:t>
            </a:r>
            <a:endParaRPr lang="zh-CN" altLang="en-US" sz="1400" kern="0" dirty="0">
              <a:ln>
                <a:noFill/>
                <a:prstDash val="sysDot"/>
              </a:ln>
              <a:solidFill>
                <a:srgbClr val="FFFFFF"/>
              </a:solidFill>
              <a:latin typeface="+mn-ea"/>
              <a:sym typeface="+mn-ea"/>
            </a:endParaRPr>
          </a:p>
          <a:p>
            <a:pPr algn="ctr"/>
            <a:r>
              <a:rPr lang="zh-CN" altLang="en-US" sz="1400" kern="0" dirty="0">
                <a:ln>
                  <a:noFill/>
                  <a:prstDash val="sysDot"/>
                </a:ln>
                <a:solidFill>
                  <a:srgbClr val="FFFFFF"/>
                </a:solidFill>
                <a:latin typeface="+mn-ea"/>
                <a:sym typeface="+mn-ea"/>
              </a:rPr>
              <a:t>方块逃脱：锈湖</a:t>
            </a:r>
            <a:endParaRPr lang="zh-CN" altLang="en-US" sz="1400" kern="0" dirty="0">
              <a:ln>
                <a:noFill/>
                <a:prstDash val="sysDot"/>
              </a:ln>
              <a:solidFill>
                <a:srgbClr val="FFFFFF"/>
              </a:solidFill>
              <a:latin typeface="+mn-ea"/>
              <a:sym typeface="+mn-ea"/>
            </a:endParaRPr>
          </a:p>
        </p:txBody>
      </p:sp>
      <p:sp>
        <p:nvSpPr>
          <p:cNvPr id="6" name="圆角矩形 47"/>
          <p:cNvSpPr/>
          <p:nvPr>
            <p:custDataLst>
              <p:tags r:id="rId7"/>
            </p:custDataLst>
          </p:nvPr>
        </p:nvSpPr>
        <p:spPr>
          <a:xfrm>
            <a:off x="7974316" y="1710388"/>
            <a:ext cx="1730997" cy="743579"/>
          </a:xfrm>
          <a:prstGeom prst="roundRect">
            <a:avLst/>
          </a:prstGeom>
          <a:solidFill>
            <a:schemeClr val="accent1">
              <a:lumMod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方块逃脱：洞穴</a:t>
            </a:r>
            <a:endParaRPr lang="zh-CN" altLang="en-US" sz="1400" kern="0" dirty="0">
              <a:ln>
                <a:noFill/>
                <a:prstDash val="sysDot"/>
              </a:ln>
              <a:solidFill>
                <a:srgbClr val="FFFFFF"/>
              </a:solidFill>
              <a:latin typeface="+mn-ea"/>
              <a:sym typeface="+mn-ea"/>
            </a:endParaRPr>
          </a:p>
          <a:p>
            <a:pPr algn="ctr"/>
            <a:r>
              <a:rPr lang="zh-CN" altLang="en-US" sz="1400" kern="0" dirty="0">
                <a:ln>
                  <a:noFill/>
                  <a:prstDash val="sysDot"/>
                </a:ln>
                <a:solidFill>
                  <a:srgbClr val="FFFFFF"/>
                </a:solidFill>
                <a:latin typeface="+mn-ea"/>
                <a:sym typeface="+mn-ea"/>
              </a:rPr>
              <a:t>方块逃脱：悖论</a:t>
            </a:r>
            <a:endParaRPr lang="zh-CN" altLang="en-US" sz="1400" kern="0" dirty="0">
              <a:ln>
                <a:noFill/>
                <a:prstDash val="sysDot"/>
              </a:ln>
              <a:solidFill>
                <a:srgbClr val="FFFFFF"/>
              </a:solidFill>
              <a:latin typeface="+mn-ea"/>
              <a:sym typeface="+mn-ea"/>
            </a:endParaRPr>
          </a:p>
        </p:txBody>
      </p:sp>
      <p:cxnSp>
        <p:nvCxnSpPr>
          <p:cNvPr id="7" name="直接连接符 32"/>
          <p:cNvCxnSpPr/>
          <p:nvPr>
            <p:custDataLst>
              <p:tags r:id="rId8"/>
            </p:custDataLst>
          </p:nvPr>
        </p:nvCxnSpPr>
        <p:spPr>
          <a:xfrm>
            <a:off x="2571141" y="2453967"/>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8" name="直接连接符 37"/>
          <p:cNvCxnSpPr/>
          <p:nvPr>
            <p:custDataLst>
              <p:tags r:id="rId9"/>
            </p:custDataLst>
          </p:nvPr>
        </p:nvCxnSpPr>
        <p:spPr>
          <a:xfrm>
            <a:off x="5705478" y="2453967"/>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9" name="直接连接符 48"/>
          <p:cNvCxnSpPr/>
          <p:nvPr>
            <p:custDataLst>
              <p:tags r:id="rId10"/>
            </p:custDataLst>
          </p:nvPr>
        </p:nvCxnSpPr>
        <p:spPr>
          <a:xfrm>
            <a:off x="8839815" y="2453967"/>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11" name="圆角矩形 56"/>
          <p:cNvSpPr/>
          <p:nvPr>
            <p:custDataLst>
              <p:tags r:id="rId11"/>
            </p:custDataLst>
          </p:nvPr>
        </p:nvSpPr>
        <p:spPr>
          <a:xfrm>
            <a:off x="6407148" y="2635576"/>
            <a:ext cx="1730997" cy="743579"/>
          </a:xfrm>
          <a:prstGeom prst="round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方块逃脱：哈维的盒子</a:t>
            </a:r>
            <a:endParaRPr lang="zh-CN" altLang="en-US" sz="1400" kern="0" dirty="0">
              <a:ln>
                <a:noFill/>
                <a:prstDash val="sysDot"/>
              </a:ln>
              <a:solidFill>
                <a:srgbClr val="FFFFFF"/>
              </a:solidFill>
              <a:latin typeface="+mn-ea"/>
              <a:sym typeface="+mn-ea"/>
            </a:endParaRPr>
          </a:p>
        </p:txBody>
      </p:sp>
      <p:sp>
        <p:nvSpPr>
          <p:cNvPr id="20" name="圆角矩形 64"/>
          <p:cNvSpPr/>
          <p:nvPr>
            <p:custDataLst>
              <p:tags r:id="rId12"/>
            </p:custDataLst>
          </p:nvPr>
        </p:nvSpPr>
        <p:spPr>
          <a:xfrm>
            <a:off x="9541484" y="2627956"/>
            <a:ext cx="1730997" cy="743579"/>
          </a:xfrm>
          <a:prstGeom prst="roundRect">
            <a:avLst/>
          </a:prstGeom>
          <a:solidFill>
            <a:schemeClr val="accent1">
              <a:lumMod val="84000"/>
              <a:lumOff val="1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内在往昔</a:t>
            </a:r>
            <a:endParaRPr lang="zh-CN" altLang="en-US" sz="1400" kern="0" dirty="0">
              <a:ln>
                <a:noFill/>
                <a:prstDash val="sysDot"/>
              </a:ln>
              <a:solidFill>
                <a:srgbClr val="FFFFFF"/>
              </a:solidFill>
              <a:latin typeface="+mn-ea"/>
              <a:sym typeface="+mn-ea"/>
            </a:endParaRPr>
          </a:p>
          <a:p>
            <a:pPr algn="ctr"/>
            <a:r>
              <a:rPr lang="zh-CN" altLang="en-US" sz="1400" kern="0" dirty="0">
                <a:ln>
                  <a:noFill/>
                  <a:prstDash val="sysDot"/>
                </a:ln>
                <a:solidFill>
                  <a:srgbClr val="FFFFFF"/>
                </a:solidFill>
                <a:latin typeface="+mn-ea"/>
                <a:sym typeface="+mn-ea"/>
              </a:rPr>
              <a:t>地铁繁花</a:t>
            </a:r>
            <a:endParaRPr lang="zh-CN" altLang="en-US" sz="1400" kern="0" dirty="0">
              <a:ln>
                <a:noFill/>
                <a:prstDash val="sysDot"/>
              </a:ln>
              <a:solidFill>
                <a:srgbClr val="FFFFFF"/>
              </a:solidFill>
              <a:latin typeface="+mn-ea"/>
              <a:sym typeface="+mn-ea"/>
            </a:endParaRPr>
          </a:p>
        </p:txBody>
      </p:sp>
      <p:cxnSp>
        <p:nvCxnSpPr>
          <p:cNvPr id="21" name="直接连接符 26"/>
          <p:cNvCxnSpPr/>
          <p:nvPr>
            <p:custDataLst>
              <p:tags r:id="rId13"/>
            </p:custDataLst>
          </p:nvPr>
        </p:nvCxnSpPr>
        <p:spPr>
          <a:xfrm>
            <a:off x="4138310" y="3374075"/>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57"/>
          <p:cNvCxnSpPr/>
          <p:nvPr>
            <p:custDataLst>
              <p:tags r:id="rId14"/>
            </p:custDataLst>
          </p:nvPr>
        </p:nvCxnSpPr>
        <p:spPr>
          <a:xfrm>
            <a:off x="7272646" y="3374075"/>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65"/>
          <p:cNvCxnSpPr/>
          <p:nvPr>
            <p:custDataLst>
              <p:tags r:id="rId15"/>
            </p:custDataLst>
          </p:nvPr>
        </p:nvCxnSpPr>
        <p:spPr>
          <a:xfrm>
            <a:off x="10406983" y="3366456"/>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12"/>
          <p:cNvCxnSpPr/>
          <p:nvPr>
            <p:custDataLst>
              <p:tags r:id="rId16"/>
            </p:custDataLst>
          </p:nvPr>
        </p:nvCxnSpPr>
        <p:spPr>
          <a:xfrm flipV="1">
            <a:off x="3354725" y="3786822"/>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13"/>
          <p:cNvCxnSpPr/>
          <p:nvPr>
            <p:custDataLst>
              <p:tags r:id="rId17"/>
            </p:custDataLst>
          </p:nvPr>
        </p:nvCxnSpPr>
        <p:spPr>
          <a:xfrm flipV="1">
            <a:off x="6489062" y="3786822"/>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14"/>
          <p:cNvCxnSpPr/>
          <p:nvPr>
            <p:custDataLst>
              <p:tags r:id="rId18"/>
            </p:custDataLst>
          </p:nvPr>
        </p:nvCxnSpPr>
        <p:spPr>
          <a:xfrm flipV="1">
            <a:off x="9623399" y="3786822"/>
            <a:ext cx="0" cy="1308725"/>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31" name="圆角矩形 15"/>
          <p:cNvSpPr/>
          <p:nvPr>
            <p:custDataLst>
              <p:tags r:id="rId19"/>
            </p:custDataLst>
          </p:nvPr>
        </p:nvSpPr>
        <p:spPr>
          <a:xfrm>
            <a:off x="2489227" y="5095548"/>
            <a:ext cx="1730997" cy="743579"/>
          </a:xfrm>
          <a:prstGeom prst="roundRect">
            <a:avLst/>
          </a:prstGeom>
          <a:solidFill>
            <a:schemeClr val="accent1">
              <a:lumMod val="84000"/>
              <a:lumOff val="1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锈湖：酒店</a:t>
            </a:r>
            <a:endParaRPr lang="zh-CN" altLang="en-US" sz="1400" kern="0" dirty="0">
              <a:ln>
                <a:noFill/>
                <a:prstDash val="sysDot"/>
              </a:ln>
              <a:solidFill>
                <a:srgbClr val="FFFFFF"/>
              </a:solidFill>
              <a:latin typeface="+mn-ea"/>
              <a:sym typeface="+mn-ea"/>
            </a:endParaRPr>
          </a:p>
        </p:txBody>
      </p:sp>
      <p:sp>
        <p:nvSpPr>
          <p:cNvPr id="32" name="圆角矩形 17"/>
          <p:cNvSpPr/>
          <p:nvPr>
            <p:custDataLst>
              <p:tags r:id="rId20"/>
            </p:custDataLst>
          </p:nvPr>
        </p:nvSpPr>
        <p:spPr>
          <a:xfrm>
            <a:off x="5623563" y="5095548"/>
            <a:ext cx="1730997" cy="743579"/>
          </a:xfrm>
          <a:prstGeom prst="roundRect">
            <a:avLst/>
          </a:prstGeom>
          <a:solidFill>
            <a:schemeClr val="accent1">
              <a:lumMod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方块逃脱：剧院</a:t>
            </a:r>
            <a:endParaRPr lang="zh-CN" altLang="en-US" sz="1400" kern="0" dirty="0">
              <a:ln>
                <a:noFill/>
                <a:prstDash val="sysDot"/>
              </a:ln>
              <a:solidFill>
                <a:srgbClr val="FFFFFF"/>
              </a:solidFill>
              <a:latin typeface="+mn-ea"/>
              <a:sym typeface="+mn-ea"/>
            </a:endParaRPr>
          </a:p>
          <a:p>
            <a:pPr algn="ctr"/>
            <a:r>
              <a:rPr lang="zh-CN" altLang="en-US" sz="1400" kern="0" dirty="0">
                <a:ln>
                  <a:noFill/>
                  <a:prstDash val="sysDot"/>
                </a:ln>
                <a:solidFill>
                  <a:srgbClr val="FFFFFF"/>
                </a:solidFill>
                <a:latin typeface="+mn-ea"/>
                <a:sym typeface="+mn-ea"/>
              </a:rPr>
              <a:t>轮回的房间</a:t>
            </a:r>
            <a:endParaRPr lang="zh-CN" altLang="en-US" sz="1400" kern="0" dirty="0">
              <a:ln>
                <a:noFill/>
                <a:prstDash val="sysDot"/>
              </a:ln>
              <a:solidFill>
                <a:srgbClr val="FFFFFF"/>
              </a:solidFill>
              <a:latin typeface="+mn-ea"/>
              <a:sym typeface="+mn-ea"/>
            </a:endParaRPr>
          </a:p>
        </p:txBody>
      </p:sp>
      <p:sp>
        <p:nvSpPr>
          <p:cNvPr id="35" name="圆角矩形 18"/>
          <p:cNvSpPr/>
          <p:nvPr>
            <p:custDataLst>
              <p:tags r:id="rId21"/>
            </p:custDataLst>
          </p:nvPr>
        </p:nvSpPr>
        <p:spPr>
          <a:xfrm>
            <a:off x="8757900" y="5095548"/>
            <a:ext cx="1730997" cy="743579"/>
          </a:xfrm>
          <a:prstGeom prst="roundRect">
            <a:avLst/>
          </a:prstGeom>
          <a:solidFill>
            <a:schemeClr val="accent1">
              <a:lumMod val="90000"/>
              <a:lumOff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白门</a:t>
            </a:r>
            <a:endParaRPr lang="zh-CN" altLang="en-US" sz="1400" kern="0" dirty="0">
              <a:ln>
                <a:noFill/>
                <a:prstDash val="sysDot"/>
              </a:ln>
              <a:solidFill>
                <a:srgbClr val="FFFFFF"/>
              </a:solidFill>
              <a:latin typeface="+mn-ea"/>
              <a:sym typeface="+mn-ea"/>
            </a:endParaRPr>
          </a:p>
        </p:txBody>
      </p:sp>
      <p:cxnSp>
        <p:nvCxnSpPr>
          <p:cNvPr id="37" name="直接连接符 27"/>
          <p:cNvCxnSpPr/>
          <p:nvPr>
            <p:custDataLst>
              <p:tags r:id="rId22"/>
            </p:custDataLst>
          </p:nvPr>
        </p:nvCxnSpPr>
        <p:spPr>
          <a:xfrm flipV="1">
            <a:off x="1787557" y="3786822"/>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40" name="直接连接符 28"/>
          <p:cNvCxnSpPr/>
          <p:nvPr>
            <p:custDataLst>
              <p:tags r:id="rId23"/>
            </p:custDataLst>
          </p:nvPr>
        </p:nvCxnSpPr>
        <p:spPr>
          <a:xfrm flipV="1">
            <a:off x="4921894" y="3786822"/>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29"/>
          <p:cNvCxnSpPr/>
          <p:nvPr>
            <p:custDataLst>
              <p:tags r:id="rId24"/>
            </p:custDataLst>
          </p:nvPr>
        </p:nvCxnSpPr>
        <p:spPr>
          <a:xfrm flipV="1">
            <a:off x="8056230" y="3786822"/>
            <a:ext cx="0" cy="388617"/>
          </a:xfrm>
          <a:prstGeom prst="line">
            <a:avLst/>
          </a:prstGeom>
          <a:ln w="12700" cmpd="sng">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43" name="圆角矩形 33"/>
          <p:cNvSpPr/>
          <p:nvPr>
            <p:custDataLst>
              <p:tags r:id="rId25"/>
            </p:custDataLst>
          </p:nvPr>
        </p:nvSpPr>
        <p:spPr>
          <a:xfrm>
            <a:off x="920788" y="4177980"/>
            <a:ext cx="1730997" cy="743579"/>
          </a:xfrm>
          <a:prstGeom prst="roundRect">
            <a:avLst/>
          </a:prstGeom>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锈湖：天堂岛</a:t>
            </a:r>
            <a:endParaRPr lang="zh-CN" altLang="en-US" sz="1400" kern="0" dirty="0">
              <a:ln>
                <a:noFill/>
                <a:prstDash val="sysDot"/>
              </a:ln>
              <a:solidFill>
                <a:srgbClr val="FFFFFF"/>
              </a:solidFill>
              <a:latin typeface="+mn-ea"/>
              <a:sym typeface="+mn-ea"/>
            </a:endParaRPr>
          </a:p>
        </p:txBody>
      </p:sp>
      <p:sp>
        <p:nvSpPr>
          <p:cNvPr id="44" name="圆角矩形 38"/>
          <p:cNvSpPr/>
          <p:nvPr>
            <p:custDataLst>
              <p:tags r:id="rId26"/>
            </p:custDataLst>
          </p:nvPr>
        </p:nvSpPr>
        <p:spPr>
          <a:xfrm>
            <a:off x="4056395" y="4177980"/>
            <a:ext cx="1730997" cy="743579"/>
          </a:xfrm>
          <a:prstGeom prst="round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方块逃脱：生日</a:t>
            </a:r>
            <a:endParaRPr lang="zh-CN" altLang="en-US" sz="1400" kern="0" dirty="0">
              <a:ln>
                <a:noFill/>
                <a:prstDash val="sysDot"/>
              </a:ln>
              <a:solidFill>
                <a:srgbClr val="FFFFFF"/>
              </a:solidFill>
              <a:latin typeface="+mn-ea"/>
              <a:sym typeface="+mn-ea"/>
            </a:endParaRPr>
          </a:p>
        </p:txBody>
      </p:sp>
      <p:sp>
        <p:nvSpPr>
          <p:cNvPr id="45" name="圆角矩形 40"/>
          <p:cNvSpPr/>
          <p:nvPr>
            <p:custDataLst>
              <p:tags r:id="rId27"/>
            </p:custDataLst>
          </p:nvPr>
        </p:nvSpPr>
        <p:spPr>
          <a:xfrm>
            <a:off x="7190732" y="4177980"/>
            <a:ext cx="1730997" cy="743579"/>
          </a:xfrm>
          <a:prstGeom prst="roundRect">
            <a:avLst/>
          </a:prstGeom>
          <a:solidFill>
            <a:schemeClr val="accent1">
              <a:lumMod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0170" tIns="71755" numCol="1" spcCol="0" rtlCol="0" fromWordArt="0" anchor="ctr" anchorCtr="0" forceAA="0" compatLnSpc="1">
            <a:noAutofit/>
          </a:bodyPr>
          <a:p>
            <a:pPr algn="ctr"/>
            <a:r>
              <a:rPr lang="zh-CN" altLang="en-US" sz="1400" kern="0" dirty="0">
                <a:ln>
                  <a:noFill/>
                  <a:prstDash val="sysDot"/>
                </a:ln>
                <a:solidFill>
                  <a:srgbClr val="FFFFFF"/>
                </a:solidFill>
                <a:latin typeface="+mn-ea"/>
                <a:sym typeface="+mn-ea"/>
              </a:rPr>
              <a:t>方块逃脱：案件</a:t>
            </a:r>
            <a:r>
              <a:rPr lang="en-US" altLang="zh-CN" sz="1400" kern="0" dirty="0">
                <a:ln>
                  <a:noFill/>
                  <a:prstDash val="sysDot"/>
                </a:ln>
                <a:solidFill>
                  <a:srgbClr val="FFFFFF"/>
                </a:solidFill>
                <a:latin typeface="+mn-ea"/>
                <a:sym typeface="+mn-ea"/>
              </a:rPr>
              <a:t>23</a:t>
            </a:r>
            <a:endParaRPr lang="en-US" altLang="zh-CN" sz="1400" kern="0" dirty="0">
              <a:ln>
                <a:noFill/>
                <a:prstDash val="sysDot"/>
              </a:ln>
              <a:solidFill>
                <a:srgbClr val="FFFFFF"/>
              </a:solidFill>
              <a:latin typeface="+mn-ea"/>
              <a:sym typeface="+mn-ea"/>
            </a:endParaRPr>
          </a:p>
          <a:p>
            <a:pPr algn="ctr"/>
            <a:r>
              <a:rPr lang="zh-CN" altLang="en-US" sz="1400" kern="0" dirty="0">
                <a:ln>
                  <a:noFill/>
                  <a:prstDash val="sysDot"/>
                </a:ln>
                <a:solidFill>
                  <a:srgbClr val="FFFFFF"/>
                </a:solidFill>
                <a:latin typeface="+mn-ea"/>
                <a:sym typeface="+mn-ea"/>
              </a:rPr>
              <a:t>方块逃脱：磨坊</a:t>
            </a:r>
            <a:endParaRPr lang="zh-CN" altLang="en-US" sz="1400" kern="0" dirty="0">
              <a:ln>
                <a:noFill/>
                <a:prstDash val="sysDot"/>
              </a:ln>
              <a:solidFill>
                <a:srgbClr val="FFFFFF"/>
              </a:solidFill>
              <a:latin typeface="+mn-ea"/>
              <a:sym typeface="+mn-ea"/>
            </a:endParaRPr>
          </a:p>
        </p:txBody>
      </p:sp>
    </p:spTree>
    <p:custDataLst>
      <p:tags r:id="rId28"/>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新怪谈：延展</a:t>
            </a:r>
            <a:endParaRPr lang="zh-CN" altLang="en-US"/>
          </a:p>
        </p:txBody>
      </p:sp>
      <p:sp>
        <p:nvSpPr>
          <p:cNvPr id="3" name="内容占位符 2"/>
          <p:cNvSpPr>
            <a:spLocks noGrp="1"/>
          </p:cNvSpPr>
          <p:nvPr>
            <p:ph sz="half" idx="1"/>
          </p:nvPr>
        </p:nvSpPr>
        <p:spPr>
          <a:xfrm>
            <a:off x="695960" y="1493520"/>
            <a:ext cx="5323840" cy="4684395"/>
          </a:xfrm>
        </p:spPr>
        <p:txBody>
          <a:bodyPr>
            <a:normAutofit fontScale="70000"/>
          </a:bodyPr>
          <a:p>
            <a:pPr algn="just"/>
            <a:r>
              <a:rPr lang="zh-CN" altLang="en-US"/>
              <a:t>如今可以被列入新怪谈的作品风格各异，将叙事线索融入世界观使其碎片化也是新怪谈风格的一种。</a:t>
            </a:r>
            <a:endParaRPr lang="zh-CN" altLang="en-US"/>
          </a:p>
          <a:p>
            <a:pPr algn="just"/>
            <a:r>
              <a:rPr lang="zh-CN" altLang="en-US"/>
              <a:t>《</a:t>
            </a:r>
            <a:r>
              <a:rPr lang="en-US" altLang="zh-CN"/>
              <a:t>P.T.</a:t>
            </a:r>
            <a:r>
              <a:rPr lang="zh-CN" altLang="en-US"/>
              <a:t>》是一款第一人称视角恐怖游戏，由日本游戏设计师小岛秀夫监督。玩家在游戏中置身于一所洋馆中，在一道不断重复的走廊中探索和经历超自然事件。《</a:t>
            </a:r>
            <a:r>
              <a:rPr lang="en-US" altLang="zh-CN"/>
              <a:t>P.T.</a:t>
            </a:r>
            <a:r>
              <a:rPr lang="zh-CN" altLang="en-US"/>
              <a:t>》采用第一人称视角，玩家操作的主角在一所闹鬼的房子中醒来并经历多个超自然事件。室内可供探索的地点为一道不断轮回的</a:t>
            </a:r>
            <a:r>
              <a:rPr lang="en-US" altLang="zh-CN"/>
              <a:t>L</a:t>
            </a:r>
            <a:r>
              <a:rPr lang="zh-CN" altLang="en-US"/>
              <a:t>型走廊以及相邻的两个房间：洗手间和玩家醒来时身处的房间</a:t>
            </a:r>
            <a:r>
              <a:rPr lang="en-US" altLang="zh-CN"/>
              <a:t>[</a:t>
            </a:r>
            <a:r>
              <a:rPr lang="zh-CN" altLang="en-US"/>
              <a:t>，主角可进行的动作只有走动和注视物件，并必须调查超自然事件和解开谜题，每一次完成解谜后走廊将于下一次轮回时出现变化。游戏内唯一敌人是女幽灵莉莎（</a:t>
            </a:r>
            <a:r>
              <a:rPr lang="en-US" altLang="zh-CN"/>
              <a:t>Lisa</a:t>
            </a:r>
            <a:r>
              <a:rPr lang="zh-CN" altLang="en-US"/>
              <a:t>），玩家在被攻击后将被送回当次轮回时的起点。</a:t>
            </a:r>
            <a:endParaRPr lang="zh-CN" altLang="en-US"/>
          </a:p>
        </p:txBody>
      </p:sp>
      <p:pic>
        <p:nvPicPr>
          <p:cNvPr id="5" name="内容占位符 4" descr="1568011026_427781"/>
          <p:cNvPicPr>
            <a:picLocks noChangeAspect="1"/>
          </p:cNvPicPr>
          <p:nvPr>
            <p:ph sz="half" idx="2"/>
          </p:nvPr>
        </p:nvPicPr>
        <p:blipFill>
          <a:blip r:embed="rId2"/>
          <a:srcRect/>
          <a:stretch>
            <a:fillRect/>
          </a:stretch>
        </p:blipFill>
        <p:spPr>
          <a:xfrm>
            <a:off x="6915150" y="1367155"/>
            <a:ext cx="4252595" cy="4123690"/>
          </a:xfrm>
          <a:prstGeom prst="rect">
            <a:avLst/>
          </a:prstGeom>
        </p:spPr>
      </p:pic>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新怪谈：延展</a:t>
            </a:r>
            <a:endParaRPr lang="zh-CN" altLang="en-US"/>
          </a:p>
        </p:txBody>
      </p:sp>
      <p:sp>
        <p:nvSpPr>
          <p:cNvPr id="3" name="内容占位符 2"/>
          <p:cNvSpPr>
            <a:spLocks noGrp="1"/>
          </p:cNvSpPr>
          <p:nvPr>
            <p:ph sz="half" idx="1"/>
          </p:nvPr>
        </p:nvSpPr>
        <p:spPr>
          <a:xfrm>
            <a:off x="695960" y="1414780"/>
            <a:ext cx="5323840" cy="4763135"/>
          </a:xfrm>
        </p:spPr>
        <p:txBody>
          <a:bodyPr>
            <a:noAutofit/>
          </a:bodyPr>
          <a:p>
            <a:pPr algn="just"/>
            <a:r>
              <a:rPr lang="en-US" altLang="zh-CN" sz="1200"/>
              <a:t>Level</a:t>
            </a:r>
            <a:r>
              <a:rPr lang="zh-CN" altLang="en-US" sz="1200"/>
              <a:t>！在外观和布局上相当简单，尽管这并不能消除这里始终存在的危险。</a:t>
            </a:r>
            <a:r>
              <a:rPr lang="en-US" altLang="zh-CN" sz="1200"/>
              <a:t>Level</a:t>
            </a:r>
            <a:r>
              <a:rPr lang="zh-CN" altLang="en-US" sz="1200"/>
              <a:t>！完全由一条狭长的走廊组成，让人想起现代医院中常见的走廊。由于该楼层的危险性，无法对走廊的长度进行精确测量，但据信它的长度约为</a:t>
            </a:r>
            <a:r>
              <a:rPr lang="en-US" altLang="zh-CN" sz="1200"/>
              <a:t> 10 </a:t>
            </a:r>
            <a:r>
              <a:rPr lang="zh-CN" altLang="en-US" sz="1200"/>
              <a:t>公里（尽管这存在争议）。虽然走廊上的转弯并不常见，但在旅途中很容易至少发生一次。走廊向两个方向延伸，没有可见的尽头。走廊两侧各处都是未上锁的金属门，位于随机位置。以类似的方式，可以在天花板上的随机位置看到类似于普通建筑物中的</a:t>
            </a:r>
            <a:r>
              <a:rPr lang="en-US" altLang="zh-CN" sz="1200"/>
              <a:t>“EXIT”</a:t>
            </a:r>
            <a:r>
              <a:rPr lang="zh-CN" altLang="en-US" sz="1200"/>
              <a:t>标志。经过一段时间后（通常就在他们离开第一个房间后的几秒钟），一个人开始进入的房间的第一扇门最终会破裂并倒下，从而产生非常大的噪音（大约</a:t>
            </a:r>
            <a:r>
              <a:rPr lang="en-US" altLang="zh-CN" sz="1200"/>
              <a:t> 50 </a:t>
            </a:r>
            <a:r>
              <a:rPr lang="zh-CN" altLang="en-US" sz="1200"/>
              <a:t>分贝）。之后，一大群实体从房间中出现，并开始追逐流浪者，迫使他们开始沿着走廊跑，远离实体。</a:t>
            </a:r>
            <a:endParaRPr lang="zh-CN" altLang="en-US" sz="1200"/>
          </a:p>
          <a:p>
            <a:pPr algn="just"/>
            <a:r>
              <a:rPr lang="zh-CN" altLang="en-US" sz="1200"/>
              <a:t>虽然医院看起来状况良好，但空旷得令人毛骨悚然。许多人报告说在远处看到</a:t>
            </a:r>
            <a:r>
              <a:rPr lang="en-US" altLang="zh-CN" sz="1200"/>
              <a:t>“</a:t>
            </a:r>
            <a:r>
              <a:rPr lang="zh-CN" altLang="en-US" sz="1200"/>
              <a:t>影子</a:t>
            </a:r>
            <a:r>
              <a:rPr lang="en-US" altLang="zh-CN" sz="1200"/>
              <a:t>”</a:t>
            </a:r>
            <a:r>
              <a:rPr lang="zh-CN" altLang="en-US" sz="1200"/>
              <a:t>在走廊上行走或进出一些门，尽管尚不清楚这些是实体还是幻觉。然而，随着时间的推移，医院将开始发生变化。长时间后，门会锁上，阻止人们进入（如果他们走进来，则阻止他们离开）。灯光会变暗，照亮</a:t>
            </a:r>
            <a:r>
              <a:rPr lang="en-US" altLang="zh-CN" sz="1200"/>
              <a:t> EXIT </a:t>
            </a:r>
            <a:r>
              <a:rPr lang="zh-CN" altLang="en-US" sz="1200"/>
              <a:t>标志的红灯会越来越亮，并会呈现出照亮房间的灯光色调。对</a:t>
            </a:r>
            <a:r>
              <a:rPr lang="en-US" altLang="zh-CN" sz="1200"/>
              <a:t> “</a:t>
            </a:r>
            <a:r>
              <a:rPr lang="zh-CN" altLang="en-US" sz="1200"/>
              <a:t>影子</a:t>
            </a:r>
            <a:r>
              <a:rPr lang="en-US" altLang="zh-CN" sz="1200"/>
              <a:t> ”</a:t>
            </a:r>
            <a:r>
              <a:rPr lang="zh-CN" altLang="en-US" sz="1200"/>
              <a:t>的观察将停止，能见度将大大降低。此外，远处会出现微弱的警报声，构成墙壁的材料将变为混凝土类型的材料。在某些时候，开始时听到的微弱警报声几乎会变得震耳欲聣，因此这种噪音的来源是未知的。</a:t>
            </a:r>
            <a:r>
              <a:rPr lang="en-US" altLang="zh-CN" sz="1200"/>
              <a:t>Level</a:t>
            </a:r>
            <a:r>
              <a:rPr lang="zh-CN" altLang="en-US" sz="1200"/>
              <a:t>！</a:t>
            </a:r>
            <a:r>
              <a:rPr lang="en-US" altLang="zh-CN" sz="1200"/>
              <a:t> </a:t>
            </a:r>
            <a:r>
              <a:rPr lang="zh-CN" altLang="en-US" sz="1200"/>
              <a:t>的明显目标是在追赶该人的一大群实体追上他们之前，尽可能快地跑到出口。</a:t>
            </a:r>
            <a:endParaRPr lang="zh-CN" altLang="en-US" sz="1200"/>
          </a:p>
        </p:txBody>
      </p:sp>
      <p:pic>
        <p:nvPicPr>
          <p:cNvPr id="6" name="内容占位符 5" descr="Level_%21_but_d_a_r_k_e_r"/>
          <p:cNvPicPr>
            <a:picLocks noChangeAspect="1"/>
          </p:cNvPicPr>
          <p:nvPr>
            <p:ph sz="half" idx="2"/>
          </p:nvPr>
        </p:nvPicPr>
        <p:blipFill>
          <a:blip r:embed="rId2"/>
          <a:stretch>
            <a:fillRect/>
          </a:stretch>
        </p:blipFill>
        <p:spPr>
          <a:xfrm>
            <a:off x="7159625" y="990600"/>
            <a:ext cx="3907155" cy="4876165"/>
          </a:xfrm>
          <a:prstGeom prst="rect">
            <a:avLst/>
          </a:prstGeom>
        </p:spPr>
      </p:pic>
      <p:pic>
        <p:nvPicPr>
          <p:cNvPr id="7" name="niqizhuo,Dapper Husky - level ！">
            <a:hlinkClick r:id="" action="ppaction://media"/>
          </p:cNvPr>
          <p:cNvPicPr/>
          <p:nvPr>
            <a:audioFile r:link="rId3"/>
            <p:extLst>
              <p:ext uri="{DAA4B4D4-6D71-4841-9C94-3DE7FCFB9230}">
                <p14:media xmlns:p14="http://schemas.microsoft.com/office/powerpoint/2010/main" r:embed="rId4"/>
              </p:ext>
            </p:extLst>
          </p:nvPr>
        </p:nvPicPr>
        <p:blipFill>
          <a:blip r:embed="rId5"/>
          <a:stretch>
            <a:fillRect/>
          </a:stretch>
        </p:blipFill>
        <p:spPr>
          <a:xfrm>
            <a:off x="5786120" y="3119120"/>
            <a:ext cx="619125" cy="619125"/>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19248" fill="hold"/>
                                        <p:tgtEl>
                                          <p:spTgt spid="7"/>
                                        </p:tgtEl>
                                      </p:cBhvr>
                                    </p:cmd>
                                  </p:childTnLst>
                                </p:cTn>
                              </p:par>
                            </p:childTnLst>
                          </p:cTn>
                        </p:par>
                        <p:par>
                          <p:cTn id="7" fill="hold">
                            <p:stCondLst>
                              <p:cond delay="119500"/>
                            </p:stCondLst>
                            <p:childTnLst>
                              <p:par>
                                <p:cTn id="8" presetID="1" presetClass="mediacall" presetSubtype="0" fill="hold" nodeType="afterEffect">
                                  <p:stCondLst>
                                    <p:cond delay="0"/>
                                  </p:stCondLst>
                                  <p:childTnLst>
                                    <p:cmd type="call" cmd="playFrom(0.0)">
                                      <p:cBhvr additive="base">
                                        <p:cTn id="9" dur="1192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0" fill="hold" display="1">
                  <p:stCondLst>
                    <p:cond delay="indefinite"/>
                  </p:stCondLst>
                  <p:endCondLst>
                    <p:cond evt="onStopAudio">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快跑！ level！ - 1.快跑！ level！(Av983322036,P1)">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410210" y="393065"/>
            <a:ext cx="11371580" cy="607250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865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1">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SCP-10_8dc61636-d39c-4498-8674-91c8af2ddba3"/>
          <p:cNvPicPr>
            <a:picLocks noChangeAspect="1"/>
          </p:cNvPicPr>
          <p:nvPr/>
        </p:nvPicPr>
        <p:blipFill>
          <a:blip r:embed="rId1"/>
          <a:stretch>
            <a:fillRect/>
          </a:stretch>
        </p:blipFill>
        <p:spPr>
          <a:xfrm>
            <a:off x="0" y="0"/>
            <a:ext cx="12192635" cy="6858000"/>
          </a:xfrm>
          <a:prstGeom prst="rect">
            <a:avLst/>
          </a:prstGeom>
        </p:spPr>
      </p:pic>
      <p:sp>
        <p:nvSpPr>
          <p:cNvPr id="4" name="标题"/>
          <p:cNvSpPr>
            <a:spLocks noGrp="1"/>
          </p:cNvSpPr>
          <p:nvPr>
            <p:ph type="title"/>
            <p:custDataLst>
              <p:tags r:id="rId2"/>
            </p:custDataLst>
          </p:nvPr>
        </p:nvSpPr>
        <p:spPr/>
        <p:txBody>
          <a:bodyPr/>
          <a:lstStyle/>
          <a:p>
            <a:r>
              <a:rPr lang="en-US" altLang="zh-CN" dirty="0"/>
              <a:t>SCP</a:t>
            </a:r>
            <a:r>
              <a:rPr lang="zh-CN" altLang="en-US" dirty="0"/>
              <a:t>基金会</a:t>
            </a:r>
            <a:endParaRPr lang="zh-CN" altLang="en-US" dirty="0"/>
          </a:p>
        </p:txBody>
      </p:sp>
      <p:sp>
        <p:nvSpPr>
          <p:cNvPr id="6" name="节编号"/>
          <p:cNvSpPr>
            <a:spLocks noGrp="1"/>
          </p:cNvSpPr>
          <p:nvPr>
            <p:ph type="body" sz="quarter" idx="13"/>
            <p:custDataLst>
              <p:tags r:id="rId3"/>
            </p:custDataLst>
          </p:nvPr>
        </p:nvSpPr>
        <p:spPr/>
        <p:txBody>
          <a:bodyPr/>
          <a:lstStyle/>
          <a:p>
            <a:r>
              <a:rPr lang="en-US" altLang="zh-CN" dirty="0"/>
              <a:t>PART 03</a:t>
            </a:r>
            <a:endParaRPr lang="en-US" altLang="zh-CN" dirty="0"/>
          </a:p>
        </p:txBody>
      </p:sp>
    </p:spTree>
    <p:custDataLst>
      <p:tags r:id="rId4"/>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a:t>
            </a:r>
            <a:r>
              <a:rPr lang="en-US" altLang="zh-CN"/>
              <a:t>SCP</a:t>
            </a:r>
            <a:r>
              <a:t>基金会</a:t>
            </a:r>
          </a:p>
        </p:txBody>
      </p:sp>
      <p:sp>
        <p:nvSpPr>
          <p:cNvPr id="3" name="内容占位符 2"/>
          <p:cNvSpPr>
            <a:spLocks noGrp="1"/>
          </p:cNvSpPr>
          <p:nvPr>
            <p:ph sz="half" idx="1"/>
          </p:nvPr>
        </p:nvSpPr>
        <p:spPr>
          <a:xfrm>
            <a:off x="695960" y="1466850"/>
            <a:ext cx="5323840" cy="4711065"/>
          </a:xfrm>
        </p:spPr>
        <p:txBody>
          <a:bodyPr>
            <a:normAutofit fontScale="60000"/>
          </a:bodyPr>
          <a:p>
            <a:pPr algn="just"/>
            <a:r>
              <a:rPr lang="en-US" altLang="zh-CN"/>
              <a:t>SCP</a:t>
            </a:r>
            <a:r>
              <a:rPr lang="zh-CN" altLang="en-US"/>
              <a:t>基金会是一个虚构的特工组织，作为同名互联网接龙小说创作项目中的主要要素。在该虚构宇宙中，</a:t>
            </a:r>
            <a:r>
              <a:rPr lang="en-US" altLang="zh-CN"/>
              <a:t>SCP</a:t>
            </a:r>
            <a:r>
              <a:rPr lang="zh-CN" altLang="en-US"/>
              <a:t>基金会是一个跨国秘密组织，负责搜寻并收容各种具有异常属性的个体、地点或物体（统称为</a:t>
            </a:r>
            <a:r>
              <a:rPr lang="en-US" altLang="zh-CN"/>
              <a:t>“</a:t>
            </a:r>
            <a:r>
              <a:rPr lang="zh-CN" altLang="en-US"/>
              <a:t>异常</a:t>
            </a:r>
            <a:r>
              <a:rPr lang="en-US" altLang="zh-CN"/>
              <a:t>”</a:t>
            </a:r>
            <a:r>
              <a:rPr lang="zh-CN" altLang="en-US"/>
              <a:t>），其宗旨为</a:t>
            </a:r>
            <a:r>
              <a:rPr lang="en-US" altLang="zh-CN"/>
              <a:t>“</a:t>
            </a:r>
            <a:r>
              <a:rPr lang="zh-CN" altLang="en-US"/>
              <a:t>控制</a:t>
            </a:r>
            <a:r>
              <a:rPr lang="en-US" altLang="zh-CN"/>
              <a:t>”</a:t>
            </a:r>
            <a:r>
              <a:rPr lang="zh-CN" altLang="en-US"/>
              <a:t>（</a:t>
            </a:r>
            <a:r>
              <a:rPr lang="en-US" altLang="zh-CN"/>
              <a:t>Secure</a:t>
            </a:r>
            <a:r>
              <a:rPr lang="zh-CN" altLang="en-US"/>
              <a:t>），</a:t>
            </a:r>
            <a:r>
              <a:rPr lang="en-US" altLang="zh-CN"/>
              <a:t>“</a:t>
            </a:r>
            <a:r>
              <a:rPr lang="zh-CN" altLang="en-US"/>
              <a:t>收容</a:t>
            </a:r>
            <a:r>
              <a:rPr lang="en-US" altLang="zh-CN"/>
              <a:t>”</a:t>
            </a:r>
            <a:r>
              <a:rPr lang="zh-CN" altLang="en-US"/>
              <a:t>（</a:t>
            </a:r>
            <a:r>
              <a:rPr lang="en-US" altLang="zh-CN"/>
              <a:t>Contain</a:t>
            </a:r>
            <a:r>
              <a:rPr lang="zh-CN" altLang="en-US"/>
              <a:t>），</a:t>
            </a:r>
            <a:r>
              <a:rPr lang="en-US" altLang="zh-CN"/>
              <a:t>“</a:t>
            </a:r>
            <a:r>
              <a:rPr lang="zh-CN" altLang="en-US"/>
              <a:t>保护</a:t>
            </a:r>
            <a:r>
              <a:rPr lang="en-US" altLang="zh-CN"/>
              <a:t>”</a:t>
            </a:r>
            <a:r>
              <a:rPr lang="zh-CN" altLang="en-US"/>
              <a:t>（</a:t>
            </a:r>
            <a:r>
              <a:rPr lang="en-US" altLang="zh-CN"/>
              <a:t>Protect</a:t>
            </a:r>
            <a:r>
              <a:rPr lang="zh-CN" altLang="en-US"/>
              <a:t>）。在现实世界中，</a:t>
            </a:r>
            <a:r>
              <a:rPr lang="en-US" altLang="zh-CN"/>
              <a:t>SCP</a:t>
            </a:r>
            <a:r>
              <a:rPr lang="zh-CN" altLang="en-US"/>
              <a:t>基金会是一个基于维基网站社区的协同写作小说项目，其文章包含多种类型的元素和风格，如科学幻想、都市奇幻和恐怖小说。</a:t>
            </a:r>
            <a:endParaRPr lang="en-US" altLang="zh-CN"/>
          </a:p>
          <a:p>
            <a:pPr algn="just"/>
            <a:r>
              <a:rPr lang="zh-CN" altLang="en-US"/>
              <a:t>其主要有两种格式的作品：传统的、以</a:t>
            </a:r>
            <a:r>
              <a:rPr lang="en-US" altLang="zh-CN"/>
              <a:t>“SCP-XXXX”</a:t>
            </a:r>
            <a:r>
              <a:rPr lang="zh-CN" altLang="en-US"/>
              <a:t>编号命名的</a:t>
            </a:r>
            <a:r>
              <a:rPr lang="en-US" altLang="zh-CN"/>
              <a:t>“SCP</a:t>
            </a:r>
            <a:r>
              <a:rPr lang="zh-CN" altLang="en-US"/>
              <a:t>文档</a:t>
            </a:r>
            <a:r>
              <a:rPr lang="en-US" altLang="zh-CN"/>
              <a:t>”</a:t>
            </a:r>
            <a:r>
              <a:rPr lang="zh-CN" altLang="en-US"/>
              <a:t>，以不带感情色彩的学术研究口吻叙述其异常的</a:t>
            </a:r>
            <a:r>
              <a:rPr lang="en-US" altLang="zh-CN"/>
              <a:t>“</a:t>
            </a:r>
            <a:r>
              <a:rPr lang="zh-CN" altLang="en-US"/>
              <a:t>特殊收容措施</a:t>
            </a:r>
            <a:r>
              <a:rPr lang="en-US" altLang="zh-CN"/>
              <a:t>”</a:t>
            </a:r>
            <a:r>
              <a:rPr lang="zh-CN" altLang="en-US"/>
              <a:t>，其中包括该收容物的各种性质以及针对其的收容方式，这种风格是其区别于其他创作的重要特征；另一种是</a:t>
            </a:r>
            <a:r>
              <a:rPr lang="en-US" altLang="zh-CN"/>
              <a:t>“</a:t>
            </a:r>
            <a:r>
              <a:rPr lang="zh-CN" altLang="en-US"/>
              <a:t>基金会故事</a:t>
            </a:r>
            <a:r>
              <a:rPr lang="en-US" altLang="zh-CN"/>
              <a:t>”</a:t>
            </a:r>
            <a:r>
              <a:rPr lang="zh-CN" altLang="en-US"/>
              <a:t>，基于</a:t>
            </a:r>
            <a:r>
              <a:rPr lang="en-US" altLang="zh-CN"/>
              <a:t>SCP</a:t>
            </a:r>
            <a:r>
              <a:rPr lang="zh-CN" altLang="en-US"/>
              <a:t>基金会的世界观、使用传统小说架构，讲述了组织内部及相关组织中发生的故事。两种格式可以互相关联，共同构成完整的叙事。这一系列作品因高质量的剧情以及特有的通过科学、理性、冷静的写作风格传达恐惧的写法而广受称赞。</a:t>
            </a:r>
            <a:endParaRPr lang="zh-CN" altLang="en-US"/>
          </a:p>
        </p:txBody>
      </p:sp>
      <p:pic>
        <p:nvPicPr>
          <p:cNvPr id="5" name="内容占位符 4" descr="SCP_Foundation_(emblem)"/>
          <p:cNvPicPr>
            <a:picLocks noChangeAspect="1"/>
          </p:cNvPicPr>
          <p:nvPr>
            <p:ph sz="half" idx="2"/>
          </p:nvPr>
        </p:nvPicPr>
        <p:blipFill>
          <a:blip r:embed="rId2"/>
          <a:stretch>
            <a:fillRect/>
          </a:stretch>
        </p:blipFill>
        <p:spPr>
          <a:xfrm>
            <a:off x="7075805" y="1544955"/>
            <a:ext cx="3768090" cy="3768090"/>
          </a:xfrm>
          <a:prstGeom prst="rect">
            <a:avLst/>
          </a:prstGeom>
        </p:spPr>
      </p:pic>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a:t>
            </a:r>
            <a:r>
              <a:rPr lang="en-US" altLang="zh-CN"/>
              <a:t>D</a:t>
            </a:r>
            <a:r>
              <a:t>级人员</a:t>
            </a:r>
          </a:p>
        </p:txBody>
      </p:sp>
      <p:sp>
        <p:nvSpPr>
          <p:cNvPr id="3" name="内容占位符 2"/>
          <p:cNvSpPr>
            <a:spLocks noGrp="1"/>
          </p:cNvSpPr>
          <p:nvPr>
            <p:ph sz="half" idx="1"/>
          </p:nvPr>
        </p:nvSpPr>
        <p:spPr>
          <a:xfrm>
            <a:off x="695960" y="1450340"/>
            <a:ext cx="5323840" cy="4727575"/>
          </a:xfrm>
        </p:spPr>
        <p:txBody>
          <a:bodyPr>
            <a:normAutofit fontScale="70000"/>
          </a:bodyPr>
          <a:p>
            <a:pPr algn="just"/>
            <a:r>
              <a:rPr lang="en-US" altLang="zh-CN"/>
              <a:t>D</a:t>
            </a:r>
            <a:r>
              <a:rPr lang="zh-CN" altLang="en-US"/>
              <a:t>级人员（</a:t>
            </a:r>
            <a:r>
              <a:rPr lang="en-US" altLang="zh-CN"/>
              <a:t>CLASS D</a:t>
            </a:r>
            <a:r>
              <a:rPr lang="zh-CN" altLang="en-US"/>
              <a:t>），为基金会安保等级中的第四等级，他们被视作</a:t>
            </a:r>
            <a:r>
              <a:rPr lang="en-US" altLang="zh-CN"/>
              <a:t>“</a:t>
            </a:r>
            <a:r>
              <a:rPr lang="zh-CN" altLang="en-US"/>
              <a:t>可消耗人员小白鼠</a:t>
            </a:r>
            <a:r>
              <a:rPr lang="en-US" altLang="zh-CN"/>
              <a:t>”</a:t>
            </a:r>
            <a:r>
              <a:rPr lang="zh-CN" altLang="en-US"/>
              <a:t>，负责在基金会的项目实验、维护等过程中直接操作极端危险异常。</a:t>
            </a:r>
            <a:r>
              <a:rPr lang="en-US" altLang="zh-CN"/>
              <a:t>D</a:t>
            </a:r>
            <a:r>
              <a:rPr lang="zh-CN" altLang="en-US"/>
              <a:t>级人员来自于全世界范围内的，有严重犯罪情节，特别是被判处死刑的那些犯人。在最初，</a:t>
            </a:r>
            <a:r>
              <a:rPr lang="en-US" altLang="zh-CN"/>
              <a:t>D</a:t>
            </a:r>
            <a:r>
              <a:rPr lang="zh-CN" altLang="en-US"/>
              <a:t>级人员被设定为</a:t>
            </a:r>
            <a:r>
              <a:rPr lang="en-US" altLang="zh-CN"/>
              <a:t>“</a:t>
            </a:r>
            <a:r>
              <a:rPr lang="zh-CN" altLang="en-US"/>
              <a:t>每月末被集体处决</a:t>
            </a:r>
            <a:r>
              <a:rPr lang="en-US" altLang="zh-CN"/>
              <a:t>”</a:t>
            </a:r>
            <a:r>
              <a:rPr lang="zh-CN" altLang="en-US"/>
              <a:t>，以避免异常项目交互等问题，这也令其成为基金会最有争议的一项设定（无论是在基金会的作者中，还是在基金会世界观下的其他组织眼中）。但这一设定后来发生了改变，亦有人认为幸存的</a:t>
            </a:r>
            <a:r>
              <a:rPr lang="en-US" altLang="zh-CN"/>
              <a:t>D</a:t>
            </a:r>
            <a:r>
              <a:rPr lang="zh-CN" altLang="en-US"/>
              <a:t>级人员只是在月末接受记忆删除并调任，以避免基金会研究人员与</a:t>
            </a:r>
            <a:r>
              <a:rPr lang="en-US" altLang="zh-CN"/>
              <a:t>D</a:t>
            </a:r>
            <a:r>
              <a:rPr lang="zh-CN" altLang="en-US"/>
              <a:t>级人员之间产生感情。</a:t>
            </a:r>
            <a:endParaRPr lang="zh-CN" altLang="en-US"/>
          </a:p>
          <a:p>
            <a:pPr algn="just"/>
            <a:r>
              <a:rPr lang="en-US" altLang="zh-CN"/>
              <a:t>SCP</a:t>
            </a:r>
            <a:r>
              <a:rPr lang="zh-CN" altLang="en-US"/>
              <a:t>基金会在紧急情况下也会从其他来源寻找代替品</a:t>
            </a:r>
            <a:r>
              <a:rPr lang="en-US" altLang="zh-CN"/>
              <a:t>——</a:t>
            </a:r>
            <a:r>
              <a:rPr lang="zh-CN" altLang="en-US"/>
              <a:t>诸如政治犯、难民或其他平民来源。</a:t>
            </a:r>
            <a:endParaRPr lang="zh-CN" altLang="en-US"/>
          </a:p>
        </p:txBody>
      </p:sp>
      <p:pic>
        <p:nvPicPr>
          <p:cNvPr id="5" name="内容占位符 4" descr="Classd"/>
          <p:cNvPicPr>
            <a:picLocks noChangeAspect="1"/>
          </p:cNvPicPr>
          <p:nvPr>
            <p:ph sz="half" idx="2"/>
          </p:nvPr>
        </p:nvPicPr>
        <p:blipFill>
          <a:blip r:embed="rId2"/>
          <a:stretch>
            <a:fillRect/>
          </a:stretch>
        </p:blipFill>
        <p:spPr>
          <a:xfrm>
            <a:off x="7028180" y="990600"/>
            <a:ext cx="3977640" cy="4876165"/>
          </a:xfrm>
          <a:prstGeom prst="rect">
            <a:avLst/>
          </a:prstGeom>
        </p:spPr>
      </p:pic>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a:t>
            </a:r>
            <a:r>
              <a:rPr lang="en-US" altLang="zh-CN"/>
              <a:t>O5</a:t>
            </a:r>
            <a:endParaRPr lang="en-US" altLang="zh-CN"/>
          </a:p>
        </p:txBody>
      </p:sp>
      <p:sp>
        <p:nvSpPr>
          <p:cNvPr id="3" name="内容占位符 2"/>
          <p:cNvSpPr>
            <a:spLocks noGrp="1"/>
          </p:cNvSpPr>
          <p:nvPr>
            <p:ph sz="half" idx="1"/>
          </p:nvPr>
        </p:nvSpPr>
        <p:spPr>
          <a:xfrm>
            <a:off x="695960" y="1477010"/>
            <a:ext cx="5323840" cy="4700905"/>
          </a:xfrm>
        </p:spPr>
        <p:txBody>
          <a:bodyPr>
            <a:normAutofit lnSpcReduction="10000"/>
          </a:bodyPr>
          <a:p>
            <a:pPr algn="just"/>
            <a:r>
              <a:rPr lang="en-US" altLang="zh-CN" sz="1600"/>
              <a:t>O5</a:t>
            </a:r>
            <a:r>
              <a:rPr lang="zh-CN" altLang="en-US" sz="1600"/>
              <a:t>议会是</a:t>
            </a:r>
            <a:r>
              <a:rPr lang="en-US" altLang="zh-CN" sz="1600"/>
              <a:t>13</a:t>
            </a:r>
            <a:r>
              <a:rPr lang="zh-CN" altLang="en-US" sz="1600"/>
              <a:t>名对基金会拥有最高掌控权的人员组成的机构。这</a:t>
            </a:r>
            <a:r>
              <a:rPr lang="en-US" altLang="zh-CN" sz="1600"/>
              <a:t>13</a:t>
            </a:r>
            <a:r>
              <a:rPr lang="zh-CN" altLang="en-US" sz="1600"/>
              <a:t>名</a:t>
            </a:r>
            <a:r>
              <a:rPr lang="en-US" altLang="zh-CN" sz="1600"/>
              <a:t>O5</a:t>
            </a:r>
            <a:r>
              <a:rPr lang="zh-CN" altLang="en-US" sz="1600"/>
              <a:t>议员拥有无上的权力。他们不会也不能与任何异常实体进行接触。每位</a:t>
            </a:r>
            <a:r>
              <a:rPr lang="en-US" altLang="zh-CN" sz="1600"/>
              <a:t>O5</a:t>
            </a:r>
            <a:r>
              <a:rPr lang="zh-CN" altLang="en-US" sz="1600"/>
              <a:t>议员都近乎知道基金会的一切及其所有活动。他们所有人加起来，掌握着基金会的每个秘密。大部分基金会人员在整个职业生涯里都见不到他们。</a:t>
            </a:r>
            <a:r>
              <a:rPr lang="en-US" altLang="zh-CN" sz="1600"/>
              <a:t>2</a:t>
            </a:r>
            <a:r>
              <a:rPr lang="zh-CN" altLang="en-US" sz="1600"/>
              <a:t>级以下的人员甚至不知道他们存在。大部分基金会外的人从未听闻过他们，或者不觉得他们真的存在。基本上所有人都害怕他们。</a:t>
            </a:r>
            <a:r>
              <a:rPr lang="zh-CN" altLang="en-US" sz="1600" b="1">
                <a:solidFill>
                  <a:srgbClr val="FFFFFF"/>
                </a:solidFill>
                <a:effectLst>
                  <a:outerShdw dist="38100" dir="2700000" algn="ctr" rotWithShape="0">
                    <a:schemeClr val="accent1"/>
                  </a:outerShdw>
                </a:effectLst>
                <a:latin typeface="+mn-ea"/>
                <a:cs typeface="+mj-cs"/>
              </a:rPr>
              <a:t>事实上“O5”这个代号意味着他们拥有5级安保权限——这些人员的实际数量也存在争议。</a:t>
            </a:r>
            <a:endParaRPr lang="zh-CN" altLang="en-US" sz="1600"/>
          </a:p>
          <a:p>
            <a:pPr algn="just"/>
            <a:r>
              <a:rPr lang="en-US" altLang="zh-CN" sz="1600"/>
              <a:t>O5</a:t>
            </a:r>
            <a:r>
              <a:rPr lang="zh-CN" altLang="en-US" sz="1600"/>
              <a:t>们很少干预基金会日常运作，或是对</a:t>
            </a:r>
            <a:r>
              <a:rPr lang="en-US" altLang="zh-CN" sz="1600"/>
              <a:t>SCP</a:t>
            </a:r>
            <a:r>
              <a:rPr lang="zh-CN" altLang="en-US" sz="1600"/>
              <a:t>项目的收容。他们一般会关注</a:t>
            </a:r>
            <a:r>
              <a:rPr lang="en-US" altLang="zh-CN" sz="1600"/>
              <a:t>Keter</a:t>
            </a:r>
            <a:r>
              <a:rPr lang="zh-CN" altLang="en-US" sz="1600"/>
              <a:t>级项目，且实际会微处理</a:t>
            </a:r>
            <a:r>
              <a:rPr lang="en-US" altLang="zh-CN" sz="1600"/>
              <a:t>Thaumiel</a:t>
            </a:r>
            <a:r>
              <a:rPr lang="zh-CN" altLang="en-US" sz="1600"/>
              <a:t>级。他们有自己的</a:t>
            </a:r>
            <a:r>
              <a:rPr lang="en-US" altLang="zh-CN" sz="1600"/>
              <a:t>MTF“</a:t>
            </a:r>
            <a:r>
              <a:rPr lang="zh-CN" altLang="en-US" sz="1600"/>
              <a:t>红右手</a:t>
            </a:r>
            <a:r>
              <a:rPr lang="en-US" altLang="zh-CN" sz="1600"/>
              <a:t>”</a:t>
            </a:r>
            <a:r>
              <a:rPr lang="zh-CN" altLang="en-US" sz="1600"/>
              <a:t>。</a:t>
            </a:r>
            <a:r>
              <a:rPr lang="en-US" altLang="zh-CN" sz="1600"/>
              <a:t>O5</a:t>
            </a:r>
            <a:r>
              <a:rPr lang="zh-CN" altLang="en-US" sz="1600"/>
              <a:t>议会是基金会的主宰，不是所有人都知道他们的存在。</a:t>
            </a:r>
            <a:endParaRPr lang="zh-CN" altLang="en-US" sz="1600"/>
          </a:p>
        </p:txBody>
      </p:sp>
      <p:pic>
        <p:nvPicPr>
          <p:cNvPr id="5" name="内容占位符 4" descr="jacxf7ismt771"/>
          <p:cNvPicPr>
            <a:picLocks noChangeAspect="1"/>
          </p:cNvPicPr>
          <p:nvPr>
            <p:ph sz="half" idx="2"/>
          </p:nvPr>
        </p:nvPicPr>
        <p:blipFill>
          <a:blip r:embed="rId2"/>
          <a:stretch>
            <a:fillRect/>
          </a:stretch>
        </p:blipFill>
        <p:spPr>
          <a:xfrm>
            <a:off x="6535420" y="1583690"/>
            <a:ext cx="4960620" cy="3690620"/>
          </a:xfrm>
          <a:prstGeom prst="rect">
            <a:avLst/>
          </a:prstGeom>
        </p:spPr>
      </p:pic>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基本设定：机动特遣队（</a:t>
            </a:r>
            <a:r>
              <a:rPr lang="en-US" altLang="zh-CN"/>
              <a:t>MTF</a:t>
            </a:r>
            <a:r>
              <a:t>）</a:t>
            </a:r>
          </a:p>
        </p:txBody>
      </p:sp>
      <p:sp>
        <p:nvSpPr>
          <p:cNvPr id="3" name="内容占位符 2"/>
          <p:cNvSpPr>
            <a:spLocks noGrp="1"/>
          </p:cNvSpPr>
          <p:nvPr>
            <p:ph sz="half" idx="1"/>
          </p:nvPr>
        </p:nvSpPr>
        <p:spPr/>
        <p:txBody>
          <a:bodyPr>
            <a:noAutofit/>
          </a:bodyPr>
          <a:p>
            <a:pPr algn="just"/>
            <a:r>
              <a:rPr lang="zh-CN" altLang="en-US" sz="1600"/>
              <a:t>机动特遣队（</a:t>
            </a:r>
            <a:r>
              <a:rPr lang="en-US" altLang="zh-CN" sz="1600"/>
              <a:t>MTF</a:t>
            </a:r>
            <a:r>
              <a:rPr lang="zh-CN" altLang="en-US" sz="1600"/>
              <a:t>）是由从基金会各部门中抽调的人员组成的精英单位，调动以处理特殊威胁或某些时候超过普通外勤人员处理能力或专业范围的情况并</a:t>
            </a:r>
            <a:r>
              <a:rPr lang="en-US" altLang="zh-CN" sz="1600"/>
              <a:t>——</a:t>
            </a:r>
            <a:r>
              <a:rPr lang="zh-CN" altLang="en-US" sz="1600"/>
              <a:t>如它们的名字所示</a:t>
            </a:r>
            <a:r>
              <a:rPr lang="en-US" altLang="zh-CN" sz="1600"/>
              <a:t>——</a:t>
            </a:r>
            <a:r>
              <a:rPr lang="zh-CN" altLang="en-US" sz="1600"/>
              <a:t>可能在需要时会在设施或地点之间调动。机动特遣队在基金会里代表</a:t>
            </a:r>
            <a:r>
              <a:rPr lang="en-US" altLang="zh-CN" sz="1600"/>
              <a:t>“</a:t>
            </a:r>
            <a:r>
              <a:rPr lang="zh-CN" altLang="en-US" sz="1600"/>
              <a:t>精英中的精英</a:t>
            </a:r>
            <a:r>
              <a:rPr lang="en-US" altLang="zh-CN" sz="1600"/>
              <a:t>”</a:t>
            </a:r>
            <a:r>
              <a:rPr lang="zh-CN" altLang="en-US" sz="1600"/>
              <a:t>。</a:t>
            </a:r>
            <a:endParaRPr lang="en-US" altLang="zh-CN" sz="1600"/>
          </a:p>
          <a:p>
            <a:pPr algn="just"/>
            <a:r>
              <a:rPr lang="zh-CN" altLang="en-US" sz="1600"/>
              <a:t>机动特遣队的规模，构成和目标各不相同。一个营级规模的战斗型特遣队被训练应对高侵略性个体，可能包含上百名士兵以及支援人员，车辆，和装备并能整个或部分部署到全球来处理威胁。尽管如此，并非所有机动特遣队都是战斗型，一个小型的，专业情报搜索或调查特遣队如果被认为（其规模）足够完成他们任务的话，可能还不到十人。</a:t>
            </a:r>
            <a:endParaRPr lang="en-US" altLang="zh-CN" sz="1600"/>
          </a:p>
          <a:p>
            <a:pPr algn="just"/>
            <a:r>
              <a:rPr lang="zh-CN" altLang="en-US" sz="1600"/>
              <a:t>当出外勤时，特遣队成员经常伪装成所在行动区域当地的紧急应变人员，地方或联邦法律部门，或军事人员。机动特遣队指挥官同时可以向当地外勤单位或驻扎在附近基金会设施的人员要求支援以完成任务。</a:t>
            </a:r>
            <a:endParaRPr lang="zh-CN" altLang="en-US" sz="1600"/>
          </a:p>
        </p:txBody>
      </p:sp>
      <p:pic>
        <p:nvPicPr>
          <p:cNvPr id="5" name="内容占位符 4" descr="O1CN01H9UKL52BBS14gRaoC_!!71248300"/>
          <p:cNvPicPr>
            <a:picLocks noChangeAspect="1"/>
          </p:cNvPicPr>
          <p:nvPr>
            <p:ph sz="half" idx="2"/>
          </p:nvPr>
        </p:nvPicPr>
        <p:blipFill>
          <a:blip r:embed="rId2"/>
          <a:stretch>
            <a:fillRect/>
          </a:stretch>
        </p:blipFill>
        <p:spPr>
          <a:xfrm>
            <a:off x="6671945" y="990600"/>
            <a:ext cx="4876165" cy="4876165"/>
          </a:xfrm>
          <a:prstGeom prst="rect">
            <a:avLst/>
          </a:prstGeom>
        </p:spPr>
      </p:pic>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t>条目：什么是</a:t>
            </a:r>
            <a:r>
              <a:rPr lang="en-US" altLang="zh-CN"/>
              <a:t>SCP</a:t>
            </a:r>
            <a:r>
              <a:t>？</a:t>
            </a:r>
          </a:p>
        </p:txBody>
      </p:sp>
      <p:sp>
        <p:nvSpPr>
          <p:cNvPr id="3" name="内容占位符 2"/>
          <p:cNvSpPr>
            <a:spLocks noGrp="1"/>
          </p:cNvSpPr>
          <p:nvPr>
            <p:ph sz="half" idx="1"/>
          </p:nvPr>
        </p:nvSpPr>
        <p:spPr/>
        <p:txBody>
          <a:bodyPr>
            <a:normAutofit fontScale="60000"/>
          </a:bodyPr>
          <a:p>
            <a:pPr algn="just"/>
            <a:r>
              <a:rPr lang="zh-CN" altLang="en-US"/>
              <a:t>于世界各地的暗处活动，基金会的目标是收容</a:t>
            </a:r>
            <a:r>
              <a:rPr lang="zh-CN" altLang="en-US" sz="2300" b="1">
                <a:solidFill>
                  <a:srgbClr val="FFFFFF"/>
                </a:solidFill>
                <a:effectLst>
                  <a:outerShdw dist="38100" dir="2700000" algn="ctr" rotWithShape="0">
                    <a:schemeClr val="accent1"/>
                  </a:outerShdw>
                </a:effectLst>
                <a:latin typeface="+mn-ea"/>
                <a:cs typeface="+mj-cs"/>
              </a:rPr>
              <a:t>异常物品，个体及现象</a:t>
            </a:r>
            <a:r>
              <a:rPr lang="zh-CN" altLang="en-US"/>
              <a:t>，而且其本身运作不受各个主要国家政府的司法管辖权，授权和委托的干扰。这些异常</a:t>
            </a:r>
            <a:r>
              <a:rPr lang="zh-CN" altLang="en-US" sz="2300" b="1">
                <a:solidFill>
                  <a:srgbClr val="FFFFFF"/>
                </a:solidFill>
                <a:effectLst>
                  <a:outerShdw dist="38100" dir="2700000" algn="ctr" rotWithShape="0">
                    <a:schemeClr val="accent1"/>
                  </a:outerShdw>
                </a:effectLst>
                <a:latin typeface="+mn-ea"/>
                <a:cs typeface="+mj-cs"/>
              </a:rPr>
              <a:t>透过物理或心理危害对全球安全造成显著威胁</a:t>
            </a:r>
            <a:r>
              <a:rPr lang="zh-CN" altLang="en-US"/>
              <a:t>。基金会维持常态，从而使世界各地的平民得以生存并免受恐惧，不信或对个人信念的怀疑的影响，并从地外、异次元和外层空间的影响中维持人类的独立自主。</a:t>
            </a:r>
            <a:endParaRPr lang="en-US" altLang="zh-CN"/>
          </a:p>
          <a:p>
            <a:pPr algn="just"/>
            <a:r>
              <a:rPr lang="zh-CN" altLang="en-US"/>
              <a:t>我们的任务有三方面：</a:t>
            </a:r>
            <a:endParaRPr lang="en-US" altLang="zh-CN"/>
          </a:p>
          <a:p>
            <a:pPr algn="just"/>
            <a:r>
              <a:rPr lang="zh-CN" altLang="en-US" sz="2300" b="1">
                <a:solidFill>
                  <a:srgbClr val="FFFFFF"/>
                </a:solidFill>
                <a:effectLst>
                  <a:outerShdw dist="38100" dir="2700000" algn="ctr" rotWithShape="0">
                    <a:schemeClr val="accent1"/>
                  </a:outerShdw>
                </a:effectLst>
                <a:latin typeface="+mn-ea"/>
                <a:cs typeface="+mj-cs"/>
              </a:rPr>
              <a:t>控制</a:t>
            </a:r>
            <a:r>
              <a:rPr lang="zh-CN" altLang="en-US"/>
              <a:t>：基金会控制异常以防止它们落入平民或敌对组织手中，透过广泛观察及监测并采取行动尽早拦截它们。</a:t>
            </a:r>
            <a:endParaRPr lang="en-US" altLang="zh-CN"/>
          </a:p>
          <a:p>
            <a:pPr algn="just"/>
            <a:r>
              <a:rPr lang="zh-CN" altLang="en-US" sz="2300" b="1">
                <a:solidFill>
                  <a:srgbClr val="FFFFFF"/>
                </a:solidFill>
                <a:effectLst>
                  <a:outerShdw dist="38100" dir="2700000" algn="ctr" rotWithShape="0">
                    <a:schemeClr val="accent1"/>
                  </a:outerShdw>
                </a:effectLst>
                <a:latin typeface="+mn-ea"/>
                <a:cs typeface="+mj-cs"/>
              </a:rPr>
              <a:t>收容</a:t>
            </a:r>
            <a:r>
              <a:rPr lang="zh-CN" altLang="en-US"/>
              <a:t>：基金会收容异常以防止它们的影响或效应散播，通过迁移，掩饰，或拆除它们或通过抑制或阻止公众传播它们的知识进行。</a:t>
            </a:r>
            <a:endParaRPr lang="en-US" altLang="zh-CN"/>
          </a:p>
          <a:p>
            <a:pPr algn="just"/>
            <a:r>
              <a:rPr lang="zh-CN" altLang="en-US" sz="2300" b="1">
                <a:solidFill>
                  <a:srgbClr val="FFFFFF"/>
                </a:solidFill>
                <a:effectLst>
                  <a:outerShdw dist="38100" dir="2700000" algn="ctr" rotWithShape="0">
                    <a:schemeClr val="accent1"/>
                  </a:outerShdw>
                </a:effectLst>
                <a:latin typeface="+mn-ea"/>
                <a:cs typeface="+mj-cs"/>
              </a:rPr>
              <a:t>保护</a:t>
            </a:r>
            <a:r>
              <a:rPr lang="zh-CN" altLang="en-US"/>
              <a:t>：基金会保护人类免受异常的影响并保护异常本身直至它们被完全理解以及出现自它们的特性及行为上制定的新科学定理为止。如果异常被收容时被判定为过度危险，基金会或也会以将异常无效化或摧毁作为最后手段。</a:t>
            </a:r>
            <a:endParaRPr lang="zh-CN" altLang="en-US"/>
          </a:p>
        </p:txBody>
      </p:sp>
      <p:pic>
        <p:nvPicPr>
          <p:cNvPr id="5" name="内容占位符 4" descr="5531f10e-2f9d-4283-ac39-4c13d9580b76"/>
          <p:cNvPicPr>
            <a:picLocks noChangeAspect="1"/>
          </p:cNvPicPr>
          <p:nvPr>
            <p:ph sz="half" idx="2"/>
          </p:nvPr>
        </p:nvPicPr>
        <p:blipFill>
          <a:blip r:embed="rId2"/>
          <a:stretch>
            <a:fillRect/>
          </a:stretch>
        </p:blipFill>
        <p:spPr>
          <a:xfrm>
            <a:off x="6582410" y="1631315"/>
            <a:ext cx="5088890" cy="3596005"/>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SCP条目：项目等级</a:t>
            </a:r>
            <a:endParaRPr lang="zh-CN" altLang="en-US"/>
          </a:p>
        </p:txBody>
      </p:sp>
      <p:sp>
        <p:nvSpPr>
          <p:cNvPr id="15" name="椭圆 33"/>
          <p:cNvSpPr/>
          <p:nvPr>
            <p:custDataLst>
              <p:tags r:id="rId3"/>
            </p:custDataLst>
          </p:nvPr>
        </p:nvSpPr>
        <p:spPr>
          <a:xfrm>
            <a:off x="2107555"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16" name="椭圆 34"/>
          <p:cNvSpPr/>
          <p:nvPr>
            <p:custDataLst>
              <p:tags r:id="rId4"/>
            </p:custDataLst>
          </p:nvPr>
        </p:nvSpPr>
        <p:spPr>
          <a:xfrm>
            <a:off x="2168514"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sp>
        <p:nvSpPr>
          <p:cNvPr id="17" name="矩形 35"/>
          <p:cNvSpPr/>
          <p:nvPr>
            <p:custDataLst>
              <p:tags r:id="rId5"/>
            </p:custDataLst>
          </p:nvPr>
        </p:nvSpPr>
        <p:spPr>
          <a:xfrm>
            <a:off x="978533" y="1354473"/>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cxnSp>
        <p:nvCxnSpPr>
          <p:cNvPr id="18" name="直接连接符 36"/>
          <p:cNvCxnSpPr/>
          <p:nvPr>
            <p:custDataLst>
              <p:tags r:id="rId6"/>
            </p:custDataLst>
          </p:nvPr>
        </p:nvCxnSpPr>
        <p:spPr>
          <a:xfrm flipH="1" flipV="1">
            <a:off x="2232014" y="3334388"/>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19" name="矩形 2"/>
          <p:cNvSpPr/>
          <p:nvPr>
            <p:custDataLst>
              <p:tags r:id="rId7"/>
            </p:custDataLst>
          </p:nvPr>
        </p:nvSpPr>
        <p:spPr>
          <a:xfrm>
            <a:off x="1266186" y="2243466"/>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dirty="0">
                <a:solidFill>
                  <a:schemeClr val="tx1">
                    <a:lumMod val="85000"/>
                    <a:lumOff val="15000"/>
                  </a:schemeClr>
                </a:solidFill>
                <a:latin typeface="+mn-ea"/>
                <a:cs typeface="+mn-ea"/>
              </a:rPr>
              <a:t>容易和安全地被收容的异常。然而，分级为</a:t>
            </a:r>
            <a:r>
              <a:rPr lang="en-US" altLang="zh-CN" sz="1000" dirty="0">
                <a:solidFill>
                  <a:schemeClr val="tx1">
                    <a:lumMod val="85000"/>
                    <a:lumOff val="15000"/>
                  </a:schemeClr>
                </a:solidFill>
                <a:latin typeface="+mn-ea"/>
                <a:cs typeface="+mn-ea"/>
              </a:rPr>
              <a:t>Safe</a:t>
            </a:r>
            <a:r>
              <a:rPr lang="zh-CN" altLang="en-US" sz="1000" dirty="0">
                <a:solidFill>
                  <a:schemeClr val="tx1">
                    <a:lumMod val="85000"/>
                    <a:lumOff val="15000"/>
                  </a:schemeClr>
                </a:solidFill>
                <a:latin typeface="+mn-ea"/>
                <a:cs typeface="+mn-ea"/>
              </a:rPr>
              <a:t>的</a:t>
            </a:r>
            <a:r>
              <a:rPr lang="en-US" altLang="zh-CN" sz="1000" dirty="0">
                <a:solidFill>
                  <a:schemeClr val="tx1">
                    <a:lumMod val="85000"/>
                    <a:lumOff val="15000"/>
                  </a:schemeClr>
                </a:solidFill>
                <a:latin typeface="+mn-ea"/>
                <a:cs typeface="+mn-ea"/>
              </a:rPr>
              <a:t>SCP</a:t>
            </a:r>
            <a:r>
              <a:rPr lang="zh-CN" altLang="en-US" sz="1000" dirty="0">
                <a:solidFill>
                  <a:schemeClr val="tx1">
                    <a:lumMod val="85000"/>
                    <a:lumOff val="15000"/>
                  </a:schemeClr>
                </a:solidFill>
                <a:latin typeface="+mn-ea"/>
                <a:cs typeface="+mn-ea"/>
              </a:rPr>
              <a:t>并不代表操作或激活它时不会构成威胁。</a:t>
            </a:r>
            <a:endParaRPr lang="zh-CN" altLang="en-US" sz="1000" dirty="0">
              <a:solidFill>
                <a:schemeClr val="tx1">
                  <a:lumMod val="85000"/>
                  <a:lumOff val="15000"/>
                </a:schemeClr>
              </a:solidFill>
              <a:latin typeface="+mn-ea"/>
              <a:cs typeface="+mn-ea"/>
            </a:endParaRPr>
          </a:p>
        </p:txBody>
      </p:sp>
      <p:sp>
        <p:nvSpPr>
          <p:cNvPr id="20" name="矩形 3"/>
          <p:cNvSpPr/>
          <p:nvPr>
            <p:custDataLst>
              <p:tags r:id="rId8"/>
            </p:custDataLst>
          </p:nvPr>
        </p:nvSpPr>
        <p:spPr>
          <a:xfrm>
            <a:off x="1266186" y="1562116"/>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Safe</a:t>
            </a:r>
            <a:endParaRPr lang="zh-CN" altLang="en-US" sz="2000" b="1">
              <a:solidFill>
                <a:schemeClr val="accent1"/>
              </a:solidFill>
              <a:latin typeface="+mn-ea"/>
              <a:cs typeface="+mn-ea"/>
            </a:endParaRPr>
          </a:p>
        </p:txBody>
      </p:sp>
      <p:sp>
        <p:nvSpPr>
          <p:cNvPr id="21" name="矩形 39"/>
          <p:cNvSpPr/>
          <p:nvPr>
            <p:custDataLst>
              <p:tags r:id="rId9"/>
            </p:custDataLst>
          </p:nvPr>
        </p:nvSpPr>
        <p:spPr>
          <a:xfrm flipV="1">
            <a:off x="2536176" y="4184647"/>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sp>
        <p:nvSpPr>
          <p:cNvPr id="22" name="椭圆 40"/>
          <p:cNvSpPr/>
          <p:nvPr>
            <p:custDataLst>
              <p:tags r:id="rId10"/>
            </p:custDataLst>
          </p:nvPr>
        </p:nvSpPr>
        <p:spPr>
          <a:xfrm flipV="1">
            <a:off x="3664563"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23" name="椭圆 41"/>
          <p:cNvSpPr/>
          <p:nvPr>
            <p:custDataLst>
              <p:tags r:id="rId11"/>
            </p:custDataLst>
          </p:nvPr>
        </p:nvSpPr>
        <p:spPr>
          <a:xfrm flipV="1">
            <a:off x="3726158"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cxnSp>
        <p:nvCxnSpPr>
          <p:cNvPr id="24" name="直接连接符 42"/>
          <p:cNvCxnSpPr/>
          <p:nvPr>
            <p:custDataLst>
              <p:tags r:id="rId12"/>
            </p:custDataLst>
          </p:nvPr>
        </p:nvCxnSpPr>
        <p:spPr>
          <a:xfrm flipH="1">
            <a:off x="3789657" y="3884294"/>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25" name="矩形 4"/>
          <p:cNvSpPr/>
          <p:nvPr>
            <p:custDataLst>
              <p:tags r:id="rId13"/>
            </p:custDataLst>
          </p:nvPr>
        </p:nvSpPr>
        <p:spPr>
          <a:xfrm>
            <a:off x="2823829" y="4838692"/>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a:solidFill>
                  <a:schemeClr val="tx1">
                    <a:lumMod val="85000"/>
                    <a:lumOff val="15000"/>
                  </a:schemeClr>
                </a:solidFill>
                <a:latin typeface="+mn-ea"/>
                <a:cs typeface="+mn-ea"/>
              </a:rPr>
              <a:t>需要更多资源来完全收容或是其收容并非总是可靠的异常。任何自主或智能的</a:t>
            </a:r>
            <a:r>
              <a:rPr lang="en-US" altLang="zh-CN" sz="1000">
                <a:solidFill>
                  <a:schemeClr val="tx1">
                    <a:lumMod val="85000"/>
                    <a:lumOff val="15000"/>
                  </a:schemeClr>
                </a:solidFill>
                <a:latin typeface="+mn-ea"/>
                <a:cs typeface="+mn-ea"/>
              </a:rPr>
              <a:t>SCP</a:t>
            </a:r>
            <a:r>
              <a:rPr lang="zh-CN" altLang="en-US" sz="1000">
                <a:solidFill>
                  <a:schemeClr val="tx1">
                    <a:lumMod val="85000"/>
                    <a:lumOff val="15000"/>
                  </a:schemeClr>
                </a:solidFill>
                <a:latin typeface="+mn-ea"/>
                <a:cs typeface="+mn-ea"/>
              </a:rPr>
              <a:t>通常会分级为</a:t>
            </a:r>
            <a:r>
              <a:rPr lang="en-US" altLang="zh-CN" sz="1000">
                <a:solidFill>
                  <a:schemeClr val="tx1">
                    <a:lumMod val="85000"/>
                    <a:lumOff val="15000"/>
                  </a:schemeClr>
                </a:solidFill>
                <a:latin typeface="+mn-ea"/>
                <a:cs typeface="+mn-ea"/>
              </a:rPr>
              <a:t>Euclid</a:t>
            </a:r>
            <a:r>
              <a:rPr lang="zh-CN" altLang="en-US" sz="1000">
                <a:solidFill>
                  <a:schemeClr val="tx1">
                    <a:lumMod val="85000"/>
                    <a:lumOff val="15000"/>
                  </a:schemeClr>
                </a:solidFill>
                <a:latin typeface="+mn-ea"/>
                <a:cs typeface="+mn-ea"/>
              </a:rPr>
              <a:t>，因为它们能自主地思考或行动并带来固有的不可预测性。</a:t>
            </a:r>
            <a:endParaRPr lang="zh-CN" altLang="en-US" sz="1000">
              <a:solidFill>
                <a:schemeClr val="tx1">
                  <a:lumMod val="85000"/>
                  <a:lumOff val="15000"/>
                </a:schemeClr>
              </a:solidFill>
              <a:latin typeface="+mn-ea"/>
              <a:cs typeface="+mn-ea"/>
            </a:endParaRPr>
          </a:p>
        </p:txBody>
      </p:sp>
      <p:sp>
        <p:nvSpPr>
          <p:cNvPr id="26" name="矩形 5"/>
          <p:cNvSpPr/>
          <p:nvPr>
            <p:custDataLst>
              <p:tags r:id="rId14"/>
            </p:custDataLst>
          </p:nvPr>
        </p:nvSpPr>
        <p:spPr>
          <a:xfrm>
            <a:off x="2823829" y="4184012"/>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Euclid</a:t>
            </a:r>
            <a:endParaRPr lang="zh-CN" altLang="en-US" sz="2000" b="1">
              <a:solidFill>
                <a:schemeClr val="accent1"/>
              </a:solidFill>
              <a:latin typeface="+mn-ea"/>
              <a:cs typeface="+mn-ea"/>
            </a:endParaRPr>
          </a:p>
        </p:txBody>
      </p:sp>
      <p:cxnSp>
        <p:nvCxnSpPr>
          <p:cNvPr id="27" name="直接连接符 45"/>
          <p:cNvCxnSpPr/>
          <p:nvPr>
            <p:custDataLst>
              <p:tags r:id="rId15"/>
            </p:custDataLst>
          </p:nvPr>
        </p:nvCxnSpPr>
        <p:spPr>
          <a:xfrm>
            <a:off x="697865" y="3752850"/>
            <a:ext cx="10799920" cy="0"/>
          </a:xfrm>
          <a:prstGeom prst="line">
            <a:avLst/>
          </a:prstGeom>
          <a:noFill/>
          <a:ln w="25400" cap="flat" cmpd="sng" algn="ctr">
            <a:gradFill>
              <a:gsLst>
                <a:gs pos="0">
                  <a:schemeClr val="accent1">
                    <a:alpha val="0"/>
                  </a:schemeClr>
                </a:gs>
                <a:gs pos="54000">
                  <a:schemeClr val="accent1"/>
                </a:gs>
                <a:gs pos="100000">
                  <a:schemeClr val="accent1">
                    <a:alpha val="0"/>
                  </a:schemeClr>
                </a:gs>
              </a:gsLst>
              <a:lin ang="0" scaled="0"/>
            </a:gradFill>
            <a:prstDash val="solid"/>
            <a:miter lim="800000"/>
          </a:ln>
          <a:effectLst/>
        </p:spPr>
      </p:cxnSp>
      <p:sp>
        <p:nvSpPr>
          <p:cNvPr id="28" name="椭圆 46"/>
          <p:cNvSpPr/>
          <p:nvPr>
            <p:custDataLst>
              <p:tags r:id="rId16"/>
            </p:custDataLst>
          </p:nvPr>
        </p:nvSpPr>
        <p:spPr>
          <a:xfrm>
            <a:off x="5196172"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29" name="椭圆 47"/>
          <p:cNvSpPr/>
          <p:nvPr>
            <p:custDataLst>
              <p:tags r:id="rId17"/>
            </p:custDataLst>
          </p:nvPr>
        </p:nvSpPr>
        <p:spPr>
          <a:xfrm>
            <a:off x="5257131"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sp>
        <p:nvSpPr>
          <p:cNvPr id="30" name="矩形 48"/>
          <p:cNvSpPr/>
          <p:nvPr>
            <p:custDataLst>
              <p:tags r:id="rId18"/>
            </p:custDataLst>
          </p:nvPr>
        </p:nvSpPr>
        <p:spPr>
          <a:xfrm>
            <a:off x="4067150" y="1354473"/>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cxnSp>
        <p:nvCxnSpPr>
          <p:cNvPr id="31" name="直接连接符 49"/>
          <p:cNvCxnSpPr/>
          <p:nvPr>
            <p:custDataLst>
              <p:tags r:id="rId19"/>
            </p:custDataLst>
          </p:nvPr>
        </p:nvCxnSpPr>
        <p:spPr>
          <a:xfrm flipH="1" flipV="1">
            <a:off x="5320631" y="3334388"/>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32" name="矩形 6"/>
          <p:cNvSpPr/>
          <p:nvPr>
            <p:custDataLst>
              <p:tags r:id="rId20"/>
            </p:custDataLst>
          </p:nvPr>
        </p:nvSpPr>
        <p:spPr>
          <a:xfrm>
            <a:off x="4354803" y="2243466"/>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a:solidFill>
                  <a:schemeClr val="tx1">
                    <a:lumMod val="85000"/>
                    <a:lumOff val="15000"/>
                  </a:schemeClr>
                </a:solidFill>
                <a:latin typeface="+mn-ea"/>
                <a:cs typeface="+mn-ea"/>
              </a:rPr>
              <a:t>极难去持续或确实地收容的异常。一个</a:t>
            </a:r>
            <a:r>
              <a:rPr lang="en-US" altLang="zh-CN" sz="1000">
                <a:solidFill>
                  <a:schemeClr val="tx1">
                    <a:lumMod val="85000"/>
                    <a:lumOff val="15000"/>
                  </a:schemeClr>
                </a:solidFill>
                <a:latin typeface="+mn-ea"/>
                <a:cs typeface="+mn-ea"/>
              </a:rPr>
              <a:t>Keter</a:t>
            </a:r>
            <a:r>
              <a:rPr lang="zh-CN" altLang="en-US" sz="1000">
                <a:solidFill>
                  <a:schemeClr val="tx1">
                    <a:lumMod val="85000"/>
                    <a:lumOff val="15000"/>
                  </a:schemeClr>
                </a:solidFill>
                <a:latin typeface="+mn-ea"/>
                <a:cs typeface="+mn-ea"/>
              </a:rPr>
              <a:t>级</a:t>
            </a:r>
            <a:r>
              <a:rPr lang="en-US" altLang="zh-CN" sz="1000">
                <a:solidFill>
                  <a:schemeClr val="tx1">
                    <a:lumMod val="85000"/>
                    <a:lumOff val="15000"/>
                  </a:schemeClr>
                </a:solidFill>
                <a:latin typeface="+mn-ea"/>
                <a:cs typeface="+mn-ea"/>
              </a:rPr>
              <a:t>SCP</a:t>
            </a:r>
            <a:r>
              <a:rPr lang="zh-CN" altLang="en-US" sz="1000">
                <a:solidFill>
                  <a:schemeClr val="tx1">
                    <a:lumMod val="85000"/>
                    <a:lumOff val="15000"/>
                  </a:schemeClr>
                </a:solidFill>
                <a:latin typeface="+mn-ea"/>
                <a:cs typeface="+mn-ea"/>
              </a:rPr>
              <a:t>不代表</a:t>
            </a:r>
            <a:r>
              <a:rPr lang="en-US" altLang="zh-CN" sz="1000">
                <a:solidFill>
                  <a:schemeClr val="tx1">
                    <a:lumMod val="85000"/>
                    <a:lumOff val="15000"/>
                  </a:schemeClr>
                </a:solidFill>
                <a:latin typeface="+mn-ea"/>
                <a:cs typeface="+mn-ea"/>
              </a:rPr>
              <a:t>SCP</a:t>
            </a:r>
            <a:r>
              <a:rPr lang="zh-CN" altLang="en-US" sz="1000">
                <a:solidFill>
                  <a:schemeClr val="tx1">
                    <a:lumMod val="85000"/>
                    <a:lumOff val="15000"/>
                  </a:schemeClr>
                </a:solidFill>
                <a:latin typeface="+mn-ea"/>
                <a:cs typeface="+mn-ea"/>
              </a:rPr>
              <a:t>很危险，只是纯粹地非常难以收容或是收容代价极高。</a:t>
            </a:r>
            <a:endParaRPr lang="zh-CN" altLang="en-US" sz="1000">
              <a:solidFill>
                <a:schemeClr val="tx1">
                  <a:lumMod val="85000"/>
                  <a:lumOff val="15000"/>
                </a:schemeClr>
              </a:solidFill>
              <a:latin typeface="+mn-ea"/>
              <a:cs typeface="+mn-ea"/>
            </a:endParaRPr>
          </a:p>
        </p:txBody>
      </p:sp>
      <p:sp>
        <p:nvSpPr>
          <p:cNvPr id="33" name="矩形 7"/>
          <p:cNvSpPr/>
          <p:nvPr>
            <p:custDataLst>
              <p:tags r:id="rId21"/>
            </p:custDataLst>
          </p:nvPr>
        </p:nvSpPr>
        <p:spPr>
          <a:xfrm>
            <a:off x="4354803" y="1562116"/>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Keter</a:t>
            </a:r>
            <a:endParaRPr lang="zh-CN" altLang="en-US" sz="2000" b="1">
              <a:solidFill>
                <a:schemeClr val="accent1"/>
              </a:solidFill>
              <a:latin typeface="+mn-ea"/>
              <a:cs typeface="+mn-ea"/>
            </a:endParaRPr>
          </a:p>
        </p:txBody>
      </p:sp>
      <p:sp>
        <p:nvSpPr>
          <p:cNvPr id="38" name="椭圆 52"/>
          <p:cNvSpPr/>
          <p:nvPr>
            <p:custDataLst>
              <p:tags r:id="rId22"/>
            </p:custDataLst>
          </p:nvPr>
        </p:nvSpPr>
        <p:spPr>
          <a:xfrm>
            <a:off x="8277804"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39" name="椭圆 53"/>
          <p:cNvSpPr/>
          <p:nvPr>
            <p:custDataLst>
              <p:tags r:id="rId23"/>
            </p:custDataLst>
          </p:nvPr>
        </p:nvSpPr>
        <p:spPr>
          <a:xfrm>
            <a:off x="8339398"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sp>
        <p:nvSpPr>
          <p:cNvPr id="44" name="矩形 54"/>
          <p:cNvSpPr/>
          <p:nvPr>
            <p:custDataLst>
              <p:tags r:id="rId24"/>
            </p:custDataLst>
          </p:nvPr>
        </p:nvSpPr>
        <p:spPr>
          <a:xfrm>
            <a:off x="7149417" y="1354473"/>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cxnSp>
        <p:nvCxnSpPr>
          <p:cNvPr id="45" name="直接连接符 55"/>
          <p:cNvCxnSpPr/>
          <p:nvPr>
            <p:custDataLst>
              <p:tags r:id="rId25"/>
            </p:custDataLst>
          </p:nvPr>
        </p:nvCxnSpPr>
        <p:spPr>
          <a:xfrm flipH="1" flipV="1">
            <a:off x="8402898" y="3334388"/>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51" name="矩形 8"/>
          <p:cNvSpPr/>
          <p:nvPr>
            <p:custDataLst>
              <p:tags r:id="rId26"/>
            </p:custDataLst>
          </p:nvPr>
        </p:nvSpPr>
        <p:spPr>
          <a:xfrm>
            <a:off x="7436435" y="2243466"/>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a:solidFill>
                  <a:schemeClr val="tx1">
                    <a:lumMod val="85000"/>
                    <a:lumOff val="15000"/>
                  </a:schemeClr>
                </a:solidFill>
                <a:latin typeface="+mn-ea"/>
                <a:cs typeface="+mn-ea"/>
              </a:rPr>
              <a:t>无法予以收容、预计会在近期突破收容、或存在类似情景的异常。此类异常一般与世界末日威胁或某种类型的</a:t>
            </a:r>
            <a:r>
              <a:rPr lang="en-US" altLang="zh-CN" sz="1000">
                <a:solidFill>
                  <a:schemeClr val="tx1">
                    <a:lumMod val="85000"/>
                    <a:lumOff val="15000"/>
                  </a:schemeClr>
                </a:solidFill>
                <a:latin typeface="+mn-ea"/>
                <a:cs typeface="+mn-ea"/>
              </a:rPr>
              <a:t>K</a:t>
            </a:r>
            <a:r>
              <a:rPr lang="zh-CN" altLang="en-US" sz="1000">
                <a:solidFill>
                  <a:schemeClr val="tx1">
                    <a:lumMod val="85000"/>
                    <a:lumOff val="15000"/>
                  </a:schemeClr>
                </a:solidFill>
                <a:latin typeface="+mn-ea"/>
                <a:cs typeface="+mn-ea"/>
              </a:rPr>
              <a:t>级情景相关。</a:t>
            </a:r>
            <a:endParaRPr lang="zh-CN" altLang="en-US" sz="1000">
              <a:solidFill>
                <a:schemeClr val="tx1">
                  <a:lumMod val="85000"/>
                  <a:lumOff val="15000"/>
                </a:schemeClr>
              </a:solidFill>
              <a:latin typeface="+mn-ea"/>
              <a:cs typeface="+mn-ea"/>
            </a:endParaRPr>
          </a:p>
        </p:txBody>
      </p:sp>
      <p:sp>
        <p:nvSpPr>
          <p:cNvPr id="52" name="矩形 9"/>
          <p:cNvSpPr/>
          <p:nvPr>
            <p:custDataLst>
              <p:tags r:id="rId27"/>
            </p:custDataLst>
          </p:nvPr>
        </p:nvSpPr>
        <p:spPr>
          <a:xfrm>
            <a:off x="7436435" y="1562116"/>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Apollyon</a:t>
            </a:r>
            <a:endParaRPr lang="zh-CN" altLang="en-US" sz="2000" b="1">
              <a:solidFill>
                <a:schemeClr val="accent1"/>
              </a:solidFill>
              <a:latin typeface="+mn-ea"/>
              <a:cs typeface="+mn-ea"/>
            </a:endParaRPr>
          </a:p>
        </p:txBody>
      </p:sp>
      <p:sp>
        <p:nvSpPr>
          <p:cNvPr id="57" name="矩形 58"/>
          <p:cNvSpPr/>
          <p:nvPr>
            <p:custDataLst>
              <p:tags r:id="rId28"/>
            </p:custDataLst>
          </p:nvPr>
        </p:nvSpPr>
        <p:spPr>
          <a:xfrm flipV="1">
            <a:off x="5610824" y="4184647"/>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sp>
        <p:nvSpPr>
          <p:cNvPr id="58" name="椭圆 59"/>
          <p:cNvSpPr/>
          <p:nvPr>
            <p:custDataLst>
              <p:tags r:id="rId29"/>
            </p:custDataLst>
          </p:nvPr>
        </p:nvSpPr>
        <p:spPr>
          <a:xfrm flipV="1">
            <a:off x="6739210"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63" name="椭圆 60"/>
          <p:cNvSpPr/>
          <p:nvPr>
            <p:custDataLst>
              <p:tags r:id="rId30"/>
            </p:custDataLst>
          </p:nvPr>
        </p:nvSpPr>
        <p:spPr>
          <a:xfrm flipV="1">
            <a:off x="6800170"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cxnSp>
        <p:nvCxnSpPr>
          <p:cNvPr id="64" name="直接连接符 61"/>
          <p:cNvCxnSpPr/>
          <p:nvPr>
            <p:custDataLst>
              <p:tags r:id="rId31"/>
            </p:custDataLst>
          </p:nvPr>
        </p:nvCxnSpPr>
        <p:spPr>
          <a:xfrm flipH="1">
            <a:off x="6863669" y="3884294"/>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69" name="矩形 10"/>
          <p:cNvSpPr/>
          <p:nvPr>
            <p:custDataLst>
              <p:tags r:id="rId32"/>
            </p:custDataLst>
          </p:nvPr>
        </p:nvSpPr>
        <p:spPr>
          <a:xfrm>
            <a:off x="5897841" y="4838692"/>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a:solidFill>
                  <a:schemeClr val="tx1">
                    <a:lumMod val="85000"/>
                    <a:lumOff val="15000"/>
                  </a:schemeClr>
                </a:solidFill>
                <a:latin typeface="+mn-ea"/>
                <a:cs typeface="+mn-ea"/>
              </a:rPr>
              <a:t>基金会用于收容或抵制其他</a:t>
            </a:r>
            <a:r>
              <a:rPr lang="en-US" altLang="zh-CN" sz="1000">
                <a:solidFill>
                  <a:schemeClr val="tx1">
                    <a:lumMod val="85000"/>
                    <a:lumOff val="15000"/>
                  </a:schemeClr>
                </a:solidFill>
                <a:latin typeface="+mn-ea"/>
                <a:cs typeface="+mn-ea"/>
              </a:rPr>
              <a:t>SCP</a:t>
            </a:r>
            <a:r>
              <a:rPr lang="zh-CN" altLang="en-US" sz="1000">
                <a:solidFill>
                  <a:schemeClr val="tx1">
                    <a:lumMod val="85000"/>
                    <a:lumOff val="15000"/>
                  </a:schemeClr>
                </a:solidFill>
                <a:latin typeface="+mn-ea"/>
                <a:cs typeface="+mn-ea"/>
              </a:rPr>
              <a:t>或异常现象的异常。仅存的一些</a:t>
            </a:r>
            <a:r>
              <a:rPr lang="en-US" altLang="zh-CN" sz="1000">
                <a:solidFill>
                  <a:schemeClr val="tx1">
                    <a:lumMod val="85000"/>
                    <a:lumOff val="15000"/>
                  </a:schemeClr>
                </a:solidFill>
                <a:latin typeface="+mn-ea"/>
                <a:cs typeface="+mn-ea"/>
              </a:rPr>
              <a:t>Thaumiel</a:t>
            </a:r>
            <a:r>
              <a:rPr lang="zh-CN" altLang="en-US" sz="1000">
                <a:solidFill>
                  <a:schemeClr val="tx1">
                    <a:lumMod val="85000"/>
                    <a:lumOff val="15000"/>
                  </a:schemeClr>
                </a:solidFill>
                <a:latin typeface="+mn-ea"/>
                <a:cs typeface="+mn-ea"/>
              </a:rPr>
              <a:t>级项目都是基金会的最高机密，而它们的位置、功能及现况只为</a:t>
            </a:r>
            <a:r>
              <a:rPr lang="en-US" altLang="zh-CN" sz="1000">
                <a:solidFill>
                  <a:schemeClr val="tx1">
                    <a:lumMod val="85000"/>
                    <a:lumOff val="15000"/>
                  </a:schemeClr>
                </a:solidFill>
                <a:latin typeface="+mn-ea"/>
                <a:cs typeface="+mn-ea"/>
              </a:rPr>
              <a:t>O5</a:t>
            </a:r>
            <a:r>
              <a:rPr lang="zh-CN" altLang="en-US" sz="1000">
                <a:solidFill>
                  <a:schemeClr val="tx1">
                    <a:lumMod val="85000"/>
                    <a:lumOff val="15000"/>
                  </a:schemeClr>
                </a:solidFill>
                <a:latin typeface="+mn-ea"/>
                <a:cs typeface="+mn-ea"/>
              </a:rPr>
              <a:t>议会以外的少数基金会人员所知。</a:t>
            </a:r>
            <a:endParaRPr lang="zh-CN" altLang="en-US" sz="1000">
              <a:solidFill>
                <a:schemeClr val="tx1">
                  <a:lumMod val="85000"/>
                  <a:lumOff val="15000"/>
                </a:schemeClr>
              </a:solidFill>
              <a:latin typeface="+mn-ea"/>
              <a:cs typeface="+mn-ea"/>
            </a:endParaRPr>
          </a:p>
        </p:txBody>
      </p:sp>
      <p:sp>
        <p:nvSpPr>
          <p:cNvPr id="70" name="矩形 11"/>
          <p:cNvSpPr/>
          <p:nvPr>
            <p:custDataLst>
              <p:tags r:id="rId33"/>
            </p:custDataLst>
          </p:nvPr>
        </p:nvSpPr>
        <p:spPr>
          <a:xfrm>
            <a:off x="5897841" y="4184012"/>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Thaumiel</a:t>
            </a:r>
            <a:endParaRPr lang="zh-CN" altLang="en-US" sz="2000" b="1">
              <a:solidFill>
                <a:schemeClr val="accent1"/>
              </a:solidFill>
              <a:latin typeface="+mn-ea"/>
              <a:cs typeface="+mn-ea"/>
            </a:endParaRPr>
          </a:p>
        </p:txBody>
      </p:sp>
      <p:sp>
        <p:nvSpPr>
          <p:cNvPr id="71" name="矩形 64"/>
          <p:cNvSpPr/>
          <p:nvPr>
            <p:custDataLst>
              <p:tags r:id="rId34"/>
            </p:custDataLst>
          </p:nvPr>
        </p:nvSpPr>
        <p:spPr>
          <a:xfrm flipV="1">
            <a:off x="8697536" y="4184647"/>
            <a:ext cx="2506961" cy="1979915"/>
          </a:xfrm>
          <a:prstGeom prst="rect">
            <a:avLst/>
          </a:prstGeom>
          <a:solidFill>
            <a:schemeClr val="bg1">
              <a:alpha val="0"/>
            </a:schemeClr>
          </a:solidFill>
          <a:ln w="12700" cap="flat" cmpd="sng" algn="ctr">
            <a:gradFill>
              <a:gsLst>
                <a:gs pos="0">
                  <a:schemeClr val="accent1"/>
                </a:gs>
                <a:gs pos="80000">
                  <a:schemeClr val="accent1">
                    <a:alpha val="0"/>
                  </a:schemeClr>
                </a:gs>
              </a:gsLst>
              <a:lin ang="16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srgbClr val="000000">
                  <a:lumMod val="75000"/>
                  <a:lumOff val="25000"/>
                </a:srgbClr>
              </a:solidFill>
              <a:effectLst/>
              <a:uLnTx/>
              <a:uFillTx/>
              <a:latin typeface="+mj-ea"/>
              <a:ea typeface="+mj-ea"/>
              <a:sym typeface="Arial" panose="020B0604020202020204" pitchFamily="34" charset="0"/>
            </a:endParaRPr>
          </a:p>
        </p:txBody>
      </p:sp>
      <p:sp>
        <p:nvSpPr>
          <p:cNvPr id="72" name="椭圆 65"/>
          <p:cNvSpPr/>
          <p:nvPr>
            <p:custDataLst>
              <p:tags r:id="rId35"/>
            </p:custDataLst>
          </p:nvPr>
        </p:nvSpPr>
        <p:spPr>
          <a:xfrm flipV="1">
            <a:off x="9825922" y="3628391"/>
            <a:ext cx="249553" cy="249553"/>
          </a:xfrm>
          <a:prstGeom prst="ellipse">
            <a:avLst/>
          </a:prstGeom>
          <a:solidFill>
            <a:schemeClr val="accent1">
              <a:alpha val="30000"/>
            </a:schemeClr>
          </a:solidFill>
          <a:ln w="635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latin typeface="+mj-ea"/>
              <a:ea typeface="+mj-ea"/>
              <a:sym typeface="Arial" panose="020B0604020202020204" pitchFamily="34" charset="0"/>
            </a:endParaRPr>
          </a:p>
        </p:txBody>
      </p:sp>
      <p:sp>
        <p:nvSpPr>
          <p:cNvPr id="73" name="椭圆 66"/>
          <p:cNvSpPr/>
          <p:nvPr>
            <p:custDataLst>
              <p:tags r:id="rId36"/>
            </p:custDataLst>
          </p:nvPr>
        </p:nvSpPr>
        <p:spPr>
          <a:xfrm flipV="1">
            <a:off x="9887517" y="3689351"/>
            <a:ext cx="126999" cy="126999"/>
          </a:xfrm>
          <a:prstGeom prst="ellipse">
            <a:avLst/>
          </a:prstGeom>
          <a:solidFill>
            <a:schemeClr val="accent1"/>
          </a:solidFill>
          <a:ln w="63500" cap="flat" cmpd="sng" algn="ctr">
            <a:solidFill>
              <a:schemeClr val="accent1">
                <a:alpha val="40000"/>
              </a:scheme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dirty="0">
              <a:ln>
                <a:noFill/>
              </a:ln>
              <a:solidFill>
                <a:prstClr val="white"/>
              </a:solidFill>
              <a:effectLst/>
              <a:uLnTx/>
              <a:uFillTx/>
              <a:latin typeface="+mj-ea"/>
              <a:ea typeface="+mj-ea"/>
              <a:sym typeface="Arial" panose="020B0604020202020204" pitchFamily="34" charset="0"/>
            </a:endParaRPr>
          </a:p>
        </p:txBody>
      </p:sp>
      <p:cxnSp>
        <p:nvCxnSpPr>
          <p:cNvPr id="74" name="直接连接符 67"/>
          <p:cNvCxnSpPr/>
          <p:nvPr>
            <p:custDataLst>
              <p:tags r:id="rId37"/>
            </p:custDataLst>
          </p:nvPr>
        </p:nvCxnSpPr>
        <p:spPr>
          <a:xfrm flipH="1">
            <a:off x="9951016" y="3884294"/>
            <a:ext cx="0" cy="293368"/>
          </a:xfrm>
          <a:prstGeom prst="line">
            <a:avLst/>
          </a:prstGeom>
          <a:noFill/>
          <a:ln w="12700" cap="flat" cmpd="sng" algn="ctr">
            <a:gradFill>
              <a:gsLst>
                <a:gs pos="0">
                  <a:schemeClr val="accent1">
                    <a:alpha val="0"/>
                  </a:schemeClr>
                </a:gs>
                <a:gs pos="100000">
                  <a:schemeClr val="accent1"/>
                </a:gs>
              </a:gsLst>
              <a:lin ang="5400000" scaled="1"/>
            </a:gradFill>
            <a:prstDash val="solid"/>
            <a:miter lim="800000"/>
          </a:ln>
          <a:effectLst/>
        </p:spPr>
      </p:cxnSp>
      <p:sp>
        <p:nvSpPr>
          <p:cNvPr id="75" name="矩形 12"/>
          <p:cNvSpPr/>
          <p:nvPr>
            <p:custDataLst>
              <p:tags r:id="rId38"/>
            </p:custDataLst>
          </p:nvPr>
        </p:nvSpPr>
        <p:spPr>
          <a:xfrm>
            <a:off x="8985189" y="4838692"/>
            <a:ext cx="1931656" cy="108012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000">
                <a:solidFill>
                  <a:schemeClr val="tx1">
                    <a:lumMod val="85000"/>
                    <a:lumOff val="15000"/>
                  </a:schemeClr>
                </a:solidFill>
                <a:latin typeface="+mn-ea"/>
                <a:cs typeface="+mn-ea"/>
              </a:rPr>
              <a:t>理论上可被收容、但因某些原因最好维持为不收容的异常。可能为共认现实的一部分因而难以完全收容，</a:t>
            </a:r>
            <a:r>
              <a:rPr lang="en-US" altLang="zh-CN" sz="1000">
                <a:solidFill>
                  <a:schemeClr val="tx1">
                    <a:lumMod val="85000"/>
                    <a:lumOff val="15000"/>
                  </a:schemeClr>
                </a:solidFill>
                <a:latin typeface="+mn-ea"/>
                <a:cs typeface="+mn-ea"/>
              </a:rPr>
              <a:t> </a:t>
            </a:r>
            <a:r>
              <a:rPr lang="zh-CN" altLang="en-US" sz="1000">
                <a:solidFill>
                  <a:schemeClr val="tx1">
                    <a:lumMod val="85000"/>
                    <a:lumOff val="15000"/>
                  </a:schemeClr>
                </a:solidFill>
                <a:latin typeface="+mn-ea"/>
                <a:cs typeface="+mn-ea"/>
              </a:rPr>
              <a:t>也可能是在收容后会造成不良影响。</a:t>
            </a:r>
            <a:endParaRPr lang="zh-CN" altLang="en-US" sz="1000">
              <a:solidFill>
                <a:schemeClr val="tx1">
                  <a:lumMod val="85000"/>
                  <a:lumOff val="15000"/>
                </a:schemeClr>
              </a:solidFill>
              <a:latin typeface="+mn-ea"/>
              <a:cs typeface="+mn-ea"/>
            </a:endParaRPr>
          </a:p>
        </p:txBody>
      </p:sp>
      <p:sp>
        <p:nvSpPr>
          <p:cNvPr id="76" name="矩形 13"/>
          <p:cNvSpPr/>
          <p:nvPr>
            <p:custDataLst>
              <p:tags r:id="rId39"/>
            </p:custDataLst>
          </p:nvPr>
        </p:nvSpPr>
        <p:spPr>
          <a:xfrm>
            <a:off x="8985189" y="4184012"/>
            <a:ext cx="1931656" cy="535301"/>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Archon</a:t>
            </a:r>
            <a:endParaRPr lang="zh-CN" altLang="en-US" sz="2000" b="1">
              <a:solidFill>
                <a:schemeClr val="accent1"/>
              </a:solidFill>
              <a:latin typeface="+mn-ea"/>
              <a:cs typeface="+mn-ea"/>
            </a:endParaRPr>
          </a:p>
        </p:txBody>
      </p:sp>
    </p:spTree>
    <p:custDataLst>
      <p:tags r:id="rId40"/>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95960" y="228555"/>
            <a:ext cx="10800000" cy="720000"/>
          </a:xfrm>
        </p:spPr>
        <p:txBody>
          <a:bodyPr/>
          <a:p>
            <a:r>
              <a:rPr lang="en-US" altLang="zh-CN"/>
              <a:t>SCP</a:t>
            </a:r>
            <a:r>
              <a:rPr lang="zh-CN" altLang="en-US"/>
              <a:t>条目：著名案例</a:t>
            </a:r>
            <a:endParaRPr lang="zh-CN" altLang="en-US"/>
          </a:p>
        </p:txBody>
      </p:sp>
      <p:pic>
        <p:nvPicPr>
          <p:cNvPr id="22" name="图片 21" descr="D:/Downloads/087stairface.png087stairface"/>
          <p:cNvPicPr>
            <a:picLocks noChangeAspect="1"/>
          </p:cNvPicPr>
          <p:nvPr>
            <p:custDataLst>
              <p:tags r:id="rId2"/>
            </p:custDataLst>
          </p:nvPr>
        </p:nvPicPr>
        <p:blipFill rotWithShape="1">
          <a:blip r:embed="rId3"/>
          <a:srcRect/>
          <a:stretch>
            <a:fillRect/>
          </a:stretch>
        </p:blipFill>
        <p:spPr>
          <a:xfrm>
            <a:off x="4270058" y="3658871"/>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3" name="图片 22" descr="E:/超新下载/20250528_1738_神秘的未知模因_simple_compose_01jwb4163af3zvzh6d7p42wamv.png20250528_1738_神秘的未知模因_simple_compose_01jwb4163af3zvzh6d7p42wamv"/>
          <p:cNvPicPr>
            <a:picLocks noChangeAspect="1"/>
          </p:cNvPicPr>
          <p:nvPr>
            <p:custDataLst>
              <p:tags r:id="rId4"/>
            </p:custDataLst>
          </p:nvPr>
        </p:nvPicPr>
        <p:blipFill>
          <a:blip r:embed="rId5"/>
          <a:srcRect/>
          <a:stretch>
            <a:fillRect/>
          </a:stretch>
        </p:blipFill>
        <p:spPr>
          <a:xfrm>
            <a:off x="669608"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4" name="图片 23" descr="E:/超新下载/20250528_1741_红色光盘之谜_simple_compose_01jwb46j9sfreaaj1c0eqbrjkz.png20250528_1741_红色光盘之谜_simple_compose_01jwb46j9sfreaaj1c0eqbrjkz"/>
          <p:cNvPicPr>
            <a:picLocks noChangeAspect="1"/>
          </p:cNvPicPr>
          <p:nvPr>
            <p:custDataLst>
              <p:tags r:id="rId6"/>
            </p:custDataLst>
          </p:nvPr>
        </p:nvPicPr>
        <p:blipFill>
          <a:blip r:embed="rId7"/>
          <a:srcRect/>
          <a:stretch>
            <a:fillRect/>
          </a:stretch>
        </p:blipFill>
        <p:spPr>
          <a:xfrm>
            <a:off x="7869873"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sp>
        <p:nvSpPr>
          <p:cNvPr id="3" name="矩形 2"/>
          <p:cNvSpPr/>
          <p:nvPr>
            <p:custDataLst>
              <p:tags r:id="rId8"/>
            </p:custDataLst>
          </p:nvPr>
        </p:nvSpPr>
        <p:spPr>
          <a:xfrm>
            <a:off x="66198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sym typeface="+mn-ea"/>
              </a:rPr>
              <a:t>一个</a:t>
            </a:r>
            <a:r>
              <a:rPr lang="en-US" altLang="zh-CN" sz="1600" dirty="0">
                <a:ln>
                  <a:noFill/>
                  <a:prstDash val="sysDot"/>
                </a:ln>
                <a:solidFill>
                  <a:schemeClr val="tx1">
                    <a:lumMod val="85000"/>
                    <a:lumOff val="15000"/>
                  </a:schemeClr>
                </a:solidFill>
                <a:latin typeface="+mn-ea"/>
                <a:cs typeface="+mn-ea"/>
                <a:sym typeface="+mn-ea"/>
              </a:rPr>
              <a:t>“</a:t>
            </a:r>
            <a:r>
              <a:rPr lang="zh-CN" altLang="en-US" sz="1600" dirty="0">
                <a:ln>
                  <a:noFill/>
                  <a:prstDash val="sysDot"/>
                </a:ln>
                <a:solidFill>
                  <a:schemeClr val="tx1">
                    <a:lumMod val="85000"/>
                    <a:lumOff val="15000"/>
                  </a:schemeClr>
                </a:solidFill>
                <a:latin typeface="+mn-ea"/>
                <a:cs typeface="+mn-ea"/>
                <a:sym typeface="+mn-ea"/>
              </a:rPr>
              <a:t>自我封闭的秘密</a:t>
            </a:r>
            <a:r>
              <a:rPr lang="en-US" altLang="zh-CN" sz="1600" dirty="0">
                <a:ln>
                  <a:noFill/>
                  <a:prstDash val="sysDot"/>
                </a:ln>
                <a:solidFill>
                  <a:schemeClr val="tx1">
                    <a:lumMod val="85000"/>
                    <a:lumOff val="15000"/>
                  </a:schemeClr>
                </a:solidFill>
                <a:latin typeface="+mn-ea"/>
                <a:cs typeface="+mn-ea"/>
                <a:sym typeface="+mn-ea"/>
              </a:rPr>
              <a:t>”</a:t>
            </a:r>
            <a:r>
              <a:rPr lang="zh-CN" altLang="en-US" sz="1600" dirty="0">
                <a:ln>
                  <a:noFill/>
                  <a:prstDash val="sysDot"/>
                </a:ln>
                <a:solidFill>
                  <a:schemeClr val="tx1">
                    <a:lumMod val="85000"/>
                    <a:lumOff val="15000"/>
                  </a:schemeClr>
                </a:solidFill>
                <a:latin typeface="+mn-ea"/>
                <a:cs typeface="+mn-ea"/>
                <a:sym typeface="+mn-ea"/>
              </a:rPr>
              <a:t>或者</a:t>
            </a:r>
            <a:r>
              <a:rPr lang="en-US" altLang="zh-CN" sz="1600" dirty="0">
                <a:ln>
                  <a:noFill/>
                  <a:prstDash val="sysDot"/>
                </a:ln>
                <a:solidFill>
                  <a:schemeClr val="tx1">
                    <a:lumMod val="85000"/>
                    <a:lumOff val="15000"/>
                  </a:schemeClr>
                </a:solidFill>
                <a:latin typeface="+mn-ea"/>
                <a:cs typeface="+mn-ea"/>
                <a:sym typeface="+mn-ea"/>
              </a:rPr>
              <a:t>“</a:t>
            </a:r>
            <a:r>
              <a:rPr lang="zh-CN" altLang="en-US" sz="1600" dirty="0">
                <a:ln>
                  <a:noFill/>
                  <a:prstDash val="sysDot"/>
                </a:ln>
                <a:solidFill>
                  <a:schemeClr val="tx1">
                    <a:lumMod val="85000"/>
                    <a:lumOff val="15000"/>
                  </a:schemeClr>
                </a:solidFill>
                <a:latin typeface="+mn-ea"/>
                <a:cs typeface="+mn-ea"/>
                <a:sym typeface="+mn-ea"/>
              </a:rPr>
              <a:t>逆模因</a:t>
            </a:r>
            <a:r>
              <a:rPr lang="en-US" altLang="zh-CN" sz="1600" dirty="0">
                <a:ln>
                  <a:noFill/>
                  <a:prstDash val="sysDot"/>
                </a:ln>
                <a:solidFill>
                  <a:schemeClr val="tx1">
                    <a:lumMod val="85000"/>
                    <a:lumOff val="15000"/>
                  </a:schemeClr>
                </a:solidFill>
                <a:latin typeface="+mn-ea"/>
                <a:cs typeface="+mn-ea"/>
                <a:sym typeface="+mn-ea"/>
              </a:rPr>
              <a:t>”</a:t>
            </a:r>
            <a:r>
              <a:rPr lang="zh-CN" altLang="en-US" sz="1600" dirty="0">
                <a:ln>
                  <a:noFill/>
                  <a:prstDash val="sysDot"/>
                </a:ln>
                <a:solidFill>
                  <a:schemeClr val="tx1">
                    <a:lumMod val="85000"/>
                    <a:lumOff val="15000"/>
                  </a:schemeClr>
                </a:solidFill>
                <a:latin typeface="+mn-ea"/>
                <a:cs typeface="+mn-ea"/>
                <a:sym typeface="+mn-ea"/>
              </a:rPr>
              <a:t>，任何与之相关的记忆都会很快被遗忘。这使任何观察它的人都无法在事后描述它，虽然</a:t>
            </a:r>
            <a:r>
              <a:rPr lang="en-US" altLang="zh-CN" sz="1600" dirty="0">
                <a:ln>
                  <a:noFill/>
                  <a:prstDash val="sysDot"/>
                </a:ln>
                <a:solidFill>
                  <a:schemeClr val="tx1">
                    <a:lumMod val="85000"/>
                    <a:lumOff val="15000"/>
                  </a:schemeClr>
                </a:solidFill>
                <a:latin typeface="+mn-ea"/>
                <a:cs typeface="+mn-ea"/>
                <a:sym typeface="+mn-ea"/>
              </a:rPr>
              <a:t>055</a:t>
            </a:r>
            <a:r>
              <a:rPr lang="zh-CN" altLang="en-US" sz="1600" dirty="0">
                <a:ln>
                  <a:noFill/>
                  <a:prstDash val="sysDot"/>
                </a:ln>
                <a:solidFill>
                  <a:schemeClr val="tx1">
                    <a:lumMod val="85000"/>
                    <a:lumOff val="15000"/>
                  </a:schemeClr>
                </a:solidFill>
                <a:latin typeface="+mn-ea"/>
                <a:cs typeface="+mn-ea"/>
                <a:sym typeface="+mn-ea"/>
              </a:rPr>
              <a:t>并不是无法形容或者不可见的。</a:t>
            </a:r>
            <a:endParaRPr lang="zh-CN" altLang="en-US" sz="1600" dirty="0">
              <a:ln>
                <a:noFill/>
                <a:prstDash val="sysDot"/>
              </a:ln>
              <a:solidFill>
                <a:schemeClr val="tx1">
                  <a:lumMod val="85000"/>
                  <a:lumOff val="15000"/>
                </a:schemeClr>
              </a:solidFill>
              <a:latin typeface="+mn-ea"/>
              <a:cs typeface="+mn-ea"/>
              <a:sym typeface="+mn-ea"/>
            </a:endParaRPr>
          </a:p>
        </p:txBody>
      </p:sp>
      <p:sp>
        <p:nvSpPr>
          <p:cNvPr id="4" name="矩形 3"/>
          <p:cNvSpPr/>
          <p:nvPr>
            <p:custDataLst>
              <p:tags r:id="rId9"/>
            </p:custDataLst>
          </p:nvPr>
        </p:nvSpPr>
        <p:spPr>
          <a:xfrm>
            <a:off x="661988" y="3775711"/>
            <a:ext cx="2984400" cy="432804"/>
          </a:xfrm>
          <a:prstGeom prst="rect">
            <a:avLst/>
          </a:prstGeom>
          <a:noFill/>
        </p:spPr>
        <p:txBody>
          <a:bodyPr wrap="none" lIns="0" tIns="0" rIns="0" bIns="0" rtlCol="0" anchor="ctr" anchorCtr="0">
            <a:noAutofit/>
          </a:bodyPr>
          <a:p>
            <a:pPr>
              <a:spcBef>
                <a:spcPct val="0"/>
              </a:spcBef>
              <a:spcAft>
                <a:spcPct val="0"/>
              </a:spcAft>
            </a:pPr>
            <a:r>
              <a:rPr lang="en-US" altLang="zh-CN" sz="4000" dirty="0">
                <a:solidFill>
                  <a:schemeClr val="accent1"/>
                </a:solidFill>
                <a:latin typeface="+mn-ea"/>
                <a:cs typeface="+mn-ea"/>
                <a:sym typeface="+mn-ea"/>
              </a:rPr>
              <a:t>SCP-055</a:t>
            </a:r>
            <a:endParaRPr lang="en-US" altLang="zh-CN" sz="4000" dirty="0">
              <a:solidFill>
                <a:schemeClr val="accent1"/>
              </a:solidFill>
              <a:latin typeface="+mn-ea"/>
              <a:cs typeface="+mn-ea"/>
              <a:sym typeface="+mn-ea"/>
            </a:endParaRPr>
          </a:p>
        </p:txBody>
      </p:sp>
      <p:sp>
        <p:nvSpPr>
          <p:cNvPr id="5" name="矩形 4"/>
          <p:cNvSpPr/>
          <p:nvPr>
            <p:custDataLst>
              <p:tags r:id="rId10"/>
            </p:custDataLst>
          </p:nvPr>
        </p:nvSpPr>
        <p:spPr>
          <a:xfrm>
            <a:off x="4578033" y="1707516"/>
            <a:ext cx="2983004" cy="1738924"/>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一个无灯的永无止境的下行平台楼梯。楼梯内存在着一种类似于孩童哭泣的声音，但无论怎样前进都不能感受到在接近这个声音的源头。</a:t>
            </a:r>
            <a:endParaRPr lang="zh-CN" altLang="en-US" sz="1600">
              <a:ln>
                <a:noFill/>
                <a:prstDash val="sysDot"/>
              </a:ln>
              <a:solidFill>
                <a:schemeClr val="tx1">
                  <a:lumMod val="85000"/>
                  <a:lumOff val="15000"/>
                </a:schemeClr>
              </a:solidFill>
              <a:latin typeface="+mn-ea"/>
              <a:cs typeface="+mn-ea"/>
              <a:sym typeface="+mn-ea"/>
            </a:endParaRPr>
          </a:p>
        </p:txBody>
      </p:sp>
      <p:sp>
        <p:nvSpPr>
          <p:cNvPr id="6" name="矩形 5"/>
          <p:cNvSpPr/>
          <p:nvPr>
            <p:custDataLst>
              <p:tags r:id="rId11"/>
            </p:custDataLst>
          </p:nvPr>
        </p:nvSpPr>
        <p:spPr>
          <a:xfrm>
            <a:off x="4578033" y="1191896"/>
            <a:ext cx="2983005" cy="432862"/>
          </a:xfrm>
          <a:prstGeom prst="rect">
            <a:avLst/>
          </a:prstGeom>
          <a:noFill/>
        </p:spPr>
        <p:txBody>
          <a:bodyPr wrap="none" lIns="0" tIns="0" rIns="0" bIns="0" rtlCol="0" anchor="ctr">
            <a:noAutofit/>
          </a:bodyPr>
          <a:p>
            <a:pPr>
              <a:spcBef>
                <a:spcPct val="0"/>
              </a:spcBef>
              <a:spcAft>
                <a:spcPct val="0"/>
              </a:spcAft>
            </a:pPr>
            <a:r>
              <a:rPr lang="en-US" altLang="zh-CN" sz="4000">
                <a:solidFill>
                  <a:schemeClr val="accent2"/>
                </a:solidFill>
                <a:latin typeface="+mn-ea"/>
                <a:cs typeface="+mn-ea"/>
                <a:sym typeface="+mn-ea"/>
              </a:rPr>
              <a:t>SCP-087</a:t>
            </a:r>
            <a:endParaRPr lang="en-US" altLang="zh-CN" sz="4000">
              <a:solidFill>
                <a:schemeClr val="accent2"/>
              </a:solidFill>
              <a:latin typeface="+mn-ea"/>
              <a:cs typeface="+mn-ea"/>
              <a:sym typeface="+mn-ea"/>
            </a:endParaRPr>
          </a:p>
        </p:txBody>
      </p:sp>
      <p:sp>
        <p:nvSpPr>
          <p:cNvPr id="7" name="矩形 6"/>
          <p:cNvSpPr/>
          <p:nvPr>
            <p:custDataLst>
              <p:tags r:id="rId12"/>
            </p:custDataLst>
          </p:nvPr>
        </p:nvSpPr>
        <p:spPr>
          <a:xfrm>
            <a:off x="840390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本体为一张红色光盘，以一种近似朱砂的复合石料雕刻而成，通体覆盖着未知符号以及环形刻痕。由活物掌握时，其色调会有所改变。将其放在镜面上，会形成一个镜面世界的入口。</a:t>
            </a:r>
            <a:endParaRPr lang="zh-CN" altLang="en-US" sz="1600">
              <a:ln>
                <a:noFill/>
                <a:prstDash val="sysDot"/>
              </a:ln>
              <a:solidFill>
                <a:schemeClr val="tx1">
                  <a:lumMod val="85000"/>
                  <a:lumOff val="15000"/>
                </a:schemeClr>
              </a:solidFill>
              <a:latin typeface="+mn-ea"/>
              <a:cs typeface="+mn-ea"/>
              <a:sym typeface="+mn-ea"/>
            </a:endParaRPr>
          </a:p>
        </p:txBody>
      </p:sp>
      <p:sp>
        <p:nvSpPr>
          <p:cNvPr id="8" name="矩形 7"/>
          <p:cNvSpPr/>
          <p:nvPr>
            <p:custDataLst>
              <p:tags r:id="rId13"/>
            </p:custDataLst>
          </p:nvPr>
        </p:nvSpPr>
        <p:spPr>
          <a:xfrm>
            <a:off x="8403590" y="3775710"/>
            <a:ext cx="3053080" cy="433070"/>
          </a:xfrm>
          <a:prstGeom prst="rect">
            <a:avLst/>
          </a:prstGeom>
          <a:noFill/>
        </p:spPr>
        <p:txBody>
          <a:bodyPr wrap="none" lIns="0" tIns="0" rIns="0" bIns="0" rtlCol="0" anchor="ctr" anchorCtr="0">
            <a:noAutofit/>
          </a:bodyPr>
          <a:p>
            <a:pPr algn="just">
              <a:spcBef>
                <a:spcPct val="0"/>
              </a:spcBef>
              <a:spcAft>
                <a:spcPct val="0"/>
              </a:spcAft>
            </a:pPr>
            <a:r>
              <a:rPr lang="en-US" altLang="zh-CN" sz="4000" dirty="0">
                <a:solidFill>
                  <a:schemeClr val="accent1"/>
                </a:solidFill>
                <a:latin typeface="+mn-ea"/>
                <a:cs typeface="+mn-ea"/>
                <a:sym typeface="+mn-ea"/>
              </a:rPr>
              <a:t>SCP-093</a:t>
            </a:r>
            <a:endParaRPr lang="en-US" altLang="zh-CN" sz="4000" dirty="0">
              <a:solidFill>
                <a:schemeClr val="accent1"/>
              </a:solidFill>
              <a:latin typeface="+mn-ea"/>
              <a:cs typeface="+mn-ea"/>
              <a:sym typeface="+mn-ea"/>
            </a:endParaRPr>
          </a:p>
        </p:txBody>
      </p:sp>
    </p:spTree>
    <p:custDataLst>
      <p:tags r:id="rId14"/>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95960" y="228555"/>
            <a:ext cx="10800000" cy="720000"/>
          </a:xfrm>
        </p:spPr>
        <p:txBody>
          <a:bodyPr/>
          <a:p>
            <a:r>
              <a:rPr lang="en-US" altLang="zh-CN"/>
              <a:t>SCP</a:t>
            </a:r>
            <a:r>
              <a:rPr lang="zh-CN" altLang="en-US"/>
              <a:t>条目：著名案例</a:t>
            </a:r>
            <a:endParaRPr lang="zh-CN" altLang="en-US"/>
          </a:p>
        </p:txBody>
      </p:sp>
      <p:pic>
        <p:nvPicPr>
          <p:cNvPr id="22" name="图片 21" descr="D:/Downloads/scp_294_by_staticfactory-d4xwn6e.jpgscp_294_by_staticfactory-d4xwn6e"/>
          <p:cNvPicPr>
            <a:picLocks noChangeAspect="1"/>
          </p:cNvPicPr>
          <p:nvPr>
            <p:custDataLst>
              <p:tags r:id="rId2"/>
            </p:custDataLst>
          </p:nvPr>
        </p:nvPicPr>
        <p:blipFill rotWithShape="1">
          <a:blip r:embed="rId3"/>
          <a:srcRect/>
          <a:stretch>
            <a:fillRect/>
          </a:stretch>
        </p:blipFill>
        <p:spPr>
          <a:xfrm>
            <a:off x="4270058" y="3658871"/>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3" name="图片 22" descr="D:/Downloads/SCP-173.jpgSCP-173"/>
          <p:cNvPicPr>
            <a:picLocks noChangeAspect="1"/>
          </p:cNvPicPr>
          <p:nvPr>
            <p:custDataLst>
              <p:tags r:id="rId4"/>
            </p:custDataLst>
          </p:nvPr>
        </p:nvPicPr>
        <p:blipFill>
          <a:blip r:embed="rId5"/>
          <a:srcRect/>
          <a:stretch>
            <a:fillRect/>
          </a:stretch>
        </p:blipFill>
        <p:spPr>
          <a:xfrm>
            <a:off x="669608"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4" name="图片 23" descr="E:/超新下载/20250528_1743_红色药片容器_simple_compose_01jwb4bqa0eawv7efwqjybjvcz.png20250528_1743_红色药片容器_simple_compose_01jwb4bqa0eawv7efwqjybjvcz"/>
          <p:cNvPicPr>
            <a:picLocks noChangeAspect="1"/>
          </p:cNvPicPr>
          <p:nvPr>
            <p:custDataLst>
              <p:tags r:id="rId6"/>
            </p:custDataLst>
          </p:nvPr>
        </p:nvPicPr>
        <p:blipFill>
          <a:blip r:embed="rId7"/>
          <a:srcRect/>
          <a:stretch>
            <a:fillRect/>
          </a:stretch>
        </p:blipFill>
        <p:spPr>
          <a:xfrm>
            <a:off x="7869873"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sp>
        <p:nvSpPr>
          <p:cNvPr id="3" name="矩形 2"/>
          <p:cNvSpPr/>
          <p:nvPr>
            <p:custDataLst>
              <p:tags r:id="rId8"/>
            </p:custDataLst>
          </p:nvPr>
        </p:nvSpPr>
        <p:spPr>
          <a:xfrm>
            <a:off x="66198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sym typeface="+mn-ea"/>
              </a:rPr>
              <a:t>一个由钢筋、混凝土及喷漆组成的雕像，形似放大的花生。在人直视它的时候是静止的，无人观察（包括眨眼）的时候会移动到人的身后并折断或勒断人的颈部，一般认为其速度极高。</a:t>
            </a:r>
            <a:endParaRPr lang="zh-CN" altLang="en-US" sz="1600" dirty="0">
              <a:ln>
                <a:noFill/>
                <a:prstDash val="sysDot"/>
              </a:ln>
              <a:solidFill>
                <a:schemeClr val="tx1">
                  <a:lumMod val="85000"/>
                  <a:lumOff val="15000"/>
                </a:schemeClr>
              </a:solidFill>
              <a:latin typeface="+mn-ea"/>
              <a:cs typeface="+mn-ea"/>
              <a:sym typeface="+mn-ea"/>
            </a:endParaRPr>
          </a:p>
        </p:txBody>
      </p:sp>
      <p:sp>
        <p:nvSpPr>
          <p:cNvPr id="4" name="矩形 3"/>
          <p:cNvSpPr/>
          <p:nvPr>
            <p:custDataLst>
              <p:tags r:id="rId9"/>
            </p:custDataLst>
          </p:nvPr>
        </p:nvSpPr>
        <p:spPr>
          <a:xfrm>
            <a:off x="661988" y="3775711"/>
            <a:ext cx="2984400" cy="432804"/>
          </a:xfrm>
          <a:prstGeom prst="rect">
            <a:avLst/>
          </a:prstGeom>
          <a:noFill/>
        </p:spPr>
        <p:txBody>
          <a:bodyPr wrap="none" lIns="0" tIns="0" rIns="0" bIns="0" rtlCol="0" anchor="ctr" anchorCtr="0">
            <a:noAutofit/>
          </a:bodyPr>
          <a:p>
            <a:pPr>
              <a:spcBef>
                <a:spcPct val="0"/>
              </a:spcBef>
              <a:spcAft>
                <a:spcPct val="0"/>
              </a:spcAft>
            </a:pPr>
            <a:r>
              <a:rPr lang="en-US" altLang="zh-CN" sz="4000" dirty="0">
                <a:solidFill>
                  <a:schemeClr val="accent1"/>
                </a:solidFill>
                <a:latin typeface="+mn-ea"/>
                <a:cs typeface="+mn-ea"/>
                <a:sym typeface="+mn-ea"/>
              </a:rPr>
              <a:t>SCP-173</a:t>
            </a:r>
            <a:endParaRPr lang="en-US" altLang="zh-CN" sz="4000" dirty="0">
              <a:solidFill>
                <a:schemeClr val="accent1"/>
              </a:solidFill>
              <a:latin typeface="+mn-ea"/>
              <a:cs typeface="+mn-ea"/>
              <a:sym typeface="+mn-ea"/>
            </a:endParaRPr>
          </a:p>
        </p:txBody>
      </p:sp>
      <p:sp>
        <p:nvSpPr>
          <p:cNvPr id="5" name="矩形 4"/>
          <p:cNvSpPr/>
          <p:nvPr>
            <p:custDataLst>
              <p:tags r:id="rId10"/>
            </p:custDataLst>
          </p:nvPr>
        </p:nvSpPr>
        <p:spPr>
          <a:xfrm>
            <a:off x="4578033" y="1707516"/>
            <a:ext cx="2983004" cy="1738924"/>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一个可以分发任何可以通过液态存在的物质的咖啡机。</a:t>
            </a:r>
            <a:endParaRPr lang="zh-CN" altLang="en-US" sz="1600">
              <a:ln>
                <a:noFill/>
                <a:prstDash val="sysDot"/>
              </a:ln>
              <a:solidFill>
                <a:schemeClr val="tx1">
                  <a:lumMod val="85000"/>
                  <a:lumOff val="15000"/>
                </a:schemeClr>
              </a:solidFill>
              <a:latin typeface="+mn-ea"/>
              <a:cs typeface="+mn-ea"/>
              <a:sym typeface="+mn-ea"/>
            </a:endParaRPr>
          </a:p>
        </p:txBody>
      </p:sp>
      <p:sp>
        <p:nvSpPr>
          <p:cNvPr id="6" name="矩形 5"/>
          <p:cNvSpPr/>
          <p:nvPr>
            <p:custDataLst>
              <p:tags r:id="rId11"/>
            </p:custDataLst>
          </p:nvPr>
        </p:nvSpPr>
        <p:spPr>
          <a:xfrm>
            <a:off x="4578033" y="1191896"/>
            <a:ext cx="2983005" cy="432862"/>
          </a:xfrm>
          <a:prstGeom prst="rect">
            <a:avLst/>
          </a:prstGeom>
          <a:noFill/>
        </p:spPr>
        <p:txBody>
          <a:bodyPr wrap="none" lIns="0" tIns="0" rIns="0" bIns="0" rtlCol="0" anchor="ctr">
            <a:noAutofit/>
          </a:bodyPr>
          <a:p>
            <a:pPr>
              <a:spcBef>
                <a:spcPct val="0"/>
              </a:spcBef>
              <a:spcAft>
                <a:spcPct val="0"/>
              </a:spcAft>
            </a:pPr>
            <a:r>
              <a:rPr lang="en-US" altLang="zh-CN" sz="4000">
                <a:solidFill>
                  <a:schemeClr val="accent2"/>
                </a:solidFill>
                <a:latin typeface="+mn-ea"/>
                <a:cs typeface="+mn-ea"/>
                <a:sym typeface="+mn-ea"/>
              </a:rPr>
              <a:t>SCP-294</a:t>
            </a:r>
            <a:endParaRPr lang="en-US" altLang="zh-CN" sz="4000">
              <a:solidFill>
                <a:schemeClr val="accent2"/>
              </a:solidFill>
              <a:latin typeface="+mn-ea"/>
              <a:cs typeface="+mn-ea"/>
              <a:sym typeface="+mn-ea"/>
            </a:endParaRPr>
          </a:p>
        </p:txBody>
      </p:sp>
      <p:sp>
        <p:nvSpPr>
          <p:cNvPr id="7" name="矩形 6"/>
          <p:cNvSpPr/>
          <p:nvPr>
            <p:custDataLst>
              <p:tags r:id="rId12"/>
            </p:custDataLst>
          </p:nvPr>
        </p:nvSpPr>
        <p:spPr>
          <a:xfrm>
            <a:off x="840390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一个装有红色药片的小塑胶罐，每一片药在口服之后的两个小时内均能有效地治愈所有疾病，治疗的具体时间基于服用者的具体状况。</a:t>
            </a:r>
            <a:endParaRPr lang="zh-CN" altLang="en-US" sz="1600">
              <a:ln>
                <a:noFill/>
                <a:prstDash val="sysDot"/>
              </a:ln>
              <a:solidFill>
                <a:schemeClr val="tx1">
                  <a:lumMod val="85000"/>
                  <a:lumOff val="15000"/>
                </a:schemeClr>
              </a:solidFill>
              <a:latin typeface="+mn-ea"/>
              <a:cs typeface="+mn-ea"/>
              <a:sym typeface="+mn-ea"/>
            </a:endParaRPr>
          </a:p>
        </p:txBody>
      </p:sp>
      <p:sp>
        <p:nvSpPr>
          <p:cNvPr id="8" name="矩形 7"/>
          <p:cNvSpPr/>
          <p:nvPr>
            <p:custDataLst>
              <p:tags r:id="rId13"/>
            </p:custDataLst>
          </p:nvPr>
        </p:nvSpPr>
        <p:spPr>
          <a:xfrm>
            <a:off x="8403590" y="3775710"/>
            <a:ext cx="3053080" cy="433070"/>
          </a:xfrm>
          <a:prstGeom prst="rect">
            <a:avLst/>
          </a:prstGeom>
          <a:noFill/>
        </p:spPr>
        <p:txBody>
          <a:bodyPr wrap="none" lIns="0" tIns="0" rIns="0" bIns="0" rtlCol="0" anchor="ctr" anchorCtr="0">
            <a:noAutofit/>
          </a:bodyPr>
          <a:p>
            <a:pPr algn="just">
              <a:spcBef>
                <a:spcPct val="0"/>
              </a:spcBef>
              <a:spcAft>
                <a:spcPct val="0"/>
              </a:spcAft>
            </a:pPr>
            <a:r>
              <a:rPr lang="en-US" altLang="zh-CN" sz="4000" dirty="0">
                <a:solidFill>
                  <a:schemeClr val="accent1"/>
                </a:solidFill>
                <a:latin typeface="+mn-ea"/>
                <a:cs typeface="+mn-ea"/>
                <a:sym typeface="+mn-ea"/>
              </a:rPr>
              <a:t>SCP-500</a:t>
            </a:r>
            <a:endParaRPr lang="en-US" altLang="zh-CN" sz="4000" dirty="0">
              <a:solidFill>
                <a:schemeClr val="accent1"/>
              </a:solidFill>
              <a:latin typeface="+mn-ea"/>
              <a:cs typeface="+mn-ea"/>
              <a:sym typeface="+mn-ea"/>
            </a:endParaRPr>
          </a:p>
        </p:txBody>
      </p:sp>
    </p:spTree>
    <p:custDataLst>
      <p:tags r:id="rId14"/>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95960" y="228555"/>
            <a:ext cx="10800000" cy="720000"/>
          </a:xfrm>
        </p:spPr>
        <p:txBody>
          <a:bodyPr/>
          <a:p>
            <a:r>
              <a:rPr lang="en-US" altLang="zh-CN"/>
              <a:t>SCP</a:t>
            </a:r>
            <a:r>
              <a:rPr lang="zh-CN" altLang="en-US"/>
              <a:t>条目：著名案例</a:t>
            </a:r>
            <a:endParaRPr lang="zh-CN" altLang="en-US"/>
          </a:p>
        </p:txBody>
      </p:sp>
      <p:pic>
        <p:nvPicPr>
          <p:cNvPr id="22" name="图片 21" descr="D:/Downloads/Volgun701.jpgVolgun701"/>
          <p:cNvPicPr>
            <a:picLocks noChangeAspect="1"/>
          </p:cNvPicPr>
          <p:nvPr>
            <p:custDataLst>
              <p:tags r:id="rId2"/>
            </p:custDataLst>
          </p:nvPr>
        </p:nvPicPr>
        <p:blipFill rotWithShape="1">
          <a:blip r:embed="rId3"/>
          <a:srcRect/>
          <a:stretch>
            <a:fillRect/>
          </a:stretch>
        </p:blipFill>
        <p:spPr>
          <a:xfrm flipH="1">
            <a:off x="4270058" y="3658871"/>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3" name="图片 22" descr="D:/Downloads/monster8editub9-new.jpgmonster8editub9-new"/>
          <p:cNvPicPr>
            <a:picLocks noChangeAspect="1"/>
          </p:cNvPicPr>
          <p:nvPr>
            <p:custDataLst>
              <p:tags r:id="rId4"/>
            </p:custDataLst>
          </p:nvPr>
        </p:nvPicPr>
        <p:blipFill>
          <a:blip r:embed="rId5"/>
          <a:srcRect/>
          <a:stretch>
            <a:fillRect/>
          </a:stretch>
        </p:blipFill>
        <p:spPr>
          <a:xfrm flipH="1">
            <a:off x="669608"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4" name="图片 23" descr="E:/超新下载/20250528_1748_凝结窗户交流_simple_compose_01jwb4kgcyegda48wwqqbw3sm1.png20250528_1748_凝结窗户交流_simple_compose_01jwb4kgcyegda48wwqqbw3sm1"/>
          <p:cNvPicPr>
            <a:picLocks noChangeAspect="1"/>
          </p:cNvPicPr>
          <p:nvPr>
            <p:custDataLst>
              <p:tags r:id="rId6"/>
            </p:custDataLst>
          </p:nvPr>
        </p:nvPicPr>
        <p:blipFill>
          <a:blip r:embed="rId7"/>
          <a:srcRect/>
          <a:stretch>
            <a:fillRect/>
          </a:stretch>
        </p:blipFill>
        <p:spPr>
          <a:xfrm>
            <a:off x="7869873"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sp>
        <p:nvSpPr>
          <p:cNvPr id="3" name="矩形 2"/>
          <p:cNvSpPr/>
          <p:nvPr>
            <p:custDataLst>
              <p:tags r:id="rId8"/>
            </p:custDataLst>
          </p:nvPr>
        </p:nvSpPr>
        <p:spPr>
          <a:xfrm>
            <a:off x="66198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sym typeface="+mn-ea"/>
              </a:rPr>
              <a:t>体型巨大、不知源头的类爬行生物，拥有极高的智能、力量、移动速度和反应速度，其再生能力和适应能力也非常惊人，对所有的生命均抱有极大的敌意与憎恶。</a:t>
            </a:r>
            <a:endParaRPr lang="zh-CN" altLang="en-US" sz="1600" dirty="0">
              <a:ln>
                <a:noFill/>
                <a:prstDash val="sysDot"/>
              </a:ln>
              <a:solidFill>
                <a:schemeClr val="tx1">
                  <a:lumMod val="85000"/>
                  <a:lumOff val="15000"/>
                </a:schemeClr>
              </a:solidFill>
              <a:latin typeface="+mn-ea"/>
              <a:cs typeface="+mn-ea"/>
              <a:sym typeface="+mn-ea"/>
            </a:endParaRPr>
          </a:p>
        </p:txBody>
      </p:sp>
      <p:sp>
        <p:nvSpPr>
          <p:cNvPr id="4" name="矩形 3"/>
          <p:cNvSpPr/>
          <p:nvPr>
            <p:custDataLst>
              <p:tags r:id="rId9"/>
            </p:custDataLst>
          </p:nvPr>
        </p:nvSpPr>
        <p:spPr>
          <a:xfrm>
            <a:off x="661988" y="3775711"/>
            <a:ext cx="2984400" cy="432804"/>
          </a:xfrm>
          <a:prstGeom prst="rect">
            <a:avLst/>
          </a:prstGeom>
          <a:noFill/>
        </p:spPr>
        <p:txBody>
          <a:bodyPr wrap="none" lIns="0" tIns="0" rIns="0" bIns="0" rtlCol="0" anchor="ctr" anchorCtr="0">
            <a:noAutofit/>
          </a:bodyPr>
          <a:p>
            <a:pPr>
              <a:spcBef>
                <a:spcPct val="0"/>
              </a:spcBef>
              <a:spcAft>
                <a:spcPct val="0"/>
              </a:spcAft>
            </a:pPr>
            <a:r>
              <a:rPr lang="en-US" altLang="zh-CN" sz="4000" dirty="0">
                <a:solidFill>
                  <a:schemeClr val="accent1"/>
                </a:solidFill>
                <a:latin typeface="+mn-ea"/>
                <a:cs typeface="+mn-ea"/>
                <a:sym typeface="+mn-ea"/>
              </a:rPr>
              <a:t>SCP-682</a:t>
            </a:r>
            <a:endParaRPr lang="en-US" altLang="zh-CN" sz="4000" dirty="0">
              <a:solidFill>
                <a:schemeClr val="accent1"/>
              </a:solidFill>
              <a:latin typeface="+mn-ea"/>
              <a:cs typeface="+mn-ea"/>
              <a:sym typeface="+mn-ea"/>
            </a:endParaRPr>
          </a:p>
        </p:txBody>
      </p:sp>
      <p:sp>
        <p:nvSpPr>
          <p:cNvPr id="5" name="矩形 4"/>
          <p:cNvSpPr/>
          <p:nvPr>
            <p:custDataLst>
              <p:tags r:id="rId10"/>
            </p:custDataLst>
          </p:nvPr>
        </p:nvSpPr>
        <p:spPr>
          <a:xfrm>
            <a:off x="4578033" y="1707516"/>
            <a:ext cx="2983004" cy="1738924"/>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一本查理一世时代的五幕复仇悲剧的剧本，凡是演出此剧本极有可能会对观众和演员造成爆发心理疾病和集体自杀的影响。</a:t>
            </a:r>
            <a:endParaRPr lang="zh-CN" altLang="en-US" sz="1600">
              <a:ln>
                <a:noFill/>
                <a:prstDash val="sysDot"/>
              </a:ln>
              <a:solidFill>
                <a:schemeClr val="tx1">
                  <a:lumMod val="85000"/>
                  <a:lumOff val="15000"/>
                </a:schemeClr>
              </a:solidFill>
              <a:latin typeface="+mn-ea"/>
              <a:cs typeface="+mn-ea"/>
              <a:sym typeface="+mn-ea"/>
            </a:endParaRPr>
          </a:p>
        </p:txBody>
      </p:sp>
      <p:sp>
        <p:nvSpPr>
          <p:cNvPr id="6" name="矩形 5"/>
          <p:cNvSpPr/>
          <p:nvPr>
            <p:custDataLst>
              <p:tags r:id="rId11"/>
            </p:custDataLst>
          </p:nvPr>
        </p:nvSpPr>
        <p:spPr>
          <a:xfrm>
            <a:off x="4578033" y="1191896"/>
            <a:ext cx="2983005" cy="432862"/>
          </a:xfrm>
          <a:prstGeom prst="rect">
            <a:avLst/>
          </a:prstGeom>
          <a:noFill/>
        </p:spPr>
        <p:txBody>
          <a:bodyPr wrap="none" lIns="0" tIns="0" rIns="0" bIns="0" rtlCol="0" anchor="ctr">
            <a:noAutofit/>
          </a:bodyPr>
          <a:p>
            <a:pPr>
              <a:spcBef>
                <a:spcPct val="0"/>
              </a:spcBef>
              <a:spcAft>
                <a:spcPct val="0"/>
              </a:spcAft>
            </a:pPr>
            <a:r>
              <a:rPr lang="en-US" altLang="zh-CN" sz="4000">
                <a:solidFill>
                  <a:schemeClr val="accent2"/>
                </a:solidFill>
                <a:latin typeface="+mn-ea"/>
                <a:cs typeface="+mn-ea"/>
                <a:sym typeface="+mn-ea"/>
              </a:rPr>
              <a:t>SCP-701</a:t>
            </a:r>
            <a:endParaRPr lang="en-US" altLang="zh-CN" sz="4000">
              <a:solidFill>
                <a:schemeClr val="accent2"/>
              </a:solidFill>
              <a:latin typeface="+mn-ea"/>
              <a:cs typeface="+mn-ea"/>
              <a:sym typeface="+mn-ea"/>
            </a:endParaRPr>
          </a:p>
        </p:txBody>
      </p:sp>
      <p:sp>
        <p:nvSpPr>
          <p:cNvPr id="7" name="矩形 6"/>
          <p:cNvSpPr/>
          <p:nvPr>
            <p:custDataLst>
              <p:tags r:id="rId12"/>
            </p:custDataLst>
          </p:nvPr>
        </p:nvSpPr>
        <p:spPr>
          <a:xfrm>
            <a:off x="840390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sym typeface="+mn-ea"/>
              </a:rPr>
              <a:t>窗户永远被水汽凝结的楼房。可以通过在水汽上写字和窗户同样被水汽凝结的地外实体交流。这一实体对人类抱有强烈的厌恶，但不知道基金会人员是人类。</a:t>
            </a:r>
            <a:endParaRPr lang="zh-CN" altLang="en-US" sz="1600">
              <a:ln>
                <a:noFill/>
                <a:prstDash val="sysDot"/>
              </a:ln>
              <a:solidFill>
                <a:schemeClr val="tx1">
                  <a:lumMod val="85000"/>
                  <a:lumOff val="15000"/>
                </a:schemeClr>
              </a:solidFill>
              <a:latin typeface="+mn-ea"/>
              <a:cs typeface="+mn-ea"/>
              <a:sym typeface="+mn-ea"/>
            </a:endParaRPr>
          </a:p>
        </p:txBody>
      </p:sp>
      <p:sp>
        <p:nvSpPr>
          <p:cNvPr id="8" name="矩形 7"/>
          <p:cNvSpPr/>
          <p:nvPr>
            <p:custDataLst>
              <p:tags r:id="rId13"/>
            </p:custDataLst>
          </p:nvPr>
        </p:nvSpPr>
        <p:spPr>
          <a:xfrm>
            <a:off x="8403590" y="3775710"/>
            <a:ext cx="3053080" cy="433070"/>
          </a:xfrm>
          <a:prstGeom prst="rect">
            <a:avLst/>
          </a:prstGeom>
          <a:noFill/>
        </p:spPr>
        <p:txBody>
          <a:bodyPr wrap="none" lIns="0" tIns="0" rIns="0" bIns="0" rtlCol="0" anchor="ctr" anchorCtr="0">
            <a:noAutofit/>
          </a:bodyPr>
          <a:p>
            <a:pPr algn="just">
              <a:spcBef>
                <a:spcPct val="0"/>
              </a:spcBef>
              <a:spcAft>
                <a:spcPct val="0"/>
              </a:spcAft>
            </a:pPr>
            <a:r>
              <a:rPr lang="en-US" altLang="zh-CN" sz="4000" dirty="0">
                <a:solidFill>
                  <a:schemeClr val="accent1"/>
                </a:solidFill>
                <a:latin typeface="+mn-ea"/>
                <a:cs typeface="+mn-ea"/>
                <a:sym typeface="+mn-ea"/>
              </a:rPr>
              <a:t>SCP-1171</a:t>
            </a:r>
            <a:endParaRPr lang="en-US" altLang="zh-CN" sz="4000" dirty="0">
              <a:solidFill>
                <a:schemeClr val="accent1"/>
              </a:solidFill>
              <a:latin typeface="+mn-ea"/>
              <a:cs typeface="+mn-ea"/>
              <a:sym typeface="+mn-ea"/>
            </a:endParaRPr>
          </a:p>
        </p:txBody>
      </p:sp>
    </p:spTree>
    <p:custDataLst>
      <p:tags r:id="rId14"/>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95960" y="228555"/>
            <a:ext cx="10800000" cy="720000"/>
          </a:xfrm>
        </p:spPr>
        <p:txBody>
          <a:bodyPr/>
          <a:p>
            <a:r>
              <a:rPr lang="en-US" altLang="zh-CN"/>
              <a:t>SCP</a:t>
            </a:r>
            <a:r>
              <a:rPr lang="zh-CN" altLang="en-US"/>
              <a:t>条目：著名案例</a:t>
            </a:r>
            <a:endParaRPr lang="zh-CN" altLang="en-US"/>
          </a:p>
        </p:txBody>
      </p:sp>
      <p:pic>
        <p:nvPicPr>
          <p:cNvPr id="22" name="图片 21" descr="D:/Downloads/scp_number.jpgscp_number"/>
          <p:cNvPicPr>
            <a:picLocks noChangeAspect="1"/>
          </p:cNvPicPr>
          <p:nvPr>
            <p:custDataLst>
              <p:tags r:id="rId2"/>
            </p:custDataLst>
          </p:nvPr>
        </p:nvPicPr>
        <p:blipFill rotWithShape="1">
          <a:blip r:embed="rId3"/>
          <a:srcRect/>
          <a:stretch>
            <a:fillRect/>
          </a:stretch>
        </p:blipFill>
        <p:spPr>
          <a:xfrm>
            <a:off x="4270058" y="3658871"/>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3" name="图片 22" descr="E:/超新下载/20250528_1756_SCP-1609的变异历程_simple_compose_01jwb52j08fpxa9hhtdd8nqsp9.png20250528_1756_SCP-1609的变异历程_simple_compose_01jwb52j08fpxa9hhtdd8nqsp9"/>
          <p:cNvPicPr>
            <a:picLocks noChangeAspect="1"/>
          </p:cNvPicPr>
          <p:nvPr>
            <p:custDataLst>
              <p:tags r:id="rId4"/>
            </p:custDataLst>
          </p:nvPr>
        </p:nvPicPr>
        <p:blipFill>
          <a:blip r:embed="rId5"/>
          <a:srcRect/>
          <a:stretch>
            <a:fillRect/>
          </a:stretch>
        </p:blipFill>
        <p:spPr>
          <a:xfrm>
            <a:off x="669608"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pic>
        <p:nvPicPr>
          <p:cNvPr id="24" name="图片 23" descr="E:/超新下载/20250528_1800_无限的宜家空间_simple_compose_01jwb590t5e4vvfneqhdy7ac6g.png20250528_1800_无限的宜家空间_simple_compose_01jwb590t5e4vvfneqhdy7ac6g"/>
          <p:cNvPicPr>
            <a:picLocks noChangeAspect="1"/>
          </p:cNvPicPr>
          <p:nvPr>
            <p:custDataLst>
              <p:tags r:id="rId6"/>
            </p:custDataLst>
          </p:nvPr>
        </p:nvPicPr>
        <p:blipFill>
          <a:blip r:embed="rId7"/>
          <a:srcRect/>
          <a:stretch>
            <a:fillRect/>
          </a:stretch>
        </p:blipFill>
        <p:spPr>
          <a:xfrm>
            <a:off x="7869873" y="1191896"/>
            <a:ext cx="3600000" cy="2466724"/>
          </a:xfrm>
          <a:prstGeom prst="rect">
            <a:avLst/>
          </a:prstGeom>
          <a:ln w="3175" cap="flat" cmpd="sng" algn="ctr">
            <a:solidFill>
              <a:schemeClr val="tx1">
                <a:lumMod val="40000"/>
                <a:lumOff val="60000"/>
                <a:alpha val="20000"/>
              </a:schemeClr>
            </a:solidFill>
            <a:prstDash val="solid"/>
            <a:round/>
            <a:headEnd type="none" w="med" len="med"/>
            <a:tailEnd type="none" w="med" len="med"/>
          </a:ln>
        </p:spPr>
      </p:pic>
      <p:sp>
        <p:nvSpPr>
          <p:cNvPr id="3" name="矩形 2"/>
          <p:cNvSpPr/>
          <p:nvPr>
            <p:custDataLst>
              <p:tags r:id="rId8"/>
            </p:custDataLst>
          </p:nvPr>
        </p:nvSpPr>
        <p:spPr>
          <a:xfrm>
            <a:off x="66198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sym typeface="+mn-ea"/>
              </a:rPr>
              <a:t>带有攻击性或穿着某些制服的任何人靠近它时会传送至此人肺部的植圃覆盖物。它曾经是一把完全无害、在你需要坐下时就会传送过来的椅子，但在全球超自然联盟把它塞进碎木机后进入了现在的暴走状态。</a:t>
            </a:r>
            <a:endParaRPr lang="zh-CN" altLang="en-US" sz="1400" dirty="0">
              <a:ln>
                <a:noFill/>
                <a:prstDash val="sysDot"/>
              </a:ln>
              <a:solidFill>
                <a:schemeClr val="tx1">
                  <a:lumMod val="85000"/>
                  <a:lumOff val="15000"/>
                </a:schemeClr>
              </a:solidFill>
              <a:latin typeface="+mn-ea"/>
              <a:cs typeface="+mn-ea"/>
              <a:sym typeface="+mn-ea"/>
            </a:endParaRPr>
          </a:p>
        </p:txBody>
      </p:sp>
      <p:sp>
        <p:nvSpPr>
          <p:cNvPr id="4" name="矩形 3"/>
          <p:cNvSpPr/>
          <p:nvPr>
            <p:custDataLst>
              <p:tags r:id="rId9"/>
            </p:custDataLst>
          </p:nvPr>
        </p:nvSpPr>
        <p:spPr>
          <a:xfrm>
            <a:off x="661988" y="3775711"/>
            <a:ext cx="2984400" cy="432804"/>
          </a:xfrm>
          <a:prstGeom prst="rect">
            <a:avLst/>
          </a:prstGeom>
          <a:noFill/>
        </p:spPr>
        <p:txBody>
          <a:bodyPr wrap="none" lIns="0" tIns="0" rIns="0" bIns="0" rtlCol="0" anchor="ctr" anchorCtr="0">
            <a:noAutofit/>
          </a:bodyPr>
          <a:p>
            <a:pPr>
              <a:spcBef>
                <a:spcPct val="0"/>
              </a:spcBef>
              <a:spcAft>
                <a:spcPct val="0"/>
              </a:spcAft>
            </a:pPr>
            <a:r>
              <a:rPr lang="en-US" altLang="zh-CN" sz="4000" dirty="0">
                <a:solidFill>
                  <a:schemeClr val="accent1"/>
                </a:solidFill>
                <a:latin typeface="+mn-ea"/>
                <a:cs typeface="+mn-ea"/>
                <a:sym typeface="+mn-ea"/>
              </a:rPr>
              <a:t>SCP-1609</a:t>
            </a:r>
            <a:endParaRPr lang="en-US" altLang="zh-CN" sz="4000" dirty="0">
              <a:solidFill>
                <a:schemeClr val="accent1"/>
              </a:solidFill>
              <a:latin typeface="+mn-ea"/>
              <a:cs typeface="+mn-ea"/>
              <a:sym typeface="+mn-ea"/>
            </a:endParaRPr>
          </a:p>
        </p:txBody>
      </p:sp>
      <p:sp>
        <p:nvSpPr>
          <p:cNvPr id="5" name="矩形 4"/>
          <p:cNvSpPr/>
          <p:nvPr>
            <p:custDataLst>
              <p:tags r:id="rId10"/>
            </p:custDataLst>
          </p:nvPr>
        </p:nvSpPr>
        <p:spPr>
          <a:xfrm>
            <a:off x="4578033" y="1707516"/>
            <a:ext cx="2983004" cy="1738924"/>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100">
                <a:ln>
                  <a:noFill/>
                  <a:prstDash val="sysDot"/>
                </a:ln>
                <a:solidFill>
                  <a:schemeClr val="tx1">
                    <a:lumMod val="85000"/>
                    <a:lumOff val="15000"/>
                  </a:schemeClr>
                </a:solidFill>
                <a:latin typeface="+mn-ea"/>
                <a:cs typeface="+mn-ea"/>
                <a:sym typeface="+mn-ea"/>
              </a:rPr>
              <a:t>身高约</a:t>
            </a:r>
            <a:r>
              <a:rPr lang="en-US" altLang="zh-CN" sz="1100">
                <a:ln>
                  <a:noFill/>
                  <a:prstDash val="sysDot"/>
                </a:ln>
                <a:solidFill>
                  <a:schemeClr val="tx1">
                    <a:lumMod val="85000"/>
                    <a:lumOff val="15000"/>
                  </a:schemeClr>
                </a:solidFill>
                <a:latin typeface="+mn-ea"/>
                <a:cs typeface="+mn-ea"/>
                <a:sym typeface="+mn-ea"/>
              </a:rPr>
              <a:t>225</a:t>
            </a:r>
            <a:r>
              <a:rPr lang="zh-CN" altLang="en-US" sz="1100">
                <a:ln>
                  <a:noFill/>
                  <a:prstDash val="sysDot"/>
                </a:ln>
                <a:solidFill>
                  <a:schemeClr val="tx1">
                    <a:lumMod val="85000"/>
                    <a:lumOff val="15000"/>
                  </a:schemeClr>
                </a:solidFill>
                <a:latin typeface="+mn-ea"/>
                <a:cs typeface="+mn-ea"/>
                <a:sym typeface="+mn-ea"/>
              </a:rPr>
              <a:t>公分的人形生物，能够穿过固体物质，因此物理上的收容对它无效。该项目文档以图片和有限的符号描述，因为这种生物一旦察觉到任何以文字方式表达关于它的书写、电子记录或口头描述，便会突然出现掳走这些文献或人，以图案方式记录的描述则不受影响。</a:t>
            </a:r>
            <a:endParaRPr lang="zh-CN" altLang="en-US" sz="1100">
              <a:ln>
                <a:noFill/>
                <a:prstDash val="sysDot"/>
              </a:ln>
              <a:solidFill>
                <a:schemeClr val="tx1">
                  <a:lumMod val="85000"/>
                  <a:lumOff val="15000"/>
                </a:schemeClr>
              </a:solidFill>
              <a:latin typeface="+mn-ea"/>
              <a:cs typeface="+mn-ea"/>
              <a:sym typeface="+mn-ea"/>
            </a:endParaRPr>
          </a:p>
        </p:txBody>
      </p:sp>
      <p:sp>
        <p:nvSpPr>
          <p:cNvPr id="6" name="矩形 5"/>
          <p:cNvSpPr/>
          <p:nvPr>
            <p:custDataLst>
              <p:tags r:id="rId11"/>
            </p:custDataLst>
          </p:nvPr>
        </p:nvSpPr>
        <p:spPr>
          <a:xfrm>
            <a:off x="4578033" y="1191896"/>
            <a:ext cx="2983005" cy="432862"/>
          </a:xfrm>
          <a:prstGeom prst="rect">
            <a:avLst/>
          </a:prstGeom>
          <a:noFill/>
        </p:spPr>
        <p:txBody>
          <a:bodyPr wrap="none" lIns="0" tIns="0" rIns="0" bIns="0" rtlCol="0" anchor="ctr">
            <a:noAutofit/>
          </a:bodyPr>
          <a:p>
            <a:pPr>
              <a:spcBef>
                <a:spcPct val="0"/>
              </a:spcBef>
              <a:spcAft>
                <a:spcPct val="0"/>
              </a:spcAft>
            </a:pPr>
            <a:r>
              <a:rPr lang="en-US" altLang="zh-CN" sz="4000">
                <a:solidFill>
                  <a:schemeClr val="accent2"/>
                </a:solidFill>
                <a:latin typeface="+mn-ea"/>
                <a:cs typeface="+mn-ea"/>
                <a:sym typeface="+mn-ea"/>
              </a:rPr>
              <a:t>SCP-2521</a:t>
            </a:r>
            <a:endParaRPr lang="en-US" altLang="zh-CN" sz="4000">
              <a:solidFill>
                <a:schemeClr val="accent2"/>
              </a:solidFill>
              <a:latin typeface="+mn-ea"/>
              <a:cs typeface="+mn-ea"/>
              <a:sym typeface="+mn-ea"/>
            </a:endParaRPr>
          </a:p>
        </p:txBody>
      </p:sp>
      <p:sp>
        <p:nvSpPr>
          <p:cNvPr id="7" name="矩形 6"/>
          <p:cNvSpPr/>
          <p:nvPr>
            <p:custDataLst>
              <p:tags r:id="rId12"/>
            </p:custDataLst>
          </p:nvPr>
        </p:nvSpPr>
        <p:spPr>
          <a:xfrm>
            <a:off x="8403908" y="4312286"/>
            <a:ext cx="2984400" cy="173880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sym typeface="+mn-ea"/>
              </a:rPr>
              <a:t>一家宜家零售店。其拥有无限的内部空间且没有外部物理边界，这造成原本打算购物的人员迷失在口袋空间后被困</a:t>
            </a:r>
            <a:r>
              <a:rPr lang="zh-CN" sz="1400">
                <a:ln>
                  <a:noFill/>
                  <a:prstDash val="sysDot"/>
                </a:ln>
                <a:solidFill>
                  <a:schemeClr val="tx1">
                    <a:lumMod val="85000"/>
                    <a:lumOff val="15000"/>
                  </a:schemeClr>
                </a:solidFill>
                <a:latin typeface="+mn-ea"/>
                <a:cs typeface="+mn-ea"/>
                <a:sym typeface="+mn-ea"/>
              </a:rPr>
              <a:t>。</a:t>
            </a:r>
            <a:r>
              <a:rPr lang="zh-CN" altLang="en-US" sz="1400">
                <a:ln>
                  <a:noFill/>
                  <a:prstDash val="sysDot"/>
                </a:ln>
                <a:solidFill>
                  <a:schemeClr val="tx1">
                    <a:lumMod val="85000"/>
                    <a:lumOff val="15000"/>
                  </a:schemeClr>
                </a:solidFill>
                <a:latin typeface="+mn-ea"/>
                <a:cs typeface="+mn-ea"/>
                <a:sym typeface="+mn-ea"/>
              </a:rPr>
              <a:t>内部存在由这些进入商店的客户形成的初级文明，他们被迫生存在其中并抵御敌对生物的攻击。</a:t>
            </a:r>
            <a:endParaRPr lang="zh-CN" altLang="en-US" sz="1400">
              <a:ln>
                <a:noFill/>
                <a:prstDash val="sysDot"/>
              </a:ln>
              <a:solidFill>
                <a:schemeClr val="tx1">
                  <a:lumMod val="85000"/>
                  <a:lumOff val="15000"/>
                </a:schemeClr>
              </a:solidFill>
              <a:latin typeface="+mn-ea"/>
              <a:cs typeface="+mn-ea"/>
              <a:sym typeface="+mn-ea"/>
            </a:endParaRPr>
          </a:p>
        </p:txBody>
      </p:sp>
      <p:sp>
        <p:nvSpPr>
          <p:cNvPr id="8" name="矩形 7"/>
          <p:cNvSpPr/>
          <p:nvPr>
            <p:custDataLst>
              <p:tags r:id="rId13"/>
            </p:custDataLst>
          </p:nvPr>
        </p:nvSpPr>
        <p:spPr>
          <a:xfrm>
            <a:off x="8403590" y="3775710"/>
            <a:ext cx="3053080" cy="433070"/>
          </a:xfrm>
          <a:prstGeom prst="rect">
            <a:avLst/>
          </a:prstGeom>
          <a:noFill/>
        </p:spPr>
        <p:txBody>
          <a:bodyPr wrap="none" lIns="0" tIns="0" rIns="0" bIns="0" rtlCol="0" anchor="ctr" anchorCtr="0">
            <a:noAutofit/>
          </a:bodyPr>
          <a:p>
            <a:pPr algn="just">
              <a:spcBef>
                <a:spcPct val="0"/>
              </a:spcBef>
              <a:spcAft>
                <a:spcPct val="0"/>
              </a:spcAft>
            </a:pPr>
            <a:r>
              <a:rPr lang="en-US" altLang="zh-CN" sz="4000" dirty="0">
                <a:solidFill>
                  <a:schemeClr val="accent1"/>
                </a:solidFill>
                <a:latin typeface="+mn-ea"/>
                <a:cs typeface="+mn-ea"/>
                <a:sym typeface="+mn-ea"/>
              </a:rPr>
              <a:t>SCP-3008</a:t>
            </a:r>
            <a:endParaRPr lang="en-US" altLang="zh-CN" sz="4000" dirty="0">
              <a:solidFill>
                <a:schemeClr val="accent1"/>
              </a:solidFill>
              <a:latin typeface="+mn-ea"/>
              <a:cs typeface="+mn-ea"/>
              <a:sym typeface="+mn-ea"/>
            </a:endParaRPr>
          </a:p>
        </p:txBody>
      </p:sp>
    </p:spTree>
    <p:custDataLst>
      <p:tags r:id="rId14"/>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t>入门：用户推荐清单</a:t>
            </a:r>
          </a:p>
        </p:txBody>
      </p:sp>
      <p:sp>
        <p:nvSpPr>
          <p:cNvPr id="3" name="内容占位符 2"/>
          <p:cNvSpPr>
            <a:spLocks noGrp="1"/>
          </p:cNvSpPr>
          <p:nvPr>
            <p:ph sz="half" idx="1"/>
          </p:nvPr>
        </p:nvSpPr>
        <p:spPr/>
        <p:txBody>
          <a:bodyPr>
            <a:normAutofit fontScale="65000"/>
          </a:bodyPr>
          <a:p>
            <a:pPr algn="just"/>
            <a:r>
              <a:rPr lang="en-US" altLang="zh-CN"/>
              <a:t>SCP</a:t>
            </a:r>
            <a:r>
              <a:rPr lang="zh-CN" altLang="en-US"/>
              <a:t>基金会的</a:t>
            </a:r>
            <a:r>
              <a:rPr lang="en-US" altLang="zh-CN"/>
              <a:t>“</a:t>
            </a:r>
            <a:r>
              <a:rPr lang="zh-CN" altLang="en-US"/>
              <a:t>用户推荐清单</a:t>
            </a:r>
            <a:r>
              <a:rPr lang="en-US" altLang="zh-CN"/>
              <a:t>”</a:t>
            </a:r>
            <a:r>
              <a:rPr lang="zh-CN" altLang="en-US"/>
              <a:t>栏目，汇集了社区成员精心整理的各类</a:t>
            </a:r>
            <a:r>
              <a:rPr lang="en-US" altLang="zh-CN"/>
              <a:t>SCP</a:t>
            </a:r>
            <a:r>
              <a:rPr lang="zh-CN" altLang="en-US"/>
              <a:t>文档和相关故事的推荐列表。这些清单按不同主题、风格或内容进行分类，旨在帮助读者快速找到优质、有趣或具有特定特色的作品。</a:t>
            </a:r>
            <a:endParaRPr lang="en-US" altLang="zh-CN"/>
          </a:p>
          <a:p>
            <a:pPr algn="just"/>
            <a:r>
              <a:rPr lang="zh-CN" altLang="en-US"/>
              <a:t>推荐清单涵盖多个方面，包括：</a:t>
            </a:r>
            <a:endParaRPr lang="en-US" altLang="zh-CN"/>
          </a:p>
          <a:p>
            <a:pPr algn="just"/>
            <a:r>
              <a:rPr lang="zh-CN" altLang="en-US"/>
              <a:t>经典与高评价</a:t>
            </a:r>
            <a:r>
              <a:rPr lang="en-US" altLang="zh-CN"/>
              <a:t>SCP</a:t>
            </a:r>
            <a:r>
              <a:rPr lang="zh-CN" altLang="en-US"/>
              <a:t>：收录了被广泛认可的高质量</a:t>
            </a:r>
            <a:r>
              <a:rPr lang="en-US" altLang="zh-CN"/>
              <a:t>SCP</a:t>
            </a:r>
            <a:r>
              <a:rPr lang="zh-CN" altLang="en-US"/>
              <a:t>项目，适合新手入门或回顾经典。</a:t>
            </a:r>
            <a:endParaRPr lang="en-US" altLang="zh-CN"/>
          </a:p>
          <a:p>
            <a:pPr algn="just"/>
            <a:r>
              <a:rPr lang="zh-CN" altLang="en-US"/>
              <a:t>特定主题作品：如</a:t>
            </a:r>
            <a:r>
              <a:rPr lang="en-US" altLang="zh-CN"/>
              <a:t>“</a:t>
            </a:r>
            <a:r>
              <a:rPr lang="zh-CN" altLang="en-US"/>
              <a:t>搞笑</a:t>
            </a:r>
            <a:r>
              <a:rPr lang="en-US" altLang="zh-CN"/>
              <a:t>SCP”</a:t>
            </a:r>
            <a:r>
              <a:rPr lang="zh-CN" altLang="en-US"/>
              <a:t>、</a:t>
            </a:r>
            <a:r>
              <a:rPr lang="en-US" altLang="zh-CN"/>
              <a:t>“</a:t>
            </a:r>
            <a:r>
              <a:rPr lang="zh-CN" altLang="en-US"/>
              <a:t>已解明</a:t>
            </a:r>
            <a:r>
              <a:rPr lang="en-US" altLang="zh-CN"/>
              <a:t>SCP”</a:t>
            </a:r>
            <a:r>
              <a:rPr lang="zh-CN" altLang="en-US"/>
              <a:t>、</a:t>
            </a:r>
            <a:r>
              <a:rPr lang="en-US" altLang="zh-CN"/>
              <a:t>“</a:t>
            </a:r>
            <a:r>
              <a:rPr lang="zh-CN" altLang="en-US"/>
              <a:t>基金会故事</a:t>
            </a:r>
            <a:r>
              <a:rPr lang="en-US" altLang="zh-CN"/>
              <a:t>”</a:t>
            </a:r>
            <a:r>
              <a:rPr lang="zh-CN" altLang="en-US"/>
              <a:t>、</a:t>
            </a:r>
            <a:r>
              <a:rPr lang="en-US" altLang="zh-CN"/>
              <a:t>“</a:t>
            </a:r>
            <a:r>
              <a:rPr lang="zh-CN" altLang="en-US"/>
              <a:t>事故报告</a:t>
            </a:r>
            <a:r>
              <a:rPr lang="en-US" altLang="zh-CN"/>
              <a:t>”</a:t>
            </a:r>
            <a:r>
              <a:rPr lang="zh-CN" altLang="en-US"/>
              <a:t>等，满足读者对特定题材的兴趣。</a:t>
            </a:r>
            <a:endParaRPr lang="en-US" altLang="zh-CN"/>
          </a:p>
          <a:p>
            <a:pPr algn="just"/>
            <a:r>
              <a:rPr lang="zh-CN" altLang="en-US"/>
              <a:t>风格化推荐：根据写作风格、情感基调等因素，推荐具有独特风格的作品。</a:t>
            </a:r>
            <a:endParaRPr lang="en-US" altLang="zh-CN"/>
          </a:p>
          <a:p>
            <a:pPr algn="just"/>
            <a:r>
              <a:rPr lang="zh-CN" altLang="en-US"/>
              <a:t>系列与设定集：整理了特定故事线或设定背景下的相关作品，方便读者系统阅读。</a:t>
            </a:r>
            <a:endParaRPr lang="zh-CN" altLang="en-US"/>
          </a:p>
        </p:txBody>
      </p:sp>
      <p:pic>
        <p:nvPicPr>
          <p:cNvPr id="5" name="内容占位符 4" descr="20170718101605_180x240_13"/>
          <p:cNvPicPr>
            <a:picLocks noChangeAspect="1"/>
          </p:cNvPicPr>
          <p:nvPr>
            <p:ph sz="half" idx="2"/>
          </p:nvPr>
        </p:nvPicPr>
        <p:blipFill>
          <a:blip r:embed="rId2"/>
          <a:stretch>
            <a:fillRect/>
          </a:stretch>
        </p:blipFill>
        <p:spPr>
          <a:xfrm>
            <a:off x="7350760" y="974090"/>
            <a:ext cx="3683000" cy="4910455"/>
          </a:xfrm>
          <a:prstGeom prst="rect">
            <a:avLst/>
          </a:prstGeom>
        </p:spPr>
      </p:pic>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lstStyle/>
          <a:p>
            <a:r>
              <a:rPr lang="zh-CN" altLang="en-US"/>
              <a:t>SCP风格：Creepypasta（都市传说）</a:t>
            </a:r>
            <a:endParaRPr lang="zh-CN" altLang="en-US"/>
          </a:p>
        </p:txBody>
      </p:sp>
      <p:sp>
        <p:nvSpPr>
          <p:cNvPr id="2" name="矩形 12"/>
          <p:cNvSpPr/>
          <p:nvPr>
            <p:custDataLst>
              <p:tags r:id="rId3"/>
            </p:custDataLst>
          </p:nvPr>
        </p:nvSpPr>
        <p:spPr>
          <a:xfrm>
            <a:off x="695960" y="3932825"/>
            <a:ext cx="3309047" cy="2413904"/>
          </a:xfrm>
          <a:prstGeom prst="rect">
            <a:avLst/>
          </a:prstGeom>
          <a:solidFill>
            <a:schemeClr val="accent1">
              <a:lumMod val="30000"/>
              <a:lumOff val="7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矩形 17"/>
          <p:cNvSpPr/>
          <p:nvPr>
            <p:custDataLst>
              <p:tags r:id="rId4"/>
            </p:custDataLst>
          </p:nvPr>
        </p:nvSpPr>
        <p:spPr>
          <a:xfrm>
            <a:off x="937033" y="4744227"/>
            <a:ext cx="2827024" cy="1405545"/>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400" dirty="0">
                <a:solidFill>
                  <a:schemeClr val="tx1">
                    <a:lumMod val="85000"/>
                    <a:lumOff val="15000"/>
                  </a:schemeClr>
                </a:solidFill>
                <a:latin typeface="+mn-ea"/>
                <a:cs typeface="+mn-ea"/>
              </a:rPr>
              <a:t>一个约</a:t>
            </a:r>
            <a:r>
              <a:rPr lang="en-US" altLang="zh-CN" sz="1400" dirty="0">
                <a:solidFill>
                  <a:schemeClr val="tx1">
                    <a:lumMod val="85000"/>
                    <a:lumOff val="15000"/>
                  </a:schemeClr>
                </a:solidFill>
                <a:latin typeface="+mn-ea"/>
                <a:cs typeface="+mn-ea"/>
              </a:rPr>
              <a:t>2.38</a:t>
            </a:r>
            <a:r>
              <a:rPr lang="zh-CN" altLang="en-US" sz="1400" dirty="0">
                <a:solidFill>
                  <a:schemeClr val="tx1">
                    <a:lumMod val="85000"/>
                    <a:lumOff val="15000"/>
                  </a:schemeClr>
                </a:solidFill>
                <a:latin typeface="+mn-ea"/>
                <a:cs typeface="+mn-ea"/>
              </a:rPr>
              <a:t>米高的人型生物。对象几乎没有肌肉，有轻度的营养不良。其手臂每只长约</a:t>
            </a:r>
            <a:r>
              <a:rPr lang="en-US" altLang="zh-CN" sz="1400" dirty="0">
                <a:solidFill>
                  <a:schemeClr val="tx1">
                    <a:lumMod val="85000"/>
                    <a:lumOff val="15000"/>
                  </a:schemeClr>
                </a:solidFill>
                <a:latin typeface="+mn-ea"/>
                <a:cs typeface="+mn-ea"/>
              </a:rPr>
              <a:t>1.5</a:t>
            </a:r>
            <a:r>
              <a:rPr lang="zh-CN" altLang="en-US" sz="1400" dirty="0">
                <a:solidFill>
                  <a:schemeClr val="tx1">
                    <a:lumMod val="85000"/>
                    <a:lumOff val="15000"/>
                  </a:schemeClr>
                </a:solidFill>
                <a:latin typeface="+mn-ea"/>
                <a:cs typeface="+mn-ea"/>
              </a:rPr>
              <a:t>米。大部分皮肤完全不含色素，体表无毛发。</a:t>
            </a:r>
            <a:endParaRPr lang="zh-CN" altLang="en-US" sz="1400" dirty="0">
              <a:solidFill>
                <a:schemeClr val="tx1">
                  <a:lumMod val="85000"/>
                  <a:lumOff val="15000"/>
                </a:schemeClr>
              </a:solidFill>
              <a:latin typeface="+mn-ea"/>
              <a:cs typeface="+mn-ea"/>
            </a:endParaRPr>
          </a:p>
        </p:txBody>
      </p:sp>
      <p:pic>
        <p:nvPicPr>
          <p:cNvPr id="20" name="图片 19" descr="978f7a272a744ff1a81c53fd9215e5bd"/>
          <p:cNvPicPr>
            <a:picLocks noChangeAspect="1"/>
          </p:cNvPicPr>
          <p:nvPr>
            <p:custDataLst>
              <p:tags r:id="rId5"/>
            </p:custDataLst>
          </p:nvPr>
        </p:nvPicPr>
        <p:blipFill>
          <a:blip r:embed="rId6"/>
          <a:srcRect/>
          <a:stretch>
            <a:fillRect/>
          </a:stretch>
        </p:blipFill>
        <p:spPr>
          <a:xfrm>
            <a:off x="695960" y="1419320"/>
            <a:ext cx="3309047" cy="2325722"/>
          </a:xfrm>
          <a:custGeom>
            <a:avLst/>
            <a:gdLst/>
            <a:ahLst/>
            <a:cxnLst>
              <a:cxn ang="3">
                <a:pos x="hc" y="t"/>
              </a:cxn>
              <a:cxn ang="cd2">
                <a:pos x="l" y="vc"/>
              </a:cxn>
              <a:cxn ang="cd4">
                <a:pos x="hc" y="b"/>
              </a:cxn>
              <a:cxn ang="0">
                <a:pos x="r" y="vc"/>
              </a:cxn>
            </a:cxnLst>
            <a:rect l="l" t="t" r="r" b="b"/>
            <a:pathLst>
              <a:path w="5216" h="3666">
                <a:moveTo>
                  <a:pt x="611" y="0"/>
                </a:moveTo>
                <a:lnTo>
                  <a:pt x="5216" y="0"/>
                </a:lnTo>
                <a:lnTo>
                  <a:pt x="5216" y="3055"/>
                </a:lnTo>
                <a:cubicBezTo>
                  <a:pt x="5216" y="3392"/>
                  <a:pt x="4942" y="3666"/>
                  <a:pt x="4605" y="3666"/>
                </a:cubicBezTo>
                <a:lnTo>
                  <a:pt x="0" y="3666"/>
                </a:lnTo>
                <a:lnTo>
                  <a:pt x="0" y="611"/>
                </a:lnTo>
                <a:cubicBezTo>
                  <a:pt x="0" y="274"/>
                  <a:pt x="274" y="0"/>
                  <a:pt x="611" y="0"/>
                </a:cubicBezTo>
                <a:close/>
              </a:path>
            </a:pathLst>
          </a:custGeom>
          <a:solidFill>
            <a:schemeClr val="accent1"/>
          </a:solidFill>
          <a:ln w="9525" cmpd="sng">
            <a:solidFill>
              <a:schemeClr val="accent1">
                <a:alpha val="40000"/>
              </a:schemeClr>
            </a:solidFill>
          </a:ln>
        </p:spPr>
      </p:pic>
      <p:sp>
        <p:nvSpPr>
          <p:cNvPr id="21" name="矩形 20"/>
          <p:cNvSpPr/>
          <p:nvPr>
            <p:custDataLst>
              <p:tags r:id="rId7"/>
            </p:custDataLst>
          </p:nvPr>
        </p:nvSpPr>
        <p:spPr>
          <a:xfrm>
            <a:off x="937033" y="4062244"/>
            <a:ext cx="2827024" cy="367954"/>
          </a:xfrm>
          <a:prstGeom prst="rect">
            <a:avLst/>
          </a:prstGeom>
          <a:noFill/>
        </p:spPr>
        <p:txBody>
          <a:bodyPr wrap="square" lIns="0" tIns="0" rIns="0" bIns="0" rtlCol="0" anchor="b">
            <a:noAutofit/>
          </a:bodyPr>
          <a:p>
            <a:pPr algn="ctr">
              <a:spcBef>
                <a:spcPct val="0"/>
              </a:spcBef>
              <a:spcAft>
                <a:spcPct val="0"/>
              </a:spcAft>
            </a:pPr>
            <a:r>
              <a:rPr lang="en-US" altLang="zh-CN" sz="2000" b="1" dirty="0">
                <a:solidFill>
                  <a:schemeClr val="accent1"/>
                </a:solidFill>
                <a:latin typeface="+mn-ea"/>
                <a:cs typeface="+mn-ea"/>
              </a:rPr>
              <a:t>SCP-096</a:t>
            </a:r>
            <a:r>
              <a:rPr lang="zh-CN" altLang="en-US" sz="2000" b="1" dirty="0">
                <a:solidFill>
                  <a:schemeClr val="accent1"/>
                </a:solidFill>
                <a:latin typeface="+mn-ea"/>
                <a:cs typeface="+mn-ea"/>
              </a:rPr>
              <a:t>：害羞的人</a:t>
            </a:r>
            <a:endParaRPr lang="zh-CN" altLang="en-US" sz="2000" b="1" dirty="0">
              <a:solidFill>
                <a:schemeClr val="accent1"/>
              </a:solidFill>
              <a:latin typeface="+mn-ea"/>
              <a:cs typeface="+mn-ea"/>
            </a:endParaRPr>
          </a:p>
        </p:txBody>
      </p:sp>
      <p:cxnSp>
        <p:nvCxnSpPr>
          <p:cNvPr id="22" name="直接连接符 21"/>
          <p:cNvCxnSpPr/>
          <p:nvPr>
            <p:custDataLst>
              <p:tags r:id="rId8"/>
            </p:custDataLst>
          </p:nvPr>
        </p:nvCxnSpPr>
        <p:spPr>
          <a:xfrm>
            <a:off x="1537179" y="4616078"/>
            <a:ext cx="1626610" cy="0"/>
          </a:xfrm>
          <a:prstGeom prst="line">
            <a:avLst/>
          </a:prstGeom>
          <a:ln>
            <a:solidFill>
              <a:schemeClr val="accent1">
                <a:lumMod val="75000"/>
                <a:alpha val="50000"/>
              </a:schemeClr>
            </a:solidFill>
          </a:ln>
        </p:spPr>
        <p:style>
          <a:lnRef idx="2">
            <a:schemeClr val="accent1"/>
          </a:lnRef>
          <a:fillRef idx="0">
            <a:srgbClr val="FFFFFF"/>
          </a:fillRef>
          <a:effectRef idx="0">
            <a:srgbClr val="FFFFFF"/>
          </a:effectRef>
          <a:fontRef idx="minor">
            <a:schemeClr val="tx1"/>
          </a:fontRef>
        </p:style>
      </p:cxnSp>
      <p:sp>
        <p:nvSpPr>
          <p:cNvPr id="23" name="矩形 22"/>
          <p:cNvSpPr/>
          <p:nvPr>
            <p:custDataLst>
              <p:tags r:id="rId9"/>
            </p:custDataLst>
          </p:nvPr>
        </p:nvSpPr>
        <p:spPr>
          <a:xfrm>
            <a:off x="4440842" y="3926481"/>
            <a:ext cx="3309047" cy="2413904"/>
          </a:xfrm>
          <a:prstGeom prst="rect">
            <a:avLst/>
          </a:prstGeom>
          <a:solidFill>
            <a:schemeClr val="accent1">
              <a:lumMod val="30000"/>
              <a:lumOff val="7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ym typeface="+mn-ea"/>
            </a:endParaRPr>
          </a:p>
        </p:txBody>
      </p:sp>
      <p:sp>
        <p:nvSpPr>
          <p:cNvPr id="26" name="矩形 25"/>
          <p:cNvSpPr/>
          <p:nvPr>
            <p:custDataLst>
              <p:tags r:id="rId10"/>
            </p:custDataLst>
          </p:nvPr>
        </p:nvSpPr>
        <p:spPr>
          <a:xfrm>
            <a:off x="4681280" y="4744227"/>
            <a:ext cx="2827024" cy="1405545"/>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400" dirty="0">
                <a:solidFill>
                  <a:schemeClr val="tx1">
                    <a:lumMod val="85000"/>
                    <a:lumOff val="15000"/>
                  </a:schemeClr>
                </a:solidFill>
                <a:latin typeface="+mn-ea"/>
                <a:cs typeface="+mn-ea"/>
              </a:rPr>
              <a:t>看起来是一个老年人形生物，通常有着高度腐烂的外形。他的外形经常发生改变，但是那</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腐烂</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特征在各种各样的外表中始终存在。</a:t>
            </a:r>
            <a:endParaRPr lang="zh-CN" altLang="en-US" sz="1400" dirty="0">
              <a:solidFill>
                <a:schemeClr val="tx1">
                  <a:lumMod val="85000"/>
                  <a:lumOff val="15000"/>
                </a:schemeClr>
              </a:solidFill>
              <a:latin typeface="+mn-ea"/>
              <a:cs typeface="+mn-ea"/>
            </a:endParaRPr>
          </a:p>
        </p:txBody>
      </p:sp>
      <p:sp>
        <p:nvSpPr>
          <p:cNvPr id="27" name="矩形 26"/>
          <p:cNvSpPr/>
          <p:nvPr>
            <p:custDataLst>
              <p:tags r:id="rId11"/>
            </p:custDataLst>
          </p:nvPr>
        </p:nvSpPr>
        <p:spPr>
          <a:xfrm>
            <a:off x="4681280" y="4062244"/>
            <a:ext cx="2827024" cy="367954"/>
          </a:xfrm>
          <a:prstGeom prst="rect">
            <a:avLst/>
          </a:prstGeom>
          <a:noFill/>
        </p:spPr>
        <p:txBody>
          <a:bodyPr wrap="square" lIns="0" tIns="0" rIns="0" bIns="0" rtlCol="0" anchor="b">
            <a:noAutofit/>
          </a:bodyPr>
          <a:p>
            <a:pPr algn="ctr">
              <a:spcBef>
                <a:spcPct val="0"/>
              </a:spcBef>
              <a:spcAft>
                <a:spcPct val="0"/>
              </a:spcAft>
            </a:pPr>
            <a:r>
              <a:rPr lang="en-US" altLang="zh-CN" sz="2000" b="1" dirty="0">
                <a:solidFill>
                  <a:schemeClr val="accent1"/>
                </a:solidFill>
                <a:latin typeface="+mn-ea"/>
                <a:cs typeface="+mn-ea"/>
              </a:rPr>
              <a:t>SCP-106</a:t>
            </a:r>
            <a:r>
              <a:rPr lang="zh-CN" altLang="en-US" sz="2000" b="1" dirty="0">
                <a:solidFill>
                  <a:schemeClr val="accent1"/>
                </a:solidFill>
                <a:latin typeface="+mn-ea"/>
                <a:cs typeface="+mn-ea"/>
              </a:rPr>
              <a:t>：恐怖老人</a:t>
            </a:r>
            <a:endParaRPr lang="zh-CN" altLang="en-US" sz="2000" b="1" dirty="0">
              <a:solidFill>
                <a:schemeClr val="accent1"/>
              </a:solidFill>
              <a:latin typeface="+mn-ea"/>
              <a:cs typeface="+mn-ea"/>
            </a:endParaRPr>
          </a:p>
        </p:txBody>
      </p:sp>
      <p:pic>
        <p:nvPicPr>
          <p:cNvPr id="29" name="图片 28" descr="639dcb8a401b4b4481dca043fac512db"/>
          <p:cNvPicPr>
            <a:picLocks noChangeAspect="1"/>
          </p:cNvPicPr>
          <p:nvPr>
            <p:custDataLst>
              <p:tags r:id="rId12"/>
            </p:custDataLst>
          </p:nvPr>
        </p:nvPicPr>
        <p:blipFill>
          <a:blip r:embed="rId13"/>
          <a:srcRect/>
          <a:stretch>
            <a:fillRect/>
          </a:stretch>
        </p:blipFill>
        <p:spPr>
          <a:xfrm>
            <a:off x="4440842" y="1419320"/>
            <a:ext cx="3309047" cy="2325722"/>
          </a:xfrm>
          <a:custGeom>
            <a:avLst/>
            <a:gdLst/>
            <a:ahLst/>
            <a:cxnLst>
              <a:cxn ang="3">
                <a:pos x="hc" y="t"/>
              </a:cxn>
              <a:cxn ang="cd2">
                <a:pos x="l" y="vc"/>
              </a:cxn>
              <a:cxn ang="cd4">
                <a:pos x="hc" y="b"/>
              </a:cxn>
              <a:cxn ang="0">
                <a:pos x="r" y="vc"/>
              </a:cxn>
            </a:cxnLst>
            <a:rect l="l" t="t" r="r" b="b"/>
            <a:pathLst>
              <a:path w="5216" h="3666">
                <a:moveTo>
                  <a:pt x="611" y="0"/>
                </a:moveTo>
                <a:lnTo>
                  <a:pt x="5216" y="0"/>
                </a:lnTo>
                <a:lnTo>
                  <a:pt x="5216" y="3055"/>
                </a:lnTo>
                <a:cubicBezTo>
                  <a:pt x="5216" y="3392"/>
                  <a:pt x="4942" y="3666"/>
                  <a:pt x="4605" y="3666"/>
                </a:cubicBezTo>
                <a:lnTo>
                  <a:pt x="0" y="3666"/>
                </a:lnTo>
                <a:lnTo>
                  <a:pt x="0" y="611"/>
                </a:lnTo>
                <a:cubicBezTo>
                  <a:pt x="0" y="274"/>
                  <a:pt x="274" y="0"/>
                  <a:pt x="611" y="0"/>
                </a:cubicBezTo>
                <a:close/>
              </a:path>
            </a:pathLst>
          </a:custGeom>
          <a:solidFill>
            <a:schemeClr val="accent1"/>
          </a:solidFill>
          <a:ln w="9525" cmpd="sng">
            <a:solidFill>
              <a:schemeClr val="accent1">
                <a:alpha val="40000"/>
              </a:schemeClr>
            </a:solidFill>
          </a:ln>
        </p:spPr>
      </p:pic>
      <p:cxnSp>
        <p:nvCxnSpPr>
          <p:cNvPr id="30" name="直接连接符 29"/>
          <p:cNvCxnSpPr/>
          <p:nvPr>
            <p:custDataLst>
              <p:tags r:id="rId14"/>
            </p:custDataLst>
          </p:nvPr>
        </p:nvCxnSpPr>
        <p:spPr>
          <a:xfrm>
            <a:off x="5281426" y="4616078"/>
            <a:ext cx="1626610" cy="0"/>
          </a:xfrm>
          <a:prstGeom prst="line">
            <a:avLst/>
          </a:prstGeom>
          <a:ln>
            <a:solidFill>
              <a:schemeClr val="accent1">
                <a:lumMod val="75000"/>
                <a:alpha val="50000"/>
              </a:schemeClr>
            </a:solidFill>
          </a:ln>
        </p:spPr>
        <p:style>
          <a:lnRef idx="2">
            <a:schemeClr val="accent1"/>
          </a:lnRef>
          <a:fillRef idx="0">
            <a:srgbClr val="FFFFFF"/>
          </a:fillRef>
          <a:effectRef idx="0">
            <a:srgbClr val="FFFFFF"/>
          </a:effectRef>
          <a:fontRef idx="minor">
            <a:schemeClr val="tx1"/>
          </a:fontRef>
        </p:style>
      </p:cxnSp>
      <p:sp>
        <p:nvSpPr>
          <p:cNvPr id="32" name="矩形 31"/>
          <p:cNvSpPr/>
          <p:nvPr>
            <p:custDataLst>
              <p:tags r:id="rId15"/>
            </p:custDataLst>
          </p:nvPr>
        </p:nvSpPr>
        <p:spPr>
          <a:xfrm>
            <a:off x="8185723" y="3932825"/>
            <a:ext cx="3309047" cy="2413904"/>
          </a:xfrm>
          <a:prstGeom prst="rect">
            <a:avLst/>
          </a:prstGeom>
          <a:solidFill>
            <a:schemeClr val="accent1">
              <a:lumMod val="30000"/>
              <a:lumOff val="7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ym typeface="+mn-ea"/>
            </a:endParaRPr>
          </a:p>
        </p:txBody>
      </p:sp>
      <p:sp>
        <p:nvSpPr>
          <p:cNvPr id="33" name="矩形 32"/>
          <p:cNvSpPr/>
          <p:nvPr>
            <p:custDataLst>
              <p:tags r:id="rId16"/>
            </p:custDataLst>
          </p:nvPr>
        </p:nvSpPr>
        <p:spPr>
          <a:xfrm>
            <a:off x="8426796" y="4744227"/>
            <a:ext cx="2827024" cy="1405545"/>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100" dirty="0">
                <a:solidFill>
                  <a:schemeClr val="tx1">
                    <a:lumMod val="85000"/>
                    <a:lumOff val="15000"/>
                  </a:schemeClr>
                </a:solidFill>
                <a:latin typeface="+mn-ea"/>
                <a:cs typeface="+mn-ea"/>
              </a:rPr>
              <a:t>一个裸體，无性别，瘦弱，红褐色皮肤的人型物体。它持续喘息，声音大的足以从最坚固的门的另一边传来。所有遭遇到</a:t>
            </a:r>
            <a:r>
              <a:rPr lang="en-US" altLang="zh-CN" sz="1100" dirty="0">
                <a:solidFill>
                  <a:schemeClr val="tx1">
                    <a:lumMod val="85000"/>
                    <a:lumOff val="15000"/>
                  </a:schemeClr>
                </a:solidFill>
                <a:latin typeface="+mn-ea"/>
                <a:cs typeface="+mn-ea"/>
              </a:rPr>
              <a:t>SCP-303</a:t>
            </a:r>
            <a:r>
              <a:rPr lang="zh-CN" altLang="en-US" sz="1100" dirty="0">
                <a:solidFill>
                  <a:schemeClr val="tx1">
                    <a:lumMod val="85000"/>
                    <a:lumOff val="15000"/>
                  </a:schemeClr>
                </a:solidFill>
                <a:latin typeface="+mn-ea"/>
                <a:cs typeface="+mn-ea"/>
              </a:rPr>
              <a:t>的个人都能对它进行全面的描述，包括没有在物理意义上目击它任何部分的人。</a:t>
            </a:r>
            <a:endParaRPr lang="zh-CN" altLang="en-US" sz="1100" dirty="0">
              <a:solidFill>
                <a:schemeClr val="tx1">
                  <a:lumMod val="85000"/>
                  <a:lumOff val="15000"/>
                </a:schemeClr>
              </a:solidFill>
              <a:latin typeface="+mn-ea"/>
              <a:cs typeface="+mn-ea"/>
            </a:endParaRPr>
          </a:p>
        </p:txBody>
      </p:sp>
      <p:sp>
        <p:nvSpPr>
          <p:cNvPr id="5" name="矩形 33"/>
          <p:cNvSpPr/>
          <p:nvPr>
            <p:custDataLst>
              <p:tags r:id="rId17"/>
            </p:custDataLst>
          </p:nvPr>
        </p:nvSpPr>
        <p:spPr>
          <a:xfrm>
            <a:off x="8426796" y="4062244"/>
            <a:ext cx="2827024" cy="367954"/>
          </a:xfrm>
          <a:prstGeom prst="rect">
            <a:avLst/>
          </a:prstGeom>
          <a:noFill/>
        </p:spPr>
        <p:txBody>
          <a:bodyPr wrap="square" lIns="0" tIns="0" rIns="0" bIns="0" rtlCol="0" anchor="b">
            <a:noAutofit/>
          </a:bodyPr>
          <a:p>
            <a:pPr algn="ctr">
              <a:spcBef>
                <a:spcPct val="0"/>
              </a:spcBef>
              <a:spcAft>
                <a:spcPct val="0"/>
              </a:spcAft>
            </a:pPr>
            <a:r>
              <a:rPr lang="en-US" altLang="zh-CN" sz="2000" b="1">
                <a:solidFill>
                  <a:schemeClr val="accent1"/>
                </a:solidFill>
                <a:latin typeface="+mn-ea"/>
                <a:cs typeface="+mn-ea"/>
              </a:rPr>
              <a:t>SCP-303</a:t>
            </a:r>
            <a:r>
              <a:rPr lang="zh-CN" altLang="en-US" sz="2000" b="1">
                <a:solidFill>
                  <a:schemeClr val="accent1"/>
                </a:solidFill>
                <a:latin typeface="+mn-ea"/>
                <a:cs typeface="+mn-ea"/>
              </a:rPr>
              <a:t>：门后男</a:t>
            </a:r>
            <a:endParaRPr lang="zh-CN" altLang="en-US" sz="2000" b="1">
              <a:solidFill>
                <a:schemeClr val="accent1"/>
              </a:solidFill>
              <a:latin typeface="+mn-ea"/>
              <a:cs typeface="+mn-ea"/>
            </a:endParaRPr>
          </a:p>
        </p:txBody>
      </p:sp>
      <p:pic>
        <p:nvPicPr>
          <p:cNvPr id="35" name="图片 34" descr="E:/超新下载/20250528_1922_门后的神秘生物_simple_compose_01jwb9yws7ev2b7h2pye7r5kxv.png20250528_1922_门后的神秘生物_simple_compose_01jwb9yws7ev2b7h2pye7r5kxv"/>
          <p:cNvPicPr>
            <a:picLocks noChangeAspect="1"/>
          </p:cNvPicPr>
          <p:nvPr>
            <p:custDataLst>
              <p:tags r:id="rId18"/>
            </p:custDataLst>
          </p:nvPr>
        </p:nvPicPr>
        <p:blipFill>
          <a:blip r:embed="rId19"/>
          <a:srcRect/>
          <a:stretch>
            <a:fillRect/>
          </a:stretch>
        </p:blipFill>
        <p:spPr>
          <a:xfrm>
            <a:off x="8185723" y="1419320"/>
            <a:ext cx="3309047" cy="2325722"/>
          </a:xfrm>
          <a:custGeom>
            <a:avLst/>
            <a:gdLst/>
            <a:ahLst/>
            <a:cxnLst>
              <a:cxn ang="3">
                <a:pos x="hc" y="t"/>
              </a:cxn>
              <a:cxn ang="cd2">
                <a:pos x="l" y="vc"/>
              </a:cxn>
              <a:cxn ang="cd4">
                <a:pos x="hc" y="b"/>
              </a:cxn>
              <a:cxn ang="0">
                <a:pos x="r" y="vc"/>
              </a:cxn>
            </a:cxnLst>
            <a:rect l="l" t="t" r="r" b="b"/>
            <a:pathLst>
              <a:path w="5216" h="3666">
                <a:moveTo>
                  <a:pt x="611" y="0"/>
                </a:moveTo>
                <a:lnTo>
                  <a:pt x="5216" y="0"/>
                </a:lnTo>
                <a:lnTo>
                  <a:pt x="5216" y="3055"/>
                </a:lnTo>
                <a:cubicBezTo>
                  <a:pt x="5216" y="3392"/>
                  <a:pt x="4942" y="3666"/>
                  <a:pt x="4605" y="3666"/>
                </a:cubicBezTo>
                <a:lnTo>
                  <a:pt x="0" y="3666"/>
                </a:lnTo>
                <a:lnTo>
                  <a:pt x="0" y="611"/>
                </a:lnTo>
                <a:cubicBezTo>
                  <a:pt x="0" y="274"/>
                  <a:pt x="274" y="0"/>
                  <a:pt x="611" y="0"/>
                </a:cubicBezTo>
                <a:close/>
              </a:path>
            </a:pathLst>
          </a:custGeom>
          <a:solidFill>
            <a:schemeClr val="accent1"/>
          </a:solidFill>
          <a:ln w="9525" cmpd="sng">
            <a:solidFill>
              <a:schemeClr val="accent1">
                <a:alpha val="40000"/>
              </a:schemeClr>
            </a:solidFill>
          </a:ln>
        </p:spPr>
      </p:pic>
      <p:cxnSp>
        <p:nvCxnSpPr>
          <p:cNvPr id="9" name="直接连接符 35"/>
          <p:cNvCxnSpPr/>
          <p:nvPr>
            <p:custDataLst>
              <p:tags r:id="rId20"/>
            </p:custDataLst>
          </p:nvPr>
        </p:nvCxnSpPr>
        <p:spPr>
          <a:xfrm>
            <a:off x="9026942" y="4616078"/>
            <a:ext cx="1626610" cy="0"/>
          </a:xfrm>
          <a:prstGeom prst="line">
            <a:avLst/>
          </a:prstGeom>
          <a:ln>
            <a:solidFill>
              <a:schemeClr val="accent1">
                <a:lumMod val="75000"/>
                <a:alpha val="50000"/>
              </a:schemeClr>
            </a:solidFill>
          </a:ln>
        </p:spPr>
        <p:style>
          <a:lnRef idx="2">
            <a:schemeClr val="accent1"/>
          </a:lnRef>
          <a:fillRef idx="0">
            <a:srgbClr val="FFFFFF"/>
          </a:fillRef>
          <a:effectRef idx="0">
            <a:srgbClr val="FFFFFF"/>
          </a:effectRef>
          <a:fontRef idx="minor">
            <a:schemeClr val="tx1"/>
          </a:fontRef>
        </p:style>
      </p:cxnSp>
    </p:spTree>
    <p:custDataLst>
      <p:tags r:id="rId2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rPr lang="zh-CN" altLang="en-US"/>
              <a:t>风格：现实主义</a:t>
            </a:r>
            <a:endParaRPr lang="zh-CN" altLang="en-US"/>
          </a:p>
        </p:txBody>
      </p:sp>
      <p:sp>
        <p:nvSpPr>
          <p:cNvPr id="18" name="任意多边形: 形状 17"/>
          <p:cNvSpPr/>
          <p:nvPr>
            <p:custDataLst>
              <p:tags r:id="rId2"/>
            </p:custDataLst>
          </p:nvPr>
        </p:nvSpPr>
        <p:spPr>
          <a:xfrm>
            <a:off x="6453505" y="1838325"/>
            <a:ext cx="4974928" cy="3519374"/>
          </a:xfrm>
          <a:custGeom>
            <a:avLst/>
            <a:gdLst>
              <a:gd name="connsiteX0" fmla="*/ 4776390 w 4954194"/>
              <a:gd name="connsiteY0" fmla="*/ 0 h 3519374"/>
              <a:gd name="connsiteX1" fmla="*/ 1275648 w 4954194"/>
              <a:gd name="connsiteY1" fmla="*/ 0 h 3519374"/>
              <a:gd name="connsiteX2" fmla="*/ 1130414 w 4954194"/>
              <a:gd name="connsiteY2" fmla="*/ 75212 h 3519374"/>
              <a:gd name="connsiteX3" fmla="*/ 12980 w 4954194"/>
              <a:gd name="connsiteY3" fmla="*/ 1657097 h 3519374"/>
              <a:gd name="connsiteX4" fmla="*/ 12971 w 4954194"/>
              <a:gd name="connsiteY4" fmla="*/ 1862264 h 3519374"/>
              <a:gd name="connsiteX5" fmla="*/ 1130405 w 4954194"/>
              <a:gd name="connsiteY5" fmla="*/ 3444150 h 3519374"/>
              <a:gd name="connsiteX6" fmla="*/ 1275627 w 4954194"/>
              <a:gd name="connsiteY6" fmla="*/ 3519374 h 3519374"/>
              <a:gd name="connsiteX7" fmla="*/ 4776369 w 4954194"/>
              <a:gd name="connsiteY7" fmla="*/ 3519374 h 3519374"/>
              <a:gd name="connsiteX8" fmla="*/ 4954194 w 4954194"/>
              <a:gd name="connsiteY8" fmla="*/ 3341570 h 3519374"/>
              <a:gd name="connsiteX9" fmla="*/ 4954194 w 4954194"/>
              <a:gd name="connsiteY9" fmla="*/ 177754 h 3519374"/>
              <a:gd name="connsiteX10" fmla="*/ 4776390 w 4954194"/>
              <a:gd name="connsiteY10" fmla="*/ 0 h 3519374"/>
              <a:gd name="connsiteX0-1" fmla="*/ 4776390 w 4954194"/>
              <a:gd name="connsiteY0-2" fmla="*/ 0 h 3519374"/>
              <a:gd name="connsiteX1-3" fmla="*/ 1275648 w 4954194"/>
              <a:gd name="connsiteY1-4" fmla="*/ 0 h 3519374"/>
              <a:gd name="connsiteX2-5" fmla="*/ 1130414 w 4954194"/>
              <a:gd name="connsiteY2-6" fmla="*/ 75212 h 3519374"/>
              <a:gd name="connsiteX3-7" fmla="*/ 12980 w 4954194"/>
              <a:gd name="connsiteY3-8" fmla="*/ 1657097 h 3519374"/>
              <a:gd name="connsiteX4-9" fmla="*/ 12971 w 4954194"/>
              <a:gd name="connsiteY4-10" fmla="*/ 1862264 h 3519374"/>
              <a:gd name="connsiteX5-11" fmla="*/ 1130405 w 4954194"/>
              <a:gd name="connsiteY5-12" fmla="*/ 3444150 h 3519374"/>
              <a:gd name="connsiteX6-13" fmla="*/ 1275627 w 4954194"/>
              <a:gd name="connsiteY6-14" fmla="*/ 3519374 h 3519374"/>
              <a:gd name="connsiteX7-15" fmla="*/ 4776369 w 4954194"/>
              <a:gd name="connsiteY7-16" fmla="*/ 3519374 h 3519374"/>
              <a:gd name="connsiteX8-17" fmla="*/ 4954194 w 4954194"/>
              <a:gd name="connsiteY8-18" fmla="*/ 3341570 h 3519374"/>
              <a:gd name="connsiteX9-19" fmla="*/ 4954194 w 4954194"/>
              <a:gd name="connsiteY9-20" fmla="*/ 177754 h 3519374"/>
              <a:gd name="connsiteX10-21" fmla="*/ 4776390 w 4954194"/>
              <a:gd name="connsiteY10-22" fmla="*/ 0 h 3519374"/>
              <a:gd name="connsiteX0-23" fmla="*/ 4776390 w 4954194"/>
              <a:gd name="connsiteY0-24" fmla="*/ 0 h 3519374"/>
              <a:gd name="connsiteX1-25" fmla="*/ 1275648 w 4954194"/>
              <a:gd name="connsiteY1-26" fmla="*/ 0 h 3519374"/>
              <a:gd name="connsiteX2-27" fmla="*/ 1130414 w 4954194"/>
              <a:gd name="connsiteY2-28" fmla="*/ 75212 h 3519374"/>
              <a:gd name="connsiteX3-29" fmla="*/ 12980 w 4954194"/>
              <a:gd name="connsiteY3-30" fmla="*/ 1657097 h 3519374"/>
              <a:gd name="connsiteX4-31" fmla="*/ 12971 w 4954194"/>
              <a:gd name="connsiteY4-32" fmla="*/ 1862264 h 3519374"/>
              <a:gd name="connsiteX5-33" fmla="*/ 1130405 w 4954194"/>
              <a:gd name="connsiteY5-34" fmla="*/ 3444150 h 3519374"/>
              <a:gd name="connsiteX6-35" fmla="*/ 1275627 w 4954194"/>
              <a:gd name="connsiteY6-36" fmla="*/ 3519374 h 3519374"/>
              <a:gd name="connsiteX7-37" fmla="*/ 4776369 w 4954194"/>
              <a:gd name="connsiteY7-38" fmla="*/ 3519374 h 3519374"/>
              <a:gd name="connsiteX8-39" fmla="*/ 4954194 w 4954194"/>
              <a:gd name="connsiteY8-40" fmla="*/ 3341570 h 3519374"/>
              <a:gd name="connsiteX9-41" fmla="*/ 4954194 w 4954194"/>
              <a:gd name="connsiteY9-42" fmla="*/ 177754 h 3519374"/>
              <a:gd name="connsiteX10-43" fmla="*/ 4776390 w 4954194"/>
              <a:gd name="connsiteY10-44" fmla="*/ 0 h 3519374"/>
              <a:gd name="connsiteX0-45" fmla="*/ 4776390 w 4954194"/>
              <a:gd name="connsiteY0-46" fmla="*/ 0 h 3519374"/>
              <a:gd name="connsiteX1-47" fmla="*/ 1275648 w 4954194"/>
              <a:gd name="connsiteY1-48" fmla="*/ 0 h 3519374"/>
              <a:gd name="connsiteX2-49" fmla="*/ 1130414 w 4954194"/>
              <a:gd name="connsiteY2-50" fmla="*/ 75212 h 3519374"/>
              <a:gd name="connsiteX3-51" fmla="*/ 12980 w 4954194"/>
              <a:gd name="connsiteY3-52" fmla="*/ 1657097 h 3519374"/>
              <a:gd name="connsiteX4-53" fmla="*/ 12971 w 4954194"/>
              <a:gd name="connsiteY4-54" fmla="*/ 1862264 h 3519374"/>
              <a:gd name="connsiteX5-55" fmla="*/ 1130405 w 4954194"/>
              <a:gd name="connsiteY5-56" fmla="*/ 3444150 h 3519374"/>
              <a:gd name="connsiteX6-57" fmla="*/ 1275627 w 4954194"/>
              <a:gd name="connsiteY6-58" fmla="*/ 3519374 h 3519374"/>
              <a:gd name="connsiteX7-59" fmla="*/ 4776369 w 4954194"/>
              <a:gd name="connsiteY7-60" fmla="*/ 3519374 h 3519374"/>
              <a:gd name="connsiteX8-61" fmla="*/ 4954194 w 4954194"/>
              <a:gd name="connsiteY8-62" fmla="*/ 3341570 h 3519374"/>
              <a:gd name="connsiteX9-63" fmla="*/ 4954194 w 4954194"/>
              <a:gd name="connsiteY9-64" fmla="*/ 177754 h 3519374"/>
              <a:gd name="connsiteX10-65" fmla="*/ 4776390 w 4954194"/>
              <a:gd name="connsiteY10-66" fmla="*/ 0 h 3519374"/>
              <a:gd name="connsiteX0-67" fmla="*/ 4776390 w 4954194"/>
              <a:gd name="connsiteY0-68" fmla="*/ 0 h 3519374"/>
              <a:gd name="connsiteX1-69" fmla="*/ 1275648 w 4954194"/>
              <a:gd name="connsiteY1-70" fmla="*/ 0 h 3519374"/>
              <a:gd name="connsiteX2-71" fmla="*/ 1130414 w 4954194"/>
              <a:gd name="connsiteY2-72" fmla="*/ 75212 h 3519374"/>
              <a:gd name="connsiteX3-73" fmla="*/ 12980 w 4954194"/>
              <a:gd name="connsiteY3-74" fmla="*/ 1657097 h 3519374"/>
              <a:gd name="connsiteX4-75" fmla="*/ 12971 w 4954194"/>
              <a:gd name="connsiteY4-76" fmla="*/ 1862264 h 3519374"/>
              <a:gd name="connsiteX5-77" fmla="*/ 1130405 w 4954194"/>
              <a:gd name="connsiteY5-78" fmla="*/ 3444150 h 3519374"/>
              <a:gd name="connsiteX6-79" fmla="*/ 1275627 w 4954194"/>
              <a:gd name="connsiteY6-80" fmla="*/ 3519374 h 3519374"/>
              <a:gd name="connsiteX7-81" fmla="*/ 4776369 w 4954194"/>
              <a:gd name="connsiteY7-82" fmla="*/ 3519374 h 3519374"/>
              <a:gd name="connsiteX8-83" fmla="*/ 4954194 w 4954194"/>
              <a:gd name="connsiteY8-84" fmla="*/ 3341570 h 3519374"/>
              <a:gd name="connsiteX9-85" fmla="*/ 4954194 w 4954194"/>
              <a:gd name="connsiteY9-86" fmla="*/ 177754 h 3519374"/>
              <a:gd name="connsiteX10-87" fmla="*/ 4776390 w 4954194"/>
              <a:gd name="connsiteY10-88" fmla="*/ 0 h 3519374"/>
              <a:gd name="connsiteX0-89" fmla="*/ 4776390 w 4954194"/>
              <a:gd name="connsiteY0-90" fmla="*/ 0 h 3519374"/>
              <a:gd name="connsiteX1-91" fmla="*/ 1275648 w 4954194"/>
              <a:gd name="connsiteY1-92" fmla="*/ 0 h 3519374"/>
              <a:gd name="connsiteX2-93" fmla="*/ 1130414 w 4954194"/>
              <a:gd name="connsiteY2-94" fmla="*/ 75212 h 3519374"/>
              <a:gd name="connsiteX3-95" fmla="*/ 12980 w 4954194"/>
              <a:gd name="connsiteY3-96" fmla="*/ 1657097 h 3519374"/>
              <a:gd name="connsiteX4-97" fmla="*/ 12971 w 4954194"/>
              <a:gd name="connsiteY4-98" fmla="*/ 1862264 h 3519374"/>
              <a:gd name="connsiteX5-99" fmla="*/ 1130405 w 4954194"/>
              <a:gd name="connsiteY5-100" fmla="*/ 3444150 h 3519374"/>
              <a:gd name="connsiteX6-101" fmla="*/ 1275627 w 4954194"/>
              <a:gd name="connsiteY6-102" fmla="*/ 3519374 h 3519374"/>
              <a:gd name="connsiteX7-103" fmla="*/ 4776369 w 4954194"/>
              <a:gd name="connsiteY7-104" fmla="*/ 3519374 h 3519374"/>
              <a:gd name="connsiteX8-105" fmla="*/ 4954194 w 4954194"/>
              <a:gd name="connsiteY8-106" fmla="*/ 3341570 h 3519374"/>
              <a:gd name="connsiteX9-107" fmla="*/ 4954194 w 4954194"/>
              <a:gd name="connsiteY9-108" fmla="*/ 177754 h 3519374"/>
              <a:gd name="connsiteX10-109" fmla="*/ 4776390 w 4954194"/>
              <a:gd name="connsiteY10-110" fmla="*/ 0 h 3519374"/>
              <a:gd name="connsiteX0-111" fmla="*/ 4776386 w 4954190"/>
              <a:gd name="connsiteY0-112" fmla="*/ 0 h 3519374"/>
              <a:gd name="connsiteX1-113" fmla="*/ 1275644 w 4954190"/>
              <a:gd name="connsiteY1-114" fmla="*/ 0 h 3519374"/>
              <a:gd name="connsiteX2-115" fmla="*/ 1130410 w 4954190"/>
              <a:gd name="connsiteY2-116" fmla="*/ 75212 h 3519374"/>
              <a:gd name="connsiteX3-117" fmla="*/ 12976 w 4954190"/>
              <a:gd name="connsiteY3-118" fmla="*/ 1657097 h 3519374"/>
              <a:gd name="connsiteX4-119" fmla="*/ 12967 w 4954190"/>
              <a:gd name="connsiteY4-120" fmla="*/ 1862264 h 3519374"/>
              <a:gd name="connsiteX5-121" fmla="*/ 1130401 w 4954190"/>
              <a:gd name="connsiteY5-122" fmla="*/ 3444150 h 3519374"/>
              <a:gd name="connsiteX6-123" fmla="*/ 1275623 w 4954190"/>
              <a:gd name="connsiteY6-124" fmla="*/ 3519374 h 3519374"/>
              <a:gd name="connsiteX7-125" fmla="*/ 4776365 w 4954190"/>
              <a:gd name="connsiteY7-126" fmla="*/ 3519374 h 3519374"/>
              <a:gd name="connsiteX8-127" fmla="*/ 4954190 w 4954190"/>
              <a:gd name="connsiteY8-128" fmla="*/ 3341570 h 3519374"/>
              <a:gd name="connsiteX9-129" fmla="*/ 4954190 w 4954190"/>
              <a:gd name="connsiteY9-130" fmla="*/ 177754 h 3519374"/>
              <a:gd name="connsiteX10-131" fmla="*/ 4776386 w 4954190"/>
              <a:gd name="connsiteY10-132" fmla="*/ 0 h 3519374"/>
              <a:gd name="connsiteX0-133" fmla="*/ 4797124 w 4974928"/>
              <a:gd name="connsiteY0-134" fmla="*/ 0 h 3519374"/>
              <a:gd name="connsiteX1-135" fmla="*/ 1296382 w 4974928"/>
              <a:gd name="connsiteY1-136" fmla="*/ 0 h 3519374"/>
              <a:gd name="connsiteX2-137" fmla="*/ 1151148 w 4974928"/>
              <a:gd name="connsiteY2-138" fmla="*/ 75212 h 3519374"/>
              <a:gd name="connsiteX3-139" fmla="*/ 33714 w 4974928"/>
              <a:gd name="connsiteY3-140" fmla="*/ 1657097 h 3519374"/>
              <a:gd name="connsiteX4-141" fmla="*/ 33705 w 4974928"/>
              <a:gd name="connsiteY4-142" fmla="*/ 1862264 h 3519374"/>
              <a:gd name="connsiteX5-143" fmla="*/ 1151139 w 4974928"/>
              <a:gd name="connsiteY5-144" fmla="*/ 3444150 h 3519374"/>
              <a:gd name="connsiteX6-145" fmla="*/ 1296361 w 4974928"/>
              <a:gd name="connsiteY6-146" fmla="*/ 3519374 h 3519374"/>
              <a:gd name="connsiteX7-147" fmla="*/ 4797103 w 4974928"/>
              <a:gd name="connsiteY7-148" fmla="*/ 3519374 h 3519374"/>
              <a:gd name="connsiteX8-149" fmla="*/ 4974928 w 4974928"/>
              <a:gd name="connsiteY8-150" fmla="*/ 3341570 h 3519374"/>
              <a:gd name="connsiteX9-151" fmla="*/ 4974928 w 4974928"/>
              <a:gd name="connsiteY9-152" fmla="*/ 177754 h 3519374"/>
              <a:gd name="connsiteX10-153" fmla="*/ 4797124 w 4974928"/>
              <a:gd name="connsiteY10-154" fmla="*/ 0 h 3519374"/>
              <a:gd name="connsiteX0-155" fmla="*/ 4797124 w 4974928"/>
              <a:gd name="connsiteY0-156" fmla="*/ 0 h 3519374"/>
              <a:gd name="connsiteX1-157" fmla="*/ 1296382 w 4974928"/>
              <a:gd name="connsiteY1-158" fmla="*/ 0 h 3519374"/>
              <a:gd name="connsiteX2-159" fmla="*/ 1151148 w 4974928"/>
              <a:gd name="connsiteY2-160" fmla="*/ 75212 h 3519374"/>
              <a:gd name="connsiteX3-161" fmla="*/ 33714 w 4974928"/>
              <a:gd name="connsiteY3-162" fmla="*/ 1657097 h 3519374"/>
              <a:gd name="connsiteX4-163" fmla="*/ 33705 w 4974928"/>
              <a:gd name="connsiteY4-164" fmla="*/ 1862264 h 3519374"/>
              <a:gd name="connsiteX5-165" fmla="*/ 1151139 w 4974928"/>
              <a:gd name="connsiteY5-166" fmla="*/ 3444150 h 3519374"/>
              <a:gd name="connsiteX6-167" fmla="*/ 1296361 w 4974928"/>
              <a:gd name="connsiteY6-168" fmla="*/ 3519374 h 3519374"/>
              <a:gd name="connsiteX7-169" fmla="*/ 4797103 w 4974928"/>
              <a:gd name="connsiteY7-170" fmla="*/ 3519374 h 3519374"/>
              <a:gd name="connsiteX8-171" fmla="*/ 4974928 w 4974928"/>
              <a:gd name="connsiteY8-172" fmla="*/ 3341570 h 3519374"/>
              <a:gd name="connsiteX9-173" fmla="*/ 4974928 w 4974928"/>
              <a:gd name="connsiteY9-174" fmla="*/ 177754 h 3519374"/>
              <a:gd name="connsiteX10-175" fmla="*/ 4797124 w 4974928"/>
              <a:gd name="connsiteY10-176" fmla="*/ 0 h 3519374"/>
              <a:gd name="connsiteX0-177" fmla="*/ 4797124 w 4974928"/>
              <a:gd name="connsiteY0-178" fmla="*/ 0 h 3519374"/>
              <a:gd name="connsiteX1-179" fmla="*/ 1296382 w 4974928"/>
              <a:gd name="connsiteY1-180" fmla="*/ 0 h 3519374"/>
              <a:gd name="connsiteX2-181" fmla="*/ 1151148 w 4974928"/>
              <a:gd name="connsiteY2-182" fmla="*/ 75212 h 3519374"/>
              <a:gd name="connsiteX3-183" fmla="*/ 33714 w 4974928"/>
              <a:gd name="connsiteY3-184" fmla="*/ 1657097 h 3519374"/>
              <a:gd name="connsiteX4-185" fmla="*/ 33705 w 4974928"/>
              <a:gd name="connsiteY4-186" fmla="*/ 1862264 h 3519374"/>
              <a:gd name="connsiteX5-187" fmla="*/ 1151139 w 4974928"/>
              <a:gd name="connsiteY5-188" fmla="*/ 3444150 h 3519374"/>
              <a:gd name="connsiteX6-189" fmla="*/ 1296361 w 4974928"/>
              <a:gd name="connsiteY6-190" fmla="*/ 3519374 h 3519374"/>
              <a:gd name="connsiteX7-191" fmla="*/ 4797103 w 4974928"/>
              <a:gd name="connsiteY7-192" fmla="*/ 3519374 h 3519374"/>
              <a:gd name="connsiteX8-193" fmla="*/ 4974928 w 4974928"/>
              <a:gd name="connsiteY8-194" fmla="*/ 3341570 h 3519374"/>
              <a:gd name="connsiteX9-195" fmla="*/ 4974928 w 4974928"/>
              <a:gd name="connsiteY9-196" fmla="*/ 177754 h 3519374"/>
              <a:gd name="connsiteX10-197" fmla="*/ 4797124 w 4974928"/>
              <a:gd name="connsiteY10-198" fmla="*/ 0 h 3519374"/>
              <a:gd name="connsiteX0-199" fmla="*/ 4797124 w 4974928"/>
              <a:gd name="connsiteY0-200" fmla="*/ 0 h 3519374"/>
              <a:gd name="connsiteX1-201" fmla="*/ 1296382 w 4974928"/>
              <a:gd name="connsiteY1-202" fmla="*/ 0 h 3519374"/>
              <a:gd name="connsiteX2-203" fmla="*/ 1151148 w 4974928"/>
              <a:gd name="connsiteY2-204" fmla="*/ 75212 h 3519374"/>
              <a:gd name="connsiteX3-205" fmla="*/ 33714 w 4974928"/>
              <a:gd name="connsiteY3-206" fmla="*/ 1657097 h 3519374"/>
              <a:gd name="connsiteX4-207" fmla="*/ 33705 w 4974928"/>
              <a:gd name="connsiteY4-208" fmla="*/ 1862264 h 3519374"/>
              <a:gd name="connsiteX5-209" fmla="*/ 1151139 w 4974928"/>
              <a:gd name="connsiteY5-210" fmla="*/ 3444150 h 3519374"/>
              <a:gd name="connsiteX6-211" fmla="*/ 1296361 w 4974928"/>
              <a:gd name="connsiteY6-212" fmla="*/ 3519374 h 3519374"/>
              <a:gd name="connsiteX7-213" fmla="*/ 4797103 w 4974928"/>
              <a:gd name="connsiteY7-214" fmla="*/ 3519374 h 3519374"/>
              <a:gd name="connsiteX8-215" fmla="*/ 4974928 w 4974928"/>
              <a:gd name="connsiteY8-216" fmla="*/ 3341570 h 3519374"/>
              <a:gd name="connsiteX9-217" fmla="*/ 4974928 w 4974928"/>
              <a:gd name="connsiteY9-218" fmla="*/ 177754 h 3519374"/>
              <a:gd name="connsiteX10-219" fmla="*/ 4797124 w 4974928"/>
              <a:gd name="connsiteY10-220" fmla="*/ 0 h 3519374"/>
              <a:gd name="connsiteX0-221" fmla="*/ 4797124 w 4974928"/>
              <a:gd name="connsiteY0-222" fmla="*/ 0 h 3519374"/>
              <a:gd name="connsiteX1-223" fmla="*/ 1296382 w 4974928"/>
              <a:gd name="connsiteY1-224" fmla="*/ 0 h 3519374"/>
              <a:gd name="connsiteX2-225" fmla="*/ 1151148 w 4974928"/>
              <a:gd name="connsiteY2-226" fmla="*/ 75212 h 3519374"/>
              <a:gd name="connsiteX3-227" fmla="*/ 33714 w 4974928"/>
              <a:gd name="connsiteY3-228" fmla="*/ 1657097 h 3519374"/>
              <a:gd name="connsiteX4-229" fmla="*/ 33705 w 4974928"/>
              <a:gd name="connsiteY4-230" fmla="*/ 1862264 h 3519374"/>
              <a:gd name="connsiteX5-231" fmla="*/ 1151139 w 4974928"/>
              <a:gd name="connsiteY5-232" fmla="*/ 3444150 h 3519374"/>
              <a:gd name="connsiteX6-233" fmla="*/ 1296361 w 4974928"/>
              <a:gd name="connsiteY6-234" fmla="*/ 3519374 h 3519374"/>
              <a:gd name="connsiteX7-235" fmla="*/ 4797103 w 4974928"/>
              <a:gd name="connsiteY7-236" fmla="*/ 3519374 h 3519374"/>
              <a:gd name="connsiteX8-237" fmla="*/ 4974928 w 4974928"/>
              <a:gd name="connsiteY8-238" fmla="*/ 3341570 h 3519374"/>
              <a:gd name="connsiteX9-239" fmla="*/ 4974928 w 4974928"/>
              <a:gd name="connsiteY9-240" fmla="*/ 177754 h 3519374"/>
              <a:gd name="connsiteX10-241" fmla="*/ 4797124 w 4974928"/>
              <a:gd name="connsiteY10-242" fmla="*/ 0 h 3519374"/>
              <a:gd name="connsiteX0-243" fmla="*/ 4797124 w 4974928"/>
              <a:gd name="connsiteY0-244" fmla="*/ 0 h 3519374"/>
              <a:gd name="connsiteX1-245" fmla="*/ 1296382 w 4974928"/>
              <a:gd name="connsiteY1-246" fmla="*/ 0 h 3519374"/>
              <a:gd name="connsiteX2-247" fmla="*/ 1151148 w 4974928"/>
              <a:gd name="connsiteY2-248" fmla="*/ 75212 h 3519374"/>
              <a:gd name="connsiteX3-249" fmla="*/ 33714 w 4974928"/>
              <a:gd name="connsiteY3-250" fmla="*/ 1657097 h 3519374"/>
              <a:gd name="connsiteX4-251" fmla="*/ 33705 w 4974928"/>
              <a:gd name="connsiteY4-252" fmla="*/ 1862264 h 3519374"/>
              <a:gd name="connsiteX5-253" fmla="*/ 1151139 w 4974928"/>
              <a:gd name="connsiteY5-254" fmla="*/ 3444150 h 3519374"/>
              <a:gd name="connsiteX6-255" fmla="*/ 1296361 w 4974928"/>
              <a:gd name="connsiteY6-256" fmla="*/ 3519374 h 3519374"/>
              <a:gd name="connsiteX7-257" fmla="*/ 4797103 w 4974928"/>
              <a:gd name="connsiteY7-258" fmla="*/ 3519374 h 3519374"/>
              <a:gd name="connsiteX8-259" fmla="*/ 4974928 w 4974928"/>
              <a:gd name="connsiteY8-260" fmla="*/ 3341570 h 3519374"/>
              <a:gd name="connsiteX9-261" fmla="*/ 4974928 w 4974928"/>
              <a:gd name="connsiteY9-262" fmla="*/ 177754 h 3519374"/>
              <a:gd name="connsiteX10-263" fmla="*/ 4797124 w 4974928"/>
              <a:gd name="connsiteY10-264" fmla="*/ 0 h 3519374"/>
              <a:gd name="connsiteX0-265" fmla="*/ 4797124 w 4974928"/>
              <a:gd name="connsiteY0-266" fmla="*/ 0 h 3519374"/>
              <a:gd name="connsiteX1-267" fmla="*/ 1296382 w 4974928"/>
              <a:gd name="connsiteY1-268" fmla="*/ 0 h 3519374"/>
              <a:gd name="connsiteX2-269" fmla="*/ 1151148 w 4974928"/>
              <a:gd name="connsiteY2-270" fmla="*/ 75212 h 3519374"/>
              <a:gd name="connsiteX3-271" fmla="*/ 33714 w 4974928"/>
              <a:gd name="connsiteY3-272" fmla="*/ 1657097 h 3519374"/>
              <a:gd name="connsiteX4-273" fmla="*/ 33705 w 4974928"/>
              <a:gd name="connsiteY4-274" fmla="*/ 1862264 h 3519374"/>
              <a:gd name="connsiteX5-275" fmla="*/ 1151139 w 4974928"/>
              <a:gd name="connsiteY5-276" fmla="*/ 3444150 h 3519374"/>
              <a:gd name="connsiteX6-277" fmla="*/ 1296361 w 4974928"/>
              <a:gd name="connsiteY6-278" fmla="*/ 3519374 h 3519374"/>
              <a:gd name="connsiteX7-279" fmla="*/ 4797103 w 4974928"/>
              <a:gd name="connsiteY7-280" fmla="*/ 3519374 h 3519374"/>
              <a:gd name="connsiteX8-281" fmla="*/ 4974928 w 4974928"/>
              <a:gd name="connsiteY8-282" fmla="*/ 3341570 h 3519374"/>
              <a:gd name="connsiteX9-283" fmla="*/ 4974928 w 4974928"/>
              <a:gd name="connsiteY9-284" fmla="*/ 177754 h 3519374"/>
              <a:gd name="connsiteX10-285" fmla="*/ 4797124 w 4974928"/>
              <a:gd name="connsiteY10-286" fmla="*/ 0 h 3519374"/>
              <a:gd name="connsiteX0-287" fmla="*/ 4797124 w 4974928"/>
              <a:gd name="connsiteY0-288" fmla="*/ 0 h 3519374"/>
              <a:gd name="connsiteX1-289" fmla="*/ 1296382 w 4974928"/>
              <a:gd name="connsiteY1-290" fmla="*/ 0 h 3519374"/>
              <a:gd name="connsiteX2-291" fmla="*/ 1151148 w 4974928"/>
              <a:gd name="connsiteY2-292" fmla="*/ 75212 h 3519374"/>
              <a:gd name="connsiteX3-293" fmla="*/ 33714 w 4974928"/>
              <a:gd name="connsiteY3-294" fmla="*/ 1657097 h 3519374"/>
              <a:gd name="connsiteX4-295" fmla="*/ 33705 w 4974928"/>
              <a:gd name="connsiteY4-296" fmla="*/ 1862264 h 3519374"/>
              <a:gd name="connsiteX5-297" fmla="*/ 1151139 w 4974928"/>
              <a:gd name="connsiteY5-298" fmla="*/ 3444150 h 3519374"/>
              <a:gd name="connsiteX6-299" fmla="*/ 1296361 w 4974928"/>
              <a:gd name="connsiteY6-300" fmla="*/ 3519374 h 3519374"/>
              <a:gd name="connsiteX7-301" fmla="*/ 4797103 w 4974928"/>
              <a:gd name="connsiteY7-302" fmla="*/ 3519374 h 3519374"/>
              <a:gd name="connsiteX8-303" fmla="*/ 4974928 w 4974928"/>
              <a:gd name="connsiteY8-304" fmla="*/ 3341570 h 3519374"/>
              <a:gd name="connsiteX9-305" fmla="*/ 4974928 w 4974928"/>
              <a:gd name="connsiteY9-306" fmla="*/ 177754 h 3519374"/>
              <a:gd name="connsiteX10-307" fmla="*/ 4797124 w 4974928"/>
              <a:gd name="connsiteY10-308" fmla="*/ 0 h 3519374"/>
              <a:gd name="connsiteX0-309" fmla="*/ 4797124 w 4974928"/>
              <a:gd name="connsiteY0-310" fmla="*/ 0 h 3519374"/>
              <a:gd name="connsiteX1-311" fmla="*/ 1296382 w 4974928"/>
              <a:gd name="connsiteY1-312" fmla="*/ 0 h 3519374"/>
              <a:gd name="connsiteX2-313" fmla="*/ 1151148 w 4974928"/>
              <a:gd name="connsiteY2-314" fmla="*/ 75212 h 3519374"/>
              <a:gd name="connsiteX3-315" fmla="*/ 33714 w 4974928"/>
              <a:gd name="connsiteY3-316" fmla="*/ 1657097 h 3519374"/>
              <a:gd name="connsiteX4-317" fmla="*/ 33705 w 4974928"/>
              <a:gd name="connsiteY4-318" fmla="*/ 1862264 h 3519374"/>
              <a:gd name="connsiteX5-319" fmla="*/ 1151139 w 4974928"/>
              <a:gd name="connsiteY5-320" fmla="*/ 3444150 h 3519374"/>
              <a:gd name="connsiteX6-321" fmla="*/ 1296361 w 4974928"/>
              <a:gd name="connsiteY6-322" fmla="*/ 3519374 h 3519374"/>
              <a:gd name="connsiteX7-323" fmla="*/ 4797103 w 4974928"/>
              <a:gd name="connsiteY7-324" fmla="*/ 3519374 h 3519374"/>
              <a:gd name="connsiteX8-325" fmla="*/ 4974928 w 4974928"/>
              <a:gd name="connsiteY8-326" fmla="*/ 3341570 h 3519374"/>
              <a:gd name="connsiteX9-327" fmla="*/ 4974928 w 4974928"/>
              <a:gd name="connsiteY9-328" fmla="*/ 177754 h 3519374"/>
              <a:gd name="connsiteX10-329" fmla="*/ 4797124 w 4974928"/>
              <a:gd name="connsiteY10-330" fmla="*/ 0 h 3519374"/>
              <a:gd name="connsiteX0-331" fmla="*/ 4797124 w 4974928"/>
              <a:gd name="connsiteY0-332" fmla="*/ 0 h 3519374"/>
              <a:gd name="connsiteX1-333" fmla="*/ 1296382 w 4974928"/>
              <a:gd name="connsiteY1-334" fmla="*/ 0 h 3519374"/>
              <a:gd name="connsiteX2-335" fmla="*/ 1151148 w 4974928"/>
              <a:gd name="connsiteY2-336" fmla="*/ 75212 h 3519374"/>
              <a:gd name="connsiteX3-337" fmla="*/ 33714 w 4974928"/>
              <a:gd name="connsiteY3-338" fmla="*/ 1657097 h 3519374"/>
              <a:gd name="connsiteX4-339" fmla="*/ 33705 w 4974928"/>
              <a:gd name="connsiteY4-340" fmla="*/ 1862264 h 3519374"/>
              <a:gd name="connsiteX5-341" fmla="*/ 1151139 w 4974928"/>
              <a:gd name="connsiteY5-342" fmla="*/ 3444150 h 3519374"/>
              <a:gd name="connsiteX6-343" fmla="*/ 1296361 w 4974928"/>
              <a:gd name="connsiteY6-344" fmla="*/ 3519374 h 3519374"/>
              <a:gd name="connsiteX7-345" fmla="*/ 4797103 w 4974928"/>
              <a:gd name="connsiteY7-346" fmla="*/ 3519374 h 3519374"/>
              <a:gd name="connsiteX8-347" fmla="*/ 4974928 w 4974928"/>
              <a:gd name="connsiteY8-348" fmla="*/ 3341570 h 3519374"/>
              <a:gd name="connsiteX9-349" fmla="*/ 4974928 w 4974928"/>
              <a:gd name="connsiteY9-350" fmla="*/ 177754 h 3519374"/>
              <a:gd name="connsiteX10-351" fmla="*/ 4797124 w 4974928"/>
              <a:gd name="connsiteY10-352" fmla="*/ 0 h 3519374"/>
              <a:gd name="connsiteX0-353" fmla="*/ 4797124 w 4974928"/>
              <a:gd name="connsiteY0-354" fmla="*/ 0 h 3519374"/>
              <a:gd name="connsiteX1-355" fmla="*/ 1296382 w 4974928"/>
              <a:gd name="connsiteY1-356" fmla="*/ 0 h 3519374"/>
              <a:gd name="connsiteX2-357" fmla="*/ 1151148 w 4974928"/>
              <a:gd name="connsiteY2-358" fmla="*/ 75212 h 3519374"/>
              <a:gd name="connsiteX3-359" fmla="*/ 33714 w 4974928"/>
              <a:gd name="connsiteY3-360" fmla="*/ 1657097 h 3519374"/>
              <a:gd name="connsiteX4-361" fmla="*/ 33705 w 4974928"/>
              <a:gd name="connsiteY4-362" fmla="*/ 1862264 h 3519374"/>
              <a:gd name="connsiteX5-363" fmla="*/ 1151139 w 4974928"/>
              <a:gd name="connsiteY5-364" fmla="*/ 3444150 h 3519374"/>
              <a:gd name="connsiteX6-365" fmla="*/ 1296361 w 4974928"/>
              <a:gd name="connsiteY6-366" fmla="*/ 3519374 h 3519374"/>
              <a:gd name="connsiteX7-367" fmla="*/ 4797103 w 4974928"/>
              <a:gd name="connsiteY7-368" fmla="*/ 3519374 h 3519374"/>
              <a:gd name="connsiteX8-369" fmla="*/ 4974928 w 4974928"/>
              <a:gd name="connsiteY8-370" fmla="*/ 3341570 h 3519374"/>
              <a:gd name="connsiteX9-371" fmla="*/ 4974928 w 4974928"/>
              <a:gd name="connsiteY9-372" fmla="*/ 177754 h 3519374"/>
              <a:gd name="connsiteX10-373" fmla="*/ 4797124 w 4974928"/>
              <a:gd name="connsiteY10-374" fmla="*/ 0 h 3519374"/>
              <a:gd name="connsiteX0-375" fmla="*/ 4797124 w 4974928"/>
              <a:gd name="connsiteY0-376" fmla="*/ 0 h 3519374"/>
              <a:gd name="connsiteX1-377" fmla="*/ 1296382 w 4974928"/>
              <a:gd name="connsiteY1-378" fmla="*/ 0 h 3519374"/>
              <a:gd name="connsiteX2-379" fmla="*/ 1151148 w 4974928"/>
              <a:gd name="connsiteY2-380" fmla="*/ 75212 h 3519374"/>
              <a:gd name="connsiteX3-381" fmla="*/ 33714 w 4974928"/>
              <a:gd name="connsiteY3-382" fmla="*/ 1657097 h 3519374"/>
              <a:gd name="connsiteX4-383" fmla="*/ 33705 w 4974928"/>
              <a:gd name="connsiteY4-384" fmla="*/ 1862264 h 3519374"/>
              <a:gd name="connsiteX5-385" fmla="*/ 1151139 w 4974928"/>
              <a:gd name="connsiteY5-386" fmla="*/ 3444150 h 3519374"/>
              <a:gd name="connsiteX6-387" fmla="*/ 1296361 w 4974928"/>
              <a:gd name="connsiteY6-388" fmla="*/ 3519374 h 3519374"/>
              <a:gd name="connsiteX7-389" fmla="*/ 4797103 w 4974928"/>
              <a:gd name="connsiteY7-390" fmla="*/ 3519374 h 3519374"/>
              <a:gd name="connsiteX8-391" fmla="*/ 4974928 w 4974928"/>
              <a:gd name="connsiteY8-392" fmla="*/ 3341570 h 3519374"/>
              <a:gd name="connsiteX9-393" fmla="*/ 4974928 w 4974928"/>
              <a:gd name="connsiteY9-394" fmla="*/ 177754 h 3519374"/>
              <a:gd name="connsiteX10-395" fmla="*/ 4797124 w 4974928"/>
              <a:gd name="connsiteY10-396" fmla="*/ 0 h 35193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4974928" h="3519374">
                <a:moveTo>
                  <a:pt x="4797124" y="0"/>
                </a:moveTo>
                <a:cubicBezTo>
                  <a:pt x="4692969" y="0"/>
                  <a:pt x="1355294" y="0"/>
                  <a:pt x="1296382" y="0"/>
                </a:cubicBezTo>
                <a:cubicBezTo>
                  <a:pt x="1237470" y="0"/>
                  <a:pt x="1185138" y="27094"/>
                  <a:pt x="1151148" y="75212"/>
                </a:cubicBezTo>
                <a:cubicBezTo>
                  <a:pt x="1117158" y="123329"/>
                  <a:pt x="78660" y="1593470"/>
                  <a:pt x="33714" y="1657097"/>
                </a:cubicBezTo>
                <a:cubicBezTo>
                  <a:pt x="-11232" y="1720725"/>
                  <a:pt x="-11241" y="1798637"/>
                  <a:pt x="33705" y="1862264"/>
                </a:cubicBezTo>
                <a:cubicBezTo>
                  <a:pt x="78651" y="1925892"/>
                  <a:pt x="1117149" y="3396033"/>
                  <a:pt x="1151139" y="3444150"/>
                </a:cubicBezTo>
                <a:cubicBezTo>
                  <a:pt x="1185129" y="3492267"/>
                  <a:pt x="1237449" y="3519374"/>
                  <a:pt x="1296361" y="3519374"/>
                </a:cubicBezTo>
                <a:cubicBezTo>
                  <a:pt x="1355273" y="3519374"/>
                  <a:pt x="4692948" y="3519374"/>
                  <a:pt x="4797103" y="3519374"/>
                </a:cubicBezTo>
                <a:cubicBezTo>
                  <a:pt x="4901257" y="3519374"/>
                  <a:pt x="4974928" y="3445725"/>
                  <a:pt x="4974928" y="3341570"/>
                </a:cubicBezTo>
                <a:cubicBezTo>
                  <a:pt x="4974928" y="3237416"/>
                  <a:pt x="4974928" y="281908"/>
                  <a:pt x="4974928" y="177754"/>
                </a:cubicBezTo>
                <a:cubicBezTo>
                  <a:pt x="4974928" y="73599"/>
                  <a:pt x="4901279" y="0"/>
                  <a:pt x="4797124" y="0"/>
                </a:cubicBezTo>
                <a:close/>
              </a:path>
            </a:pathLst>
          </a:custGeom>
          <a:gradFill>
            <a:gsLst>
              <a:gs pos="70000">
                <a:schemeClr val="accent2">
                  <a:lumMod val="60000"/>
                  <a:lumOff val="40000"/>
                  <a:alpha val="0"/>
                </a:schemeClr>
              </a:gs>
              <a:gs pos="0">
                <a:schemeClr val="accent2">
                  <a:lumMod val="60000"/>
                  <a:lumOff val="40000"/>
                  <a:alpha val="3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368000" tIns="45720" rIns="0" bIns="45720" numCol="1" spcCol="0" rtlCol="0" fromWordArt="0" anchor="ctr" anchorCtr="0" forceAA="0" compatLnSpc="1">
            <a:noAutofit/>
          </a:bodyPr>
          <a:p>
            <a:pPr algn="just">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sym typeface="+mn-ea"/>
              </a:rPr>
              <a:t>模拟测试表明，有机体若保留</a:t>
            </a:r>
            <a:r>
              <a:rPr lang="en-US" altLang="zh-CN" sz="1400" dirty="0">
                <a:ln>
                  <a:noFill/>
                  <a:prstDash val="sysDot"/>
                </a:ln>
                <a:solidFill>
                  <a:schemeClr val="tx1">
                    <a:lumMod val="85000"/>
                    <a:lumOff val="15000"/>
                  </a:schemeClr>
                </a:solidFill>
                <a:latin typeface="+mn-ea"/>
                <a:cs typeface="+mn-ea"/>
                <a:sym typeface="+mn-ea"/>
              </a:rPr>
              <a:t>40%</a:t>
            </a:r>
            <a:r>
              <a:rPr lang="zh-CN" altLang="en-US" sz="1400" dirty="0">
                <a:ln>
                  <a:noFill/>
                  <a:prstDash val="sysDot"/>
                </a:ln>
                <a:solidFill>
                  <a:schemeClr val="tx1">
                    <a:lumMod val="85000"/>
                    <a:lumOff val="15000"/>
                  </a:schemeClr>
                </a:solidFill>
                <a:latin typeface="+mn-ea"/>
                <a:cs typeface="+mn-ea"/>
                <a:sym typeface="+mn-ea"/>
              </a:rPr>
              <a:t>以上的脑组织，即使失去</a:t>
            </a:r>
            <a:r>
              <a:rPr lang="en-US" altLang="zh-CN" sz="1400" dirty="0">
                <a:ln>
                  <a:noFill/>
                  <a:prstDash val="sysDot"/>
                </a:ln>
                <a:solidFill>
                  <a:schemeClr val="tx1">
                    <a:lumMod val="85000"/>
                    <a:lumOff val="15000"/>
                  </a:schemeClr>
                </a:solidFill>
                <a:latin typeface="+mn-ea"/>
                <a:cs typeface="+mn-ea"/>
                <a:sym typeface="+mn-ea"/>
              </a:rPr>
              <a:t>70%</a:t>
            </a:r>
            <a:r>
              <a:rPr lang="zh-CN" altLang="en-US" sz="1400" dirty="0">
                <a:ln>
                  <a:noFill/>
                  <a:prstDash val="sysDot"/>
                </a:ln>
                <a:solidFill>
                  <a:schemeClr val="tx1">
                    <a:lumMod val="85000"/>
                    <a:lumOff val="15000"/>
                  </a:schemeClr>
                </a:solidFill>
                <a:latin typeface="+mn-ea"/>
                <a:cs typeface="+mn-ea"/>
                <a:sym typeface="+mn-ea"/>
              </a:rPr>
              <a:t>以上的身体组织仍能维持生命。然而，长时间暴露将使得上述物质的休谟水平逐渐接近</a:t>
            </a:r>
            <a:r>
              <a:rPr lang="en-US" altLang="zh-CN" sz="1400" dirty="0">
                <a:ln>
                  <a:noFill/>
                  <a:prstDash val="sysDot"/>
                </a:ln>
                <a:solidFill>
                  <a:schemeClr val="tx1">
                    <a:lumMod val="85000"/>
                    <a:lumOff val="15000"/>
                  </a:schemeClr>
                </a:solidFill>
                <a:latin typeface="+mn-ea"/>
                <a:cs typeface="+mn-ea"/>
                <a:sym typeface="+mn-ea"/>
              </a:rPr>
              <a:t>SCP-3001</a:t>
            </a:r>
            <a:r>
              <a:rPr lang="zh-CN" altLang="en-US" sz="1400" dirty="0">
                <a:ln>
                  <a:noFill/>
                  <a:prstDash val="sysDot"/>
                </a:ln>
                <a:solidFill>
                  <a:schemeClr val="tx1">
                    <a:lumMod val="85000"/>
                    <a:lumOff val="15000"/>
                  </a:schemeClr>
                </a:solidFill>
                <a:latin typeface="+mn-ea"/>
                <a:cs typeface="+mn-ea"/>
                <a:sym typeface="+mn-ea"/>
              </a:rPr>
              <a:t>本身，进一步导致该物质自身的休谟场崩溃，造成严重的组织</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结构损毁。</a:t>
            </a:r>
            <a:endParaRPr lang="zh-CN" altLang="en-US" sz="1400" dirty="0">
              <a:ln>
                <a:noFill/>
                <a:prstDash val="sysDot"/>
              </a:ln>
              <a:solidFill>
                <a:schemeClr val="tx1">
                  <a:lumMod val="85000"/>
                  <a:lumOff val="15000"/>
                </a:schemeClr>
              </a:solidFill>
              <a:latin typeface="+mn-ea"/>
              <a:cs typeface="+mn-ea"/>
              <a:sym typeface="+mn-ea"/>
            </a:endParaRPr>
          </a:p>
        </p:txBody>
      </p:sp>
      <p:sp>
        <p:nvSpPr>
          <p:cNvPr id="21" name="任意多边形: 形状 20"/>
          <p:cNvSpPr/>
          <p:nvPr>
            <p:custDataLst>
              <p:tags r:id="rId3"/>
            </p:custDataLst>
          </p:nvPr>
        </p:nvSpPr>
        <p:spPr>
          <a:xfrm>
            <a:off x="824865" y="1838325"/>
            <a:ext cx="4974928" cy="3519374"/>
          </a:xfrm>
          <a:custGeom>
            <a:avLst/>
            <a:gdLst>
              <a:gd name="connsiteX0" fmla="*/ 177804 w 4954193"/>
              <a:gd name="connsiteY0" fmla="*/ 0 h 3519374"/>
              <a:gd name="connsiteX1" fmla="*/ 3678546 w 4954193"/>
              <a:gd name="connsiteY1" fmla="*/ 0 h 3519374"/>
              <a:gd name="connsiteX2" fmla="*/ 3823780 w 4954193"/>
              <a:gd name="connsiteY2" fmla="*/ 75212 h 3519374"/>
              <a:gd name="connsiteX3" fmla="*/ 4941214 w 4954193"/>
              <a:gd name="connsiteY3" fmla="*/ 1657097 h 3519374"/>
              <a:gd name="connsiteX4" fmla="*/ 4941223 w 4954193"/>
              <a:gd name="connsiteY4" fmla="*/ 1862264 h 3519374"/>
              <a:gd name="connsiteX5" fmla="*/ 3823789 w 4954193"/>
              <a:gd name="connsiteY5" fmla="*/ 3444150 h 3519374"/>
              <a:gd name="connsiteX6" fmla="*/ 3678567 w 4954193"/>
              <a:gd name="connsiteY6" fmla="*/ 3519374 h 3519374"/>
              <a:gd name="connsiteX7" fmla="*/ 177825 w 4954193"/>
              <a:gd name="connsiteY7" fmla="*/ 3519374 h 3519374"/>
              <a:gd name="connsiteX8" fmla="*/ 0 w 4954193"/>
              <a:gd name="connsiteY8" fmla="*/ 3341570 h 3519374"/>
              <a:gd name="connsiteX9" fmla="*/ 0 w 4954193"/>
              <a:gd name="connsiteY9" fmla="*/ 177754 h 3519374"/>
              <a:gd name="connsiteX10" fmla="*/ 177804 w 4954193"/>
              <a:gd name="connsiteY10" fmla="*/ 0 h 3519374"/>
              <a:gd name="connsiteX0-1" fmla="*/ 177804 w 4954193"/>
              <a:gd name="connsiteY0-2" fmla="*/ 0 h 3519374"/>
              <a:gd name="connsiteX1-3" fmla="*/ 3678546 w 4954193"/>
              <a:gd name="connsiteY1-4" fmla="*/ 0 h 3519374"/>
              <a:gd name="connsiteX2-5" fmla="*/ 3823780 w 4954193"/>
              <a:gd name="connsiteY2-6" fmla="*/ 75212 h 3519374"/>
              <a:gd name="connsiteX3-7" fmla="*/ 4941214 w 4954193"/>
              <a:gd name="connsiteY3-8" fmla="*/ 1657097 h 3519374"/>
              <a:gd name="connsiteX4-9" fmla="*/ 4941223 w 4954193"/>
              <a:gd name="connsiteY4-10" fmla="*/ 1862264 h 3519374"/>
              <a:gd name="connsiteX5-11" fmla="*/ 3823789 w 4954193"/>
              <a:gd name="connsiteY5-12" fmla="*/ 3444150 h 3519374"/>
              <a:gd name="connsiteX6-13" fmla="*/ 3678567 w 4954193"/>
              <a:gd name="connsiteY6-14" fmla="*/ 3519374 h 3519374"/>
              <a:gd name="connsiteX7-15" fmla="*/ 177825 w 4954193"/>
              <a:gd name="connsiteY7-16" fmla="*/ 3519374 h 3519374"/>
              <a:gd name="connsiteX8-17" fmla="*/ 0 w 4954193"/>
              <a:gd name="connsiteY8-18" fmla="*/ 3341570 h 3519374"/>
              <a:gd name="connsiteX9-19" fmla="*/ 0 w 4954193"/>
              <a:gd name="connsiteY9-20" fmla="*/ 177754 h 3519374"/>
              <a:gd name="connsiteX10-21" fmla="*/ 177804 w 4954193"/>
              <a:gd name="connsiteY10-22" fmla="*/ 0 h 3519374"/>
              <a:gd name="connsiteX0-23" fmla="*/ 177804 w 4954193"/>
              <a:gd name="connsiteY0-24" fmla="*/ 0 h 3519374"/>
              <a:gd name="connsiteX1-25" fmla="*/ 3678546 w 4954193"/>
              <a:gd name="connsiteY1-26" fmla="*/ 0 h 3519374"/>
              <a:gd name="connsiteX2-27" fmla="*/ 3823780 w 4954193"/>
              <a:gd name="connsiteY2-28" fmla="*/ 75212 h 3519374"/>
              <a:gd name="connsiteX3-29" fmla="*/ 4941214 w 4954193"/>
              <a:gd name="connsiteY3-30" fmla="*/ 1657097 h 3519374"/>
              <a:gd name="connsiteX4-31" fmla="*/ 4941223 w 4954193"/>
              <a:gd name="connsiteY4-32" fmla="*/ 1862264 h 3519374"/>
              <a:gd name="connsiteX5-33" fmla="*/ 3823789 w 4954193"/>
              <a:gd name="connsiteY5-34" fmla="*/ 3444150 h 3519374"/>
              <a:gd name="connsiteX6-35" fmla="*/ 3678567 w 4954193"/>
              <a:gd name="connsiteY6-36" fmla="*/ 3519374 h 3519374"/>
              <a:gd name="connsiteX7-37" fmla="*/ 177825 w 4954193"/>
              <a:gd name="connsiteY7-38" fmla="*/ 3519374 h 3519374"/>
              <a:gd name="connsiteX8-39" fmla="*/ 0 w 4954193"/>
              <a:gd name="connsiteY8-40" fmla="*/ 3341570 h 3519374"/>
              <a:gd name="connsiteX9-41" fmla="*/ 0 w 4954193"/>
              <a:gd name="connsiteY9-42" fmla="*/ 177754 h 3519374"/>
              <a:gd name="connsiteX10-43" fmla="*/ 177804 w 4954193"/>
              <a:gd name="connsiteY10-44" fmla="*/ 0 h 3519374"/>
              <a:gd name="connsiteX0-45" fmla="*/ 177804 w 4954193"/>
              <a:gd name="connsiteY0-46" fmla="*/ 0 h 3519374"/>
              <a:gd name="connsiteX1-47" fmla="*/ 3678546 w 4954193"/>
              <a:gd name="connsiteY1-48" fmla="*/ 0 h 3519374"/>
              <a:gd name="connsiteX2-49" fmla="*/ 3823780 w 4954193"/>
              <a:gd name="connsiteY2-50" fmla="*/ 75212 h 3519374"/>
              <a:gd name="connsiteX3-51" fmla="*/ 4941214 w 4954193"/>
              <a:gd name="connsiteY3-52" fmla="*/ 1657097 h 3519374"/>
              <a:gd name="connsiteX4-53" fmla="*/ 4941223 w 4954193"/>
              <a:gd name="connsiteY4-54" fmla="*/ 1862264 h 3519374"/>
              <a:gd name="connsiteX5-55" fmla="*/ 3823789 w 4954193"/>
              <a:gd name="connsiteY5-56" fmla="*/ 3444150 h 3519374"/>
              <a:gd name="connsiteX6-57" fmla="*/ 3678567 w 4954193"/>
              <a:gd name="connsiteY6-58" fmla="*/ 3519374 h 3519374"/>
              <a:gd name="connsiteX7-59" fmla="*/ 177825 w 4954193"/>
              <a:gd name="connsiteY7-60" fmla="*/ 3519374 h 3519374"/>
              <a:gd name="connsiteX8-61" fmla="*/ 0 w 4954193"/>
              <a:gd name="connsiteY8-62" fmla="*/ 3341570 h 3519374"/>
              <a:gd name="connsiteX9-63" fmla="*/ 0 w 4954193"/>
              <a:gd name="connsiteY9-64" fmla="*/ 177754 h 3519374"/>
              <a:gd name="connsiteX10-65" fmla="*/ 177804 w 4954193"/>
              <a:gd name="connsiteY10-66" fmla="*/ 0 h 3519374"/>
              <a:gd name="connsiteX0-67" fmla="*/ 177804 w 4954193"/>
              <a:gd name="connsiteY0-68" fmla="*/ 0 h 3519374"/>
              <a:gd name="connsiteX1-69" fmla="*/ 3678546 w 4954193"/>
              <a:gd name="connsiteY1-70" fmla="*/ 0 h 3519374"/>
              <a:gd name="connsiteX2-71" fmla="*/ 3823780 w 4954193"/>
              <a:gd name="connsiteY2-72" fmla="*/ 75212 h 3519374"/>
              <a:gd name="connsiteX3-73" fmla="*/ 4941214 w 4954193"/>
              <a:gd name="connsiteY3-74" fmla="*/ 1657097 h 3519374"/>
              <a:gd name="connsiteX4-75" fmla="*/ 4941223 w 4954193"/>
              <a:gd name="connsiteY4-76" fmla="*/ 1862264 h 3519374"/>
              <a:gd name="connsiteX5-77" fmla="*/ 3823789 w 4954193"/>
              <a:gd name="connsiteY5-78" fmla="*/ 3444150 h 3519374"/>
              <a:gd name="connsiteX6-79" fmla="*/ 3678567 w 4954193"/>
              <a:gd name="connsiteY6-80" fmla="*/ 3519374 h 3519374"/>
              <a:gd name="connsiteX7-81" fmla="*/ 177825 w 4954193"/>
              <a:gd name="connsiteY7-82" fmla="*/ 3519374 h 3519374"/>
              <a:gd name="connsiteX8-83" fmla="*/ 0 w 4954193"/>
              <a:gd name="connsiteY8-84" fmla="*/ 3341570 h 3519374"/>
              <a:gd name="connsiteX9-85" fmla="*/ 0 w 4954193"/>
              <a:gd name="connsiteY9-86" fmla="*/ 177754 h 3519374"/>
              <a:gd name="connsiteX10-87" fmla="*/ 177804 w 4954193"/>
              <a:gd name="connsiteY10-88" fmla="*/ 0 h 3519374"/>
              <a:gd name="connsiteX0-89" fmla="*/ 177804 w 4954193"/>
              <a:gd name="connsiteY0-90" fmla="*/ 0 h 3519374"/>
              <a:gd name="connsiteX1-91" fmla="*/ 3678546 w 4954193"/>
              <a:gd name="connsiteY1-92" fmla="*/ 0 h 3519374"/>
              <a:gd name="connsiteX2-93" fmla="*/ 3823780 w 4954193"/>
              <a:gd name="connsiteY2-94" fmla="*/ 75212 h 3519374"/>
              <a:gd name="connsiteX3-95" fmla="*/ 4941214 w 4954193"/>
              <a:gd name="connsiteY3-96" fmla="*/ 1657097 h 3519374"/>
              <a:gd name="connsiteX4-97" fmla="*/ 4941223 w 4954193"/>
              <a:gd name="connsiteY4-98" fmla="*/ 1862264 h 3519374"/>
              <a:gd name="connsiteX5-99" fmla="*/ 3823789 w 4954193"/>
              <a:gd name="connsiteY5-100" fmla="*/ 3444150 h 3519374"/>
              <a:gd name="connsiteX6-101" fmla="*/ 3678567 w 4954193"/>
              <a:gd name="connsiteY6-102" fmla="*/ 3519374 h 3519374"/>
              <a:gd name="connsiteX7-103" fmla="*/ 177825 w 4954193"/>
              <a:gd name="connsiteY7-104" fmla="*/ 3519374 h 3519374"/>
              <a:gd name="connsiteX8-105" fmla="*/ 0 w 4954193"/>
              <a:gd name="connsiteY8-106" fmla="*/ 3341570 h 3519374"/>
              <a:gd name="connsiteX9-107" fmla="*/ 0 w 4954193"/>
              <a:gd name="connsiteY9-108" fmla="*/ 177754 h 3519374"/>
              <a:gd name="connsiteX10-109" fmla="*/ 177804 w 4954193"/>
              <a:gd name="connsiteY10-110" fmla="*/ 0 h 3519374"/>
              <a:gd name="connsiteX0-111" fmla="*/ 177804 w 4954190"/>
              <a:gd name="connsiteY0-112" fmla="*/ 0 h 3519374"/>
              <a:gd name="connsiteX1-113" fmla="*/ 3678546 w 4954190"/>
              <a:gd name="connsiteY1-114" fmla="*/ 0 h 3519374"/>
              <a:gd name="connsiteX2-115" fmla="*/ 3823780 w 4954190"/>
              <a:gd name="connsiteY2-116" fmla="*/ 75212 h 3519374"/>
              <a:gd name="connsiteX3-117" fmla="*/ 4941214 w 4954190"/>
              <a:gd name="connsiteY3-118" fmla="*/ 1657097 h 3519374"/>
              <a:gd name="connsiteX4-119" fmla="*/ 4941223 w 4954190"/>
              <a:gd name="connsiteY4-120" fmla="*/ 1862264 h 3519374"/>
              <a:gd name="connsiteX5-121" fmla="*/ 3823789 w 4954190"/>
              <a:gd name="connsiteY5-122" fmla="*/ 3444150 h 3519374"/>
              <a:gd name="connsiteX6-123" fmla="*/ 3678567 w 4954190"/>
              <a:gd name="connsiteY6-124" fmla="*/ 3519374 h 3519374"/>
              <a:gd name="connsiteX7-125" fmla="*/ 177825 w 4954190"/>
              <a:gd name="connsiteY7-126" fmla="*/ 3519374 h 3519374"/>
              <a:gd name="connsiteX8-127" fmla="*/ 0 w 4954190"/>
              <a:gd name="connsiteY8-128" fmla="*/ 3341570 h 3519374"/>
              <a:gd name="connsiteX9-129" fmla="*/ 0 w 4954190"/>
              <a:gd name="connsiteY9-130" fmla="*/ 177754 h 3519374"/>
              <a:gd name="connsiteX10-131" fmla="*/ 177804 w 4954190"/>
              <a:gd name="connsiteY10-132" fmla="*/ 0 h 3519374"/>
              <a:gd name="connsiteX0-133" fmla="*/ 177804 w 4974928"/>
              <a:gd name="connsiteY0-134" fmla="*/ 0 h 3519374"/>
              <a:gd name="connsiteX1-135" fmla="*/ 3678546 w 4974928"/>
              <a:gd name="connsiteY1-136" fmla="*/ 0 h 3519374"/>
              <a:gd name="connsiteX2-137" fmla="*/ 3823780 w 4974928"/>
              <a:gd name="connsiteY2-138" fmla="*/ 75212 h 3519374"/>
              <a:gd name="connsiteX3-139" fmla="*/ 4941214 w 4974928"/>
              <a:gd name="connsiteY3-140" fmla="*/ 1657097 h 3519374"/>
              <a:gd name="connsiteX4-141" fmla="*/ 4941223 w 4974928"/>
              <a:gd name="connsiteY4-142" fmla="*/ 1862264 h 3519374"/>
              <a:gd name="connsiteX5-143" fmla="*/ 3823789 w 4974928"/>
              <a:gd name="connsiteY5-144" fmla="*/ 3444150 h 3519374"/>
              <a:gd name="connsiteX6-145" fmla="*/ 3678567 w 4974928"/>
              <a:gd name="connsiteY6-146" fmla="*/ 3519374 h 3519374"/>
              <a:gd name="connsiteX7-147" fmla="*/ 177825 w 4974928"/>
              <a:gd name="connsiteY7-148" fmla="*/ 3519374 h 3519374"/>
              <a:gd name="connsiteX8-149" fmla="*/ 0 w 4974928"/>
              <a:gd name="connsiteY8-150" fmla="*/ 3341570 h 3519374"/>
              <a:gd name="connsiteX9-151" fmla="*/ 0 w 4974928"/>
              <a:gd name="connsiteY9-152" fmla="*/ 177754 h 3519374"/>
              <a:gd name="connsiteX10-153" fmla="*/ 177804 w 4974928"/>
              <a:gd name="connsiteY10-154" fmla="*/ 0 h 3519374"/>
              <a:gd name="connsiteX0-155" fmla="*/ 177804 w 4974928"/>
              <a:gd name="connsiteY0-156" fmla="*/ 0 h 3519374"/>
              <a:gd name="connsiteX1-157" fmla="*/ 3678546 w 4974928"/>
              <a:gd name="connsiteY1-158" fmla="*/ 0 h 3519374"/>
              <a:gd name="connsiteX2-159" fmla="*/ 3823780 w 4974928"/>
              <a:gd name="connsiteY2-160" fmla="*/ 75212 h 3519374"/>
              <a:gd name="connsiteX3-161" fmla="*/ 4941214 w 4974928"/>
              <a:gd name="connsiteY3-162" fmla="*/ 1657097 h 3519374"/>
              <a:gd name="connsiteX4-163" fmla="*/ 4941223 w 4974928"/>
              <a:gd name="connsiteY4-164" fmla="*/ 1862264 h 3519374"/>
              <a:gd name="connsiteX5-165" fmla="*/ 3823789 w 4974928"/>
              <a:gd name="connsiteY5-166" fmla="*/ 3444150 h 3519374"/>
              <a:gd name="connsiteX6-167" fmla="*/ 3678567 w 4974928"/>
              <a:gd name="connsiteY6-168" fmla="*/ 3519374 h 3519374"/>
              <a:gd name="connsiteX7-169" fmla="*/ 177825 w 4974928"/>
              <a:gd name="connsiteY7-170" fmla="*/ 3519374 h 3519374"/>
              <a:gd name="connsiteX8-171" fmla="*/ 0 w 4974928"/>
              <a:gd name="connsiteY8-172" fmla="*/ 3341570 h 3519374"/>
              <a:gd name="connsiteX9-173" fmla="*/ 0 w 4974928"/>
              <a:gd name="connsiteY9-174" fmla="*/ 177754 h 3519374"/>
              <a:gd name="connsiteX10-175" fmla="*/ 177804 w 4974928"/>
              <a:gd name="connsiteY10-176" fmla="*/ 0 h 3519374"/>
              <a:gd name="connsiteX0-177" fmla="*/ 177804 w 4974928"/>
              <a:gd name="connsiteY0-178" fmla="*/ 0 h 3519374"/>
              <a:gd name="connsiteX1-179" fmla="*/ 3678546 w 4974928"/>
              <a:gd name="connsiteY1-180" fmla="*/ 0 h 3519374"/>
              <a:gd name="connsiteX2-181" fmla="*/ 3823780 w 4974928"/>
              <a:gd name="connsiteY2-182" fmla="*/ 75212 h 3519374"/>
              <a:gd name="connsiteX3-183" fmla="*/ 4941214 w 4974928"/>
              <a:gd name="connsiteY3-184" fmla="*/ 1657097 h 3519374"/>
              <a:gd name="connsiteX4-185" fmla="*/ 4941223 w 4974928"/>
              <a:gd name="connsiteY4-186" fmla="*/ 1862264 h 3519374"/>
              <a:gd name="connsiteX5-187" fmla="*/ 3823789 w 4974928"/>
              <a:gd name="connsiteY5-188" fmla="*/ 3444150 h 3519374"/>
              <a:gd name="connsiteX6-189" fmla="*/ 3678567 w 4974928"/>
              <a:gd name="connsiteY6-190" fmla="*/ 3519374 h 3519374"/>
              <a:gd name="connsiteX7-191" fmla="*/ 177825 w 4974928"/>
              <a:gd name="connsiteY7-192" fmla="*/ 3519374 h 3519374"/>
              <a:gd name="connsiteX8-193" fmla="*/ 0 w 4974928"/>
              <a:gd name="connsiteY8-194" fmla="*/ 3341570 h 3519374"/>
              <a:gd name="connsiteX9-195" fmla="*/ 0 w 4974928"/>
              <a:gd name="connsiteY9-196" fmla="*/ 177754 h 3519374"/>
              <a:gd name="connsiteX10-197" fmla="*/ 177804 w 4974928"/>
              <a:gd name="connsiteY10-198" fmla="*/ 0 h 3519374"/>
              <a:gd name="connsiteX0-199" fmla="*/ 177804 w 4974928"/>
              <a:gd name="connsiteY0-200" fmla="*/ 0 h 3519374"/>
              <a:gd name="connsiteX1-201" fmla="*/ 3678546 w 4974928"/>
              <a:gd name="connsiteY1-202" fmla="*/ 0 h 3519374"/>
              <a:gd name="connsiteX2-203" fmla="*/ 3823780 w 4974928"/>
              <a:gd name="connsiteY2-204" fmla="*/ 75212 h 3519374"/>
              <a:gd name="connsiteX3-205" fmla="*/ 4941214 w 4974928"/>
              <a:gd name="connsiteY3-206" fmla="*/ 1657097 h 3519374"/>
              <a:gd name="connsiteX4-207" fmla="*/ 4941223 w 4974928"/>
              <a:gd name="connsiteY4-208" fmla="*/ 1862264 h 3519374"/>
              <a:gd name="connsiteX5-209" fmla="*/ 3823789 w 4974928"/>
              <a:gd name="connsiteY5-210" fmla="*/ 3444150 h 3519374"/>
              <a:gd name="connsiteX6-211" fmla="*/ 3678567 w 4974928"/>
              <a:gd name="connsiteY6-212" fmla="*/ 3519374 h 3519374"/>
              <a:gd name="connsiteX7-213" fmla="*/ 177825 w 4974928"/>
              <a:gd name="connsiteY7-214" fmla="*/ 3519374 h 3519374"/>
              <a:gd name="connsiteX8-215" fmla="*/ 0 w 4974928"/>
              <a:gd name="connsiteY8-216" fmla="*/ 3341570 h 3519374"/>
              <a:gd name="connsiteX9-217" fmla="*/ 0 w 4974928"/>
              <a:gd name="connsiteY9-218" fmla="*/ 177754 h 3519374"/>
              <a:gd name="connsiteX10-219" fmla="*/ 177804 w 4974928"/>
              <a:gd name="connsiteY10-220" fmla="*/ 0 h 3519374"/>
              <a:gd name="connsiteX0-221" fmla="*/ 177804 w 4974928"/>
              <a:gd name="connsiteY0-222" fmla="*/ 0 h 3519374"/>
              <a:gd name="connsiteX1-223" fmla="*/ 3678546 w 4974928"/>
              <a:gd name="connsiteY1-224" fmla="*/ 0 h 3519374"/>
              <a:gd name="connsiteX2-225" fmla="*/ 3823780 w 4974928"/>
              <a:gd name="connsiteY2-226" fmla="*/ 75212 h 3519374"/>
              <a:gd name="connsiteX3-227" fmla="*/ 4941214 w 4974928"/>
              <a:gd name="connsiteY3-228" fmla="*/ 1657097 h 3519374"/>
              <a:gd name="connsiteX4-229" fmla="*/ 4941223 w 4974928"/>
              <a:gd name="connsiteY4-230" fmla="*/ 1862264 h 3519374"/>
              <a:gd name="connsiteX5-231" fmla="*/ 3823789 w 4974928"/>
              <a:gd name="connsiteY5-232" fmla="*/ 3444150 h 3519374"/>
              <a:gd name="connsiteX6-233" fmla="*/ 3678567 w 4974928"/>
              <a:gd name="connsiteY6-234" fmla="*/ 3519374 h 3519374"/>
              <a:gd name="connsiteX7-235" fmla="*/ 177825 w 4974928"/>
              <a:gd name="connsiteY7-236" fmla="*/ 3519374 h 3519374"/>
              <a:gd name="connsiteX8-237" fmla="*/ 0 w 4974928"/>
              <a:gd name="connsiteY8-238" fmla="*/ 3341570 h 3519374"/>
              <a:gd name="connsiteX9-239" fmla="*/ 0 w 4974928"/>
              <a:gd name="connsiteY9-240" fmla="*/ 177754 h 3519374"/>
              <a:gd name="connsiteX10-241" fmla="*/ 177804 w 4974928"/>
              <a:gd name="connsiteY10-242" fmla="*/ 0 h 3519374"/>
              <a:gd name="connsiteX0-243" fmla="*/ 177804 w 4974928"/>
              <a:gd name="connsiteY0-244" fmla="*/ 0 h 3519374"/>
              <a:gd name="connsiteX1-245" fmla="*/ 3678546 w 4974928"/>
              <a:gd name="connsiteY1-246" fmla="*/ 0 h 3519374"/>
              <a:gd name="connsiteX2-247" fmla="*/ 3823780 w 4974928"/>
              <a:gd name="connsiteY2-248" fmla="*/ 75212 h 3519374"/>
              <a:gd name="connsiteX3-249" fmla="*/ 4941214 w 4974928"/>
              <a:gd name="connsiteY3-250" fmla="*/ 1657097 h 3519374"/>
              <a:gd name="connsiteX4-251" fmla="*/ 4941223 w 4974928"/>
              <a:gd name="connsiteY4-252" fmla="*/ 1862264 h 3519374"/>
              <a:gd name="connsiteX5-253" fmla="*/ 3823789 w 4974928"/>
              <a:gd name="connsiteY5-254" fmla="*/ 3444150 h 3519374"/>
              <a:gd name="connsiteX6-255" fmla="*/ 3678567 w 4974928"/>
              <a:gd name="connsiteY6-256" fmla="*/ 3519374 h 3519374"/>
              <a:gd name="connsiteX7-257" fmla="*/ 177825 w 4974928"/>
              <a:gd name="connsiteY7-258" fmla="*/ 3519374 h 3519374"/>
              <a:gd name="connsiteX8-259" fmla="*/ 0 w 4974928"/>
              <a:gd name="connsiteY8-260" fmla="*/ 3341570 h 3519374"/>
              <a:gd name="connsiteX9-261" fmla="*/ 0 w 4974928"/>
              <a:gd name="connsiteY9-262" fmla="*/ 177754 h 3519374"/>
              <a:gd name="connsiteX10-263" fmla="*/ 177804 w 4974928"/>
              <a:gd name="connsiteY10-264" fmla="*/ 0 h 3519374"/>
              <a:gd name="connsiteX0-265" fmla="*/ 177804 w 4974928"/>
              <a:gd name="connsiteY0-266" fmla="*/ 0 h 3519374"/>
              <a:gd name="connsiteX1-267" fmla="*/ 3678546 w 4974928"/>
              <a:gd name="connsiteY1-268" fmla="*/ 0 h 3519374"/>
              <a:gd name="connsiteX2-269" fmla="*/ 3823780 w 4974928"/>
              <a:gd name="connsiteY2-270" fmla="*/ 75212 h 3519374"/>
              <a:gd name="connsiteX3-271" fmla="*/ 4941214 w 4974928"/>
              <a:gd name="connsiteY3-272" fmla="*/ 1657097 h 3519374"/>
              <a:gd name="connsiteX4-273" fmla="*/ 4941223 w 4974928"/>
              <a:gd name="connsiteY4-274" fmla="*/ 1862264 h 3519374"/>
              <a:gd name="connsiteX5-275" fmla="*/ 3823789 w 4974928"/>
              <a:gd name="connsiteY5-276" fmla="*/ 3444150 h 3519374"/>
              <a:gd name="connsiteX6-277" fmla="*/ 3678567 w 4974928"/>
              <a:gd name="connsiteY6-278" fmla="*/ 3519374 h 3519374"/>
              <a:gd name="connsiteX7-279" fmla="*/ 177825 w 4974928"/>
              <a:gd name="connsiteY7-280" fmla="*/ 3519374 h 3519374"/>
              <a:gd name="connsiteX8-281" fmla="*/ 0 w 4974928"/>
              <a:gd name="connsiteY8-282" fmla="*/ 3341570 h 3519374"/>
              <a:gd name="connsiteX9-283" fmla="*/ 0 w 4974928"/>
              <a:gd name="connsiteY9-284" fmla="*/ 177754 h 3519374"/>
              <a:gd name="connsiteX10-285" fmla="*/ 177804 w 4974928"/>
              <a:gd name="connsiteY10-286" fmla="*/ 0 h 3519374"/>
              <a:gd name="connsiteX0-287" fmla="*/ 177804 w 4974928"/>
              <a:gd name="connsiteY0-288" fmla="*/ 0 h 3519374"/>
              <a:gd name="connsiteX1-289" fmla="*/ 3678546 w 4974928"/>
              <a:gd name="connsiteY1-290" fmla="*/ 0 h 3519374"/>
              <a:gd name="connsiteX2-291" fmla="*/ 3823780 w 4974928"/>
              <a:gd name="connsiteY2-292" fmla="*/ 75212 h 3519374"/>
              <a:gd name="connsiteX3-293" fmla="*/ 4941214 w 4974928"/>
              <a:gd name="connsiteY3-294" fmla="*/ 1657097 h 3519374"/>
              <a:gd name="connsiteX4-295" fmla="*/ 4941223 w 4974928"/>
              <a:gd name="connsiteY4-296" fmla="*/ 1862264 h 3519374"/>
              <a:gd name="connsiteX5-297" fmla="*/ 3823789 w 4974928"/>
              <a:gd name="connsiteY5-298" fmla="*/ 3444150 h 3519374"/>
              <a:gd name="connsiteX6-299" fmla="*/ 3678567 w 4974928"/>
              <a:gd name="connsiteY6-300" fmla="*/ 3519374 h 3519374"/>
              <a:gd name="connsiteX7-301" fmla="*/ 177825 w 4974928"/>
              <a:gd name="connsiteY7-302" fmla="*/ 3519374 h 3519374"/>
              <a:gd name="connsiteX8-303" fmla="*/ 0 w 4974928"/>
              <a:gd name="connsiteY8-304" fmla="*/ 3341570 h 3519374"/>
              <a:gd name="connsiteX9-305" fmla="*/ 0 w 4974928"/>
              <a:gd name="connsiteY9-306" fmla="*/ 177754 h 3519374"/>
              <a:gd name="connsiteX10-307" fmla="*/ 177804 w 4974928"/>
              <a:gd name="connsiteY10-308" fmla="*/ 0 h 3519374"/>
              <a:gd name="connsiteX0-309" fmla="*/ 177804 w 4974928"/>
              <a:gd name="connsiteY0-310" fmla="*/ 0 h 3519374"/>
              <a:gd name="connsiteX1-311" fmla="*/ 3678546 w 4974928"/>
              <a:gd name="connsiteY1-312" fmla="*/ 0 h 3519374"/>
              <a:gd name="connsiteX2-313" fmla="*/ 3823780 w 4974928"/>
              <a:gd name="connsiteY2-314" fmla="*/ 75212 h 3519374"/>
              <a:gd name="connsiteX3-315" fmla="*/ 4941214 w 4974928"/>
              <a:gd name="connsiteY3-316" fmla="*/ 1657097 h 3519374"/>
              <a:gd name="connsiteX4-317" fmla="*/ 4941223 w 4974928"/>
              <a:gd name="connsiteY4-318" fmla="*/ 1862264 h 3519374"/>
              <a:gd name="connsiteX5-319" fmla="*/ 3823789 w 4974928"/>
              <a:gd name="connsiteY5-320" fmla="*/ 3444150 h 3519374"/>
              <a:gd name="connsiteX6-321" fmla="*/ 3678567 w 4974928"/>
              <a:gd name="connsiteY6-322" fmla="*/ 3519374 h 3519374"/>
              <a:gd name="connsiteX7-323" fmla="*/ 177825 w 4974928"/>
              <a:gd name="connsiteY7-324" fmla="*/ 3519374 h 3519374"/>
              <a:gd name="connsiteX8-325" fmla="*/ 0 w 4974928"/>
              <a:gd name="connsiteY8-326" fmla="*/ 3341570 h 3519374"/>
              <a:gd name="connsiteX9-327" fmla="*/ 0 w 4974928"/>
              <a:gd name="connsiteY9-328" fmla="*/ 177754 h 3519374"/>
              <a:gd name="connsiteX10-329" fmla="*/ 177804 w 4974928"/>
              <a:gd name="connsiteY10-330" fmla="*/ 0 h 3519374"/>
              <a:gd name="connsiteX0-331" fmla="*/ 177804 w 4974928"/>
              <a:gd name="connsiteY0-332" fmla="*/ 0 h 3519374"/>
              <a:gd name="connsiteX1-333" fmla="*/ 3678546 w 4974928"/>
              <a:gd name="connsiteY1-334" fmla="*/ 0 h 3519374"/>
              <a:gd name="connsiteX2-335" fmla="*/ 3823780 w 4974928"/>
              <a:gd name="connsiteY2-336" fmla="*/ 75212 h 3519374"/>
              <a:gd name="connsiteX3-337" fmla="*/ 4941214 w 4974928"/>
              <a:gd name="connsiteY3-338" fmla="*/ 1657097 h 3519374"/>
              <a:gd name="connsiteX4-339" fmla="*/ 4941223 w 4974928"/>
              <a:gd name="connsiteY4-340" fmla="*/ 1862264 h 3519374"/>
              <a:gd name="connsiteX5-341" fmla="*/ 3823789 w 4974928"/>
              <a:gd name="connsiteY5-342" fmla="*/ 3444150 h 3519374"/>
              <a:gd name="connsiteX6-343" fmla="*/ 3678567 w 4974928"/>
              <a:gd name="connsiteY6-344" fmla="*/ 3519374 h 3519374"/>
              <a:gd name="connsiteX7-345" fmla="*/ 177825 w 4974928"/>
              <a:gd name="connsiteY7-346" fmla="*/ 3519374 h 3519374"/>
              <a:gd name="connsiteX8-347" fmla="*/ 0 w 4974928"/>
              <a:gd name="connsiteY8-348" fmla="*/ 3341570 h 3519374"/>
              <a:gd name="connsiteX9-349" fmla="*/ 0 w 4974928"/>
              <a:gd name="connsiteY9-350" fmla="*/ 177754 h 3519374"/>
              <a:gd name="connsiteX10-351" fmla="*/ 177804 w 4974928"/>
              <a:gd name="connsiteY10-352" fmla="*/ 0 h 3519374"/>
              <a:gd name="connsiteX0-353" fmla="*/ 177804 w 4974928"/>
              <a:gd name="connsiteY0-354" fmla="*/ 0 h 3519374"/>
              <a:gd name="connsiteX1-355" fmla="*/ 3678546 w 4974928"/>
              <a:gd name="connsiteY1-356" fmla="*/ 0 h 3519374"/>
              <a:gd name="connsiteX2-357" fmla="*/ 3823780 w 4974928"/>
              <a:gd name="connsiteY2-358" fmla="*/ 75212 h 3519374"/>
              <a:gd name="connsiteX3-359" fmla="*/ 4941214 w 4974928"/>
              <a:gd name="connsiteY3-360" fmla="*/ 1657097 h 3519374"/>
              <a:gd name="connsiteX4-361" fmla="*/ 4941223 w 4974928"/>
              <a:gd name="connsiteY4-362" fmla="*/ 1862264 h 3519374"/>
              <a:gd name="connsiteX5-363" fmla="*/ 3823789 w 4974928"/>
              <a:gd name="connsiteY5-364" fmla="*/ 3444150 h 3519374"/>
              <a:gd name="connsiteX6-365" fmla="*/ 3678567 w 4974928"/>
              <a:gd name="connsiteY6-366" fmla="*/ 3519374 h 3519374"/>
              <a:gd name="connsiteX7-367" fmla="*/ 177825 w 4974928"/>
              <a:gd name="connsiteY7-368" fmla="*/ 3519374 h 3519374"/>
              <a:gd name="connsiteX8-369" fmla="*/ 0 w 4974928"/>
              <a:gd name="connsiteY8-370" fmla="*/ 3341570 h 3519374"/>
              <a:gd name="connsiteX9-371" fmla="*/ 0 w 4974928"/>
              <a:gd name="connsiteY9-372" fmla="*/ 177754 h 3519374"/>
              <a:gd name="connsiteX10-373" fmla="*/ 177804 w 4974928"/>
              <a:gd name="connsiteY10-374" fmla="*/ 0 h 3519374"/>
              <a:gd name="connsiteX0-375" fmla="*/ 177804 w 4974928"/>
              <a:gd name="connsiteY0-376" fmla="*/ 0 h 3519374"/>
              <a:gd name="connsiteX1-377" fmla="*/ 3678546 w 4974928"/>
              <a:gd name="connsiteY1-378" fmla="*/ 0 h 3519374"/>
              <a:gd name="connsiteX2-379" fmla="*/ 3823780 w 4974928"/>
              <a:gd name="connsiteY2-380" fmla="*/ 75212 h 3519374"/>
              <a:gd name="connsiteX3-381" fmla="*/ 4941214 w 4974928"/>
              <a:gd name="connsiteY3-382" fmla="*/ 1657097 h 3519374"/>
              <a:gd name="connsiteX4-383" fmla="*/ 4941223 w 4974928"/>
              <a:gd name="connsiteY4-384" fmla="*/ 1862264 h 3519374"/>
              <a:gd name="connsiteX5-385" fmla="*/ 3823789 w 4974928"/>
              <a:gd name="connsiteY5-386" fmla="*/ 3444150 h 3519374"/>
              <a:gd name="connsiteX6-387" fmla="*/ 3678567 w 4974928"/>
              <a:gd name="connsiteY6-388" fmla="*/ 3519374 h 3519374"/>
              <a:gd name="connsiteX7-389" fmla="*/ 177825 w 4974928"/>
              <a:gd name="connsiteY7-390" fmla="*/ 3519374 h 3519374"/>
              <a:gd name="connsiteX8-391" fmla="*/ 0 w 4974928"/>
              <a:gd name="connsiteY8-392" fmla="*/ 3341570 h 3519374"/>
              <a:gd name="connsiteX9-393" fmla="*/ 0 w 4974928"/>
              <a:gd name="connsiteY9-394" fmla="*/ 177754 h 3519374"/>
              <a:gd name="connsiteX10-395" fmla="*/ 177804 w 4974928"/>
              <a:gd name="connsiteY10-396" fmla="*/ 0 h 35193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4974928" h="3519374">
                <a:moveTo>
                  <a:pt x="177804" y="0"/>
                </a:moveTo>
                <a:cubicBezTo>
                  <a:pt x="281958" y="0"/>
                  <a:pt x="3619635" y="0"/>
                  <a:pt x="3678546" y="0"/>
                </a:cubicBezTo>
                <a:cubicBezTo>
                  <a:pt x="3737459" y="0"/>
                  <a:pt x="3789791" y="27094"/>
                  <a:pt x="3823780" y="75212"/>
                </a:cubicBezTo>
                <a:cubicBezTo>
                  <a:pt x="3857771" y="123329"/>
                  <a:pt x="4896269" y="1593470"/>
                  <a:pt x="4941214" y="1657097"/>
                </a:cubicBezTo>
                <a:cubicBezTo>
                  <a:pt x="4986161" y="1720725"/>
                  <a:pt x="4986170" y="1798637"/>
                  <a:pt x="4941223" y="1862264"/>
                </a:cubicBezTo>
                <a:cubicBezTo>
                  <a:pt x="4896278" y="1925892"/>
                  <a:pt x="3857780" y="3396033"/>
                  <a:pt x="3823789" y="3444150"/>
                </a:cubicBezTo>
                <a:cubicBezTo>
                  <a:pt x="3789800" y="3492267"/>
                  <a:pt x="3737480" y="3519374"/>
                  <a:pt x="3678567" y="3519374"/>
                </a:cubicBezTo>
                <a:cubicBezTo>
                  <a:pt x="3619656" y="3519374"/>
                  <a:pt x="281981" y="3519374"/>
                  <a:pt x="177825" y="3519374"/>
                </a:cubicBezTo>
                <a:cubicBezTo>
                  <a:pt x="73671" y="3519374"/>
                  <a:pt x="1" y="3445725"/>
                  <a:pt x="0" y="3341570"/>
                </a:cubicBezTo>
                <a:cubicBezTo>
                  <a:pt x="1" y="3237416"/>
                  <a:pt x="1" y="281908"/>
                  <a:pt x="0" y="177754"/>
                </a:cubicBezTo>
                <a:cubicBezTo>
                  <a:pt x="1" y="73599"/>
                  <a:pt x="73649" y="0"/>
                  <a:pt x="177804" y="0"/>
                </a:cubicBezTo>
                <a:close/>
              </a:path>
            </a:pathLst>
          </a:custGeom>
          <a:gradFill>
            <a:gsLst>
              <a:gs pos="30000">
                <a:schemeClr val="accent1">
                  <a:lumMod val="60000"/>
                  <a:lumOff val="40000"/>
                  <a:alpha val="0"/>
                </a:schemeClr>
              </a:gs>
              <a:gs pos="100000">
                <a:schemeClr val="accent1">
                  <a:lumMod val="60000"/>
                  <a:lumOff val="40000"/>
                  <a:alpha val="3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1368000" bIns="45720" numCol="1" spcCol="0" rtlCol="0" fromWordArt="0" anchor="ctr" anchorCtr="0" forceAA="0" compatLnSpc="1">
            <a:noAutofit/>
          </a:bodyPr>
          <a:p>
            <a:pPr algn="just">
              <a:lnSpc>
                <a:spcPct val="150000"/>
              </a:lnSpc>
              <a:spcBef>
                <a:spcPct val="0"/>
              </a:spcBef>
              <a:spcAft>
                <a:spcPct val="0"/>
              </a:spcAft>
            </a:pPr>
            <a:r>
              <a:rPr lang="en-US" altLang="zh-CN" sz="1400" dirty="0">
                <a:ln>
                  <a:noFill/>
                  <a:prstDash val="sysDot"/>
                </a:ln>
                <a:solidFill>
                  <a:schemeClr val="tx1">
                    <a:lumMod val="85000"/>
                    <a:lumOff val="15000"/>
                  </a:schemeClr>
                </a:solidFill>
                <a:latin typeface="+mn-ea"/>
                <a:cs typeface="+mn-ea"/>
                <a:sym typeface="+mn-ea"/>
              </a:rPr>
              <a:t>SCP-3001</a:t>
            </a:r>
            <a:r>
              <a:rPr lang="zh-CN" altLang="en-US" sz="1400" dirty="0">
                <a:ln>
                  <a:noFill/>
                  <a:prstDash val="sysDot"/>
                </a:ln>
                <a:solidFill>
                  <a:schemeClr val="tx1">
                    <a:lumMod val="85000"/>
                    <a:lumOff val="15000"/>
                  </a:schemeClr>
                </a:solidFill>
                <a:latin typeface="+mn-ea"/>
                <a:cs typeface="+mn-ea"/>
                <a:sym typeface="+mn-ea"/>
              </a:rPr>
              <a:t>是一个假定的悖论性</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非次元</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平行</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口袋空间，可通过创建瞬时</a:t>
            </a:r>
            <a:r>
              <a:rPr lang="en-US" altLang="zh-CN" sz="1400" dirty="0">
                <a:ln>
                  <a:noFill/>
                  <a:prstDash val="sysDot"/>
                </a:ln>
                <a:solidFill>
                  <a:schemeClr val="tx1">
                    <a:lumMod val="85000"/>
                    <a:lumOff val="15000"/>
                  </a:schemeClr>
                </a:solidFill>
                <a:latin typeface="+mn-ea"/>
                <a:cs typeface="+mn-ea"/>
                <a:sym typeface="+mn-ea"/>
              </a:rPr>
              <a:t>C</a:t>
            </a:r>
            <a:r>
              <a:rPr lang="zh-CN" altLang="en-US" sz="1400" dirty="0">
                <a:ln>
                  <a:noFill/>
                  <a:prstDash val="sysDot"/>
                </a:ln>
                <a:solidFill>
                  <a:schemeClr val="tx1">
                    <a:lumMod val="85000"/>
                    <a:lumOff val="15000"/>
                  </a:schemeClr>
                </a:solidFill>
                <a:latin typeface="+mn-ea"/>
                <a:cs typeface="+mn-ea"/>
                <a:sym typeface="+mn-ea"/>
              </a:rPr>
              <a:t>类</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破碎入口</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虫洞</a:t>
            </a:r>
            <a:r>
              <a:rPr lang="en-US" altLang="zh-CN" sz="1400" dirty="0">
                <a:ln>
                  <a:noFill/>
                  <a:prstDash val="sysDot"/>
                </a:ln>
                <a:solidFill>
                  <a:schemeClr val="tx1">
                    <a:lumMod val="85000"/>
                    <a:lumOff val="15000"/>
                  </a:schemeClr>
                </a:solidFill>
                <a:latin typeface="+mn-ea"/>
                <a:cs typeface="+mn-ea"/>
                <a:sym typeface="+mn-ea"/>
              </a:rPr>
              <a:t>1</a:t>
            </a:r>
            <a:r>
              <a:rPr lang="zh-CN" altLang="en-US" sz="1400" dirty="0">
                <a:ln>
                  <a:noFill/>
                  <a:prstDash val="sysDot"/>
                </a:ln>
                <a:solidFill>
                  <a:schemeClr val="tx1">
                    <a:lumMod val="85000"/>
                    <a:lumOff val="15000"/>
                  </a:schemeClr>
                </a:solidFill>
                <a:latin typeface="+mn-ea"/>
                <a:cs typeface="+mn-ea"/>
                <a:sym typeface="+mn-ea"/>
              </a:rPr>
              <a:t>抵达。虽被视为可无限延伸的平行宇宙，但</a:t>
            </a:r>
            <a:r>
              <a:rPr lang="en-US" altLang="zh-CN" sz="1400" dirty="0">
                <a:ln>
                  <a:noFill/>
                  <a:prstDash val="sysDot"/>
                </a:ln>
                <a:solidFill>
                  <a:schemeClr val="tx1">
                    <a:lumMod val="85000"/>
                    <a:lumOff val="15000"/>
                  </a:schemeClr>
                </a:solidFill>
                <a:latin typeface="+mn-ea"/>
                <a:cs typeface="+mn-ea"/>
                <a:sym typeface="+mn-ea"/>
              </a:rPr>
              <a:t>SCP-3001</a:t>
            </a:r>
            <a:r>
              <a:rPr lang="zh-CN" altLang="en-US" sz="1400" dirty="0">
                <a:ln>
                  <a:noFill/>
                  <a:prstDash val="sysDot"/>
                </a:ln>
                <a:solidFill>
                  <a:schemeClr val="tx1">
                    <a:lumMod val="85000"/>
                    <a:lumOff val="15000"/>
                  </a:schemeClr>
                </a:solidFill>
                <a:latin typeface="+mn-ea"/>
                <a:cs typeface="+mn-ea"/>
                <a:sym typeface="+mn-ea"/>
              </a:rPr>
              <a:t>中几乎没有任何物质，并且具有约为</a:t>
            </a:r>
            <a:r>
              <a:rPr lang="en-US" altLang="zh-CN" sz="1400" dirty="0">
                <a:ln>
                  <a:noFill/>
                  <a:prstDash val="sysDot"/>
                </a:ln>
                <a:solidFill>
                  <a:schemeClr val="tx1">
                    <a:lumMod val="85000"/>
                    <a:lumOff val="15000"/>
                  </a:schemeClr>
                </a:solidFill>
                <a:latin typeface="+mn-ea"/>
                <a:cs typeface="+mn-ea"/>
                <a:sym typeface="+mn-ea"/>
              </a:rPr>
              <a:t>0.032</a:t>
            </a:r>
            <a:r>
              <a:rPr lang="zh-CN" altLang="en-US" sz="1400" dirty="0">
                <a:ln>
                  <a:noFill/>
                  <a:prstDash val="sysDot"/>
                </a:ln>
                <a:solidFill>
                  <a:schemeClr val="tx1">
                    <a:lumMod val="85000"/>
                    <a:lumOff val="15000"/>
                  </a:schemeClr>
                </a:solidFill>
                <a:latin typeface="+mn-ea"/>
                <a:cs typeface="+mn-ea"/>
                <a:sym typeface="+mn-ea"/>
              </a:rPr>
              <a:t>的极低休谟水平，与凯杰尔现实定律中休谟与时空的关系不符。这一现象导致其内部的物质以非常低的速率腐坏，即使在受到一般而言足以致命的损伤的情况下，其生物</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电子功能仍不受影响。</a:t>
            </a:r>
            <a:endParaRPr lang="zh-CN" altLang="en-US" sz="1400" dirty="0">
              <a:ln>
                <a:noFill/>
                <a:prstDash val="sysDot"/>
              </a:ln>
              <a:solidFill>
                <a:schemeClr val="tx1">
                  <a:lumMod val="85000"/>
                  <a:lumOff val="15000"/>
                </a:schemeClr>
              </a:solidFill>
              <a:latin typeface="+mn-ea"/>
              <a:cs typeface="+mn-ea"/>
              <a:sym typeface="+mn-ea"/>
            </a:endParaRPr>
          </a:p>
        </p:txBody>
      </p:sp>
      <p:sp>
        <p:nvSpPr>
          <p:cNvPr id="3" name="椭圆 2"/>
          <p:cNvSpPr/>
          <p:nvPr>
            <p:custDataLst>
              <p:tags r:id="rId4"/>
            </p:custDataLst>
          </p:nvPr>
        </p:nvSpPr>
        <p:spPr>
          <a:xfrm>
            <a:off x="4702175" y="2203450"/>
            <a:ext cx="2789644" cy="278964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p>
            <a:pPr algn="ctr">
              <a:spcBef>
                <a:spcPct val="0"/>
              </a:spcBef>
              <a:spcAft>
                <a:spcPct val="0"/>
              </a:spcAft>
            </a:pPr>
            <a:r>
              <a:rPr lang="en-US" altLang="zh-CN" sz="2400" b="1" dirty="0">
                <a:solidFill>
                  <a:schemeClr val="lt1">
                    <a:lumMod val="100000"/>
                  </a:schemeClr>
                </a:solidFill>
                <a:latin typeface="+mn-ea"/>
                <a:cs typeface="+mn-ea"/>
                <a:sym typeface="+mn-ea"/>
              </a:rPr>
              <a:t>SCP-3001</a:t>
            </a:r>
            <a:endParaRPr lang="en-US" altLang="zh-CN" sz="2400" b="1" dirty="0">
              <a:solidFill>
                <a:schemeClr val="lt1">
                  <a:lumMod val="100000"/>
                </a:schemeClr>
              </a:solidFill>
              <a:latin typeface="+mn-ea"/>
              <a:cs typeface="+mn-ea"/>
              <a:sym typeface="+mn-ea"/>
            </a:endParaRPr>
          </a:p>
          <a:p>
            <a:pPr algn="ctr">
              <a:spcBef>
                <a:spcPct val="0"/>
              </a:spcBef>
              <a:spcAft>
                <a:spcPct val="0"/>
              </a:spcAft>
            </a:pPr>
            <a:r>
              <a:rPr lang="zh-CN" altLang="en-US" sz="2400" b="1" dirty="0">
                <a:solidFill>
                  <a:schemeClr val="lt1">
                    <a:lumMod val="100000"/>
                  </a:schemeClr>
                </a:solidFill>
                <a:latin typeface="+mn-ea"/>
                <a:cs typeface="+mn-ea"/>
                <a:sym typeface="+mn-ea"/>
              </a:rPr>
              <a:t>红现实</a:t>
            </a:r>
            <a:endParaRPr lang="zh-CN" altLang="en-US" sz="2400" b="1" dirty="0">
              <a:solidFill>
                <a:schemeClr val="lt1">
                  <a:lumMod val="100000"/>
                </a:schemeClr>
              </a:solidFill>
              <a:latin typeface="+mn-ea"/>
              <a:cs typeface="+mn-ea"/>
              <a:sym typeface="+mn-ea"/>
            </a:endParaRPr>
          </a:p>
        </p:txBody>
      </p:sp>
    </p:spTree>
    <p:custDataLst>
      <p:tags r:id="rId5"/>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descr="FireShot Capture 021 - SCP-3001 - SCP基金会 - [scp-wiki-cn.wikidot.com]"/>
          <p:cNvPicPr>
            <a:picLocks noChangeAspect="1"/>
          </p:cNvPicPr>
          <p:nvPr/>
        </p:nvPicPr>
        <p:blipFill>
          <a:blip r:embed="rId2"/>
          <a:stretch>
            <a:fillRect/>
          </a:stretch>
        </p:blipFill>
        <p:spPr>
          <a:xfrm>
            <a:off x="458470" y="463550"/>
            <a:ext cx="6276975" cy="5476875"/>
          </a:xfrm>
          <a:prstGeom prst="rect">
            <a:avLst/>
          </a:prstGeom>
        </p:spPr>
      </p:pic>
      <p:pic>
        <p:nvPicPr>
          <p:cNvPr id="4" name="图片 3" descr="FireShot Capture 022 - SCP-3001 - SCP基金会 - [scp-wiki-cn.wikidot.com]"/>
          <p:cNvPicPr>
            <a:picLocks noChangeAspect="1"/>
          </p:cNvPicPr>
          <p:nvPr/>
        </p:nvPicPr>
        <p:blipFill>
          <a:blip r:embed="rId3"/>
          <a:stretch>
            <a:fillRect/>
          </a:stretch>
        </p:blipFill>
        <p:spPr>
          <a:xfrm>
            <a:off x="974090" y="1036320"/>
            <a:ext cx="6172200" cy="4505325"/>
          </a:xfrm>
          <a:prstGeom prst="rect">
            <a:avLst/>
          </a:prstGeom>
        </p:spPr>
      </p:pic>
      <p:pic>
        <p:nvPicPr>
          <p:cNvPr id="5" name="图片 4" descr="FireShot Capture 023 - SCP-3001 - SCP基金会 - [scp-wiki-cn.wikidot.com]"/>
          <p:cNvPicPr>
            <a:picLocks noChangeAspect="1"/>
          </p:cNvPicPr>
          <p:nvPr/>
        </p:nvPicPr>
        <p:blipFill>
          <a:blip r:embed="rId4"/>
          <a:stretch>
            <a:fillRect/>
          </a:stretch>
        </p:blipFill>
        <p:spPr>
          <a:xfrm>
            <a:off x="1489075" y="757555"/>
            <a:ext cx="6191250" cy="5534025"/>
          </a:xfrm>
          <a:prstGeom prst="rect">
            <a:avLst/>
          </a:prstGeom>
        </p:spPr>
      </p:pic>
      <p:pic>
        <p:nvPicPr>
          <p:cNvPr id="6" name="图片 5" descr="FireShot Capture 024 - SCP-3001 - SCP基金会 - [scp-wiki-cn.wikidot.com]"/>
          <p:cNvPicPr>
            <a:picLocks noChangeAspect="1"/>
          </p:cNvPicPr>
          <p:nvPr/>
        </p:nvPicPr>
        <p:blipFill>
          <a:blip r:embed="rId5"/>
          <a:stretch>
            <a:fillRect/>
          </a:stretch>
        </p:blipFill>
        <p:spPr>
          <a:xfrm>
            <a:off x="2539365" y="1729105"/>
            <a:ext cx="6134100" cy="3590925"/>
          </a:xfrm>
          <a:prstGeom prst="rect">
            <a:avLst/>
          </a:prstGeom>
        </p:spPr>
      </p:pic>
      <p:pic>
        <p:nvPicPr>
          <p:cNvPr id="7" name="图片 6" descr="FireShot Capture 025 - SCP-3001 - SCP基金会 - [scp-wiki-cn.wikidot.com]"/>
          <p:cNvPicPr>
            <a:picLocks noChangeAspect="1"/>
          </p:cNvPicPr>
          <p:nvPr/>
        </p:nvPicPr>
        <p:blipFill>
          <a:blip r:embed="rId6"/>
          <a:stretch>
            <a:fillRect/>
          </a:stretch>
        </p:blipFill>
        <p:spPr>
          <a:xfrm>
            <a:off x="3473450" y="1322070"/>
            <a:ext cx="6257925" cy="4219575"/>
          </a:xfrm>
          <a:prstGeom prst="rect">
            <a:avLst/>
          </a:prstGeom>
        </p:spPr>
      </p:pic>
      <p:pic>
        <p:nvPicPr>
          <p:cNvPr id="8" name="图片 7" descr="FireShot Capture 027 - SCP-3001 - SCP基金会 - [scp-wiki-cn.wikidot.com]"/>
          <p:cNvPicPr>
            <a:picLocks noChangeAspect="1"/>
          </p:cNvPicPr>
          <p:nvPr/>
        </p:nvPicPr>
        <p:blipFill>
          <a:blip r:embed="rId7"/>
          <a:stretch>
            <a:fillRect/>
          </a:stretch>
        </p:blipFill>
        <p:spPr>
          <a:xfrm>
            <a:off x="4311650" y="937895"/>
            <a:ext cx="6172200" cy="4981575"/>
          </a:xfrm>
          <a:prstGeom prst="rect">
            <a:avLst/>
          </a:prstGeom>
        </p:spPr>
      </p:pic>
      <p:pic>
        <p:nvPicPr>
          <p:cNvPr id="9" name="图片 8" descr="FireShot Capture 028 - SCP-3001 - SCP基金会 - [scp-wiki-cn.wikidot.com]"/>
          <p:cNvPicPr>
            <a:picLocks noChangeAspect="1"/>
          </p:cNvPicPr>
          <p:nvPr/>
        </p:nvPicPr>
        <p:blipFill>
          <a:blip r:embed="rId8"/>
          <a:stretch>
            <a:fillRect/>
          </a:stretch>
        </p:blipFill>
        <p:spPr>
          <a:xfrm>
            <a:off x="5055870" y="2105025"/>
            <a:ext cx="6134100" cy="2838450"/>
          </a:xfrm>
          <a:prstGeom prst="rect">
            <a:avLst/>
          </a:prstGeom>
        </p:spPr>
      </p:pic>
      <p:pic>
        <p:nvPicPr>
          <p:cNvPr id="11" name="图片 10" descr="FireShot Capture 029 - SCP-3001 - SCP基金会 - [scp-wiki-cn.wikidot.com]"/>
          <p:cNvPicPr>
            <a:picLocks noChangeAspect="1"/>
          </p:cNvPicPr>
          <p:nvPr/>
        </p:nvPicPr>
        <p:blipFill>
          <a:blip r:embed="rId9"/>
          <a:stretch>
            <a:fillRect/>
          </a:stretch>
        </p:blipFill>
        <p:spPr>
          <a:xfrm>
            <a:off x="3071495" y="0"/>
            <a:ext cx="6048375" cy="6858000"/>
          </a:xfrm>
          <a:prstGeom prst="rect">
            <a:avLst/>
          </a:prstGeom>
        </p:spPr>
      </p:pic>
      <p:pic>
        <p:nvPicPr>
          <p:cNvPr id="12" name="Michita - Ozora Crystal">
            <a:hlinkClick r:id="" action="ppaction://media"/>
          </p:cNvPr>
          <p:cNvPicPr/>
          <p:nvPr>
            <a:audioFile r:link="rId10"/>
            <p:extLst>
              <p:ext uri="{DAA4B4D4-6D71-4841-9C94-3DE7FCFB9230}">
                <p14:media xmlns:p14="http://schemas.microsoft.com/office/powerpoint/2010/main" r:embed="rId11"/>
              </p:ext>
            </p:extLst>
          </p:nvPr>
        </p:nvPicPr>
        <p:blipFill>
          <a:blip r:embed="rId12"/>
          <a:stretch>
            <a:fillRect/>
          </a:stretch>
        </p:blipFill>
        <p:spPr>
          <a:xfrm>
            <a:off x="5786120" y="3119120"/>
            <a:ext cx="619125" cy="619125"/>
          </a:xfrm>
          <a:prstGeom prst="rect">
            <a:avLst/>
          </a:prstGeom>
        </p:spPr>
      </p:pic>
    </p:spTree>
    <p:custDataLst>
      <p:tags r:id="rId1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303360"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strips(down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amond(in)">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xit" presetSubtype="4" fill="hold" nodeType="clickEffect">
                                  <p:stCondLst>
                                    <p:cond delay="0"/>
                                  </p:stCondLst>
                                  <p:childTnLst>
                                    <p:animEffect transition="out" filter="wipe(down)">
                                      <p:cBhvr>
                                        <p:cTn id="45" dur="500"/>
                                        <p:tgtEl>
                                          <p:spTgt spid="3"/>
                                        </p:tgtEl>
                                      </p:cBhvr>
                                    </p:animEffect>
                                    <p:set>
                                      <p:cBhvr>
                                        <p:cTn id="46" dur="1" fill="hold">
                                          <p:stCondLst>
                                            <p:cond delay="499"/>
                                          </p:stCondLst>
                                        </p:cTn>
                                        <p:tgtEl>
                                          <p:spTgt spid="3"/>
                                        </p:tgtEl>
                                        <p:attrNameLst>
                                          <p:attrName>style.visibility</p:attrName>
                                        </p:attrNameLst>
                                      </p:cBhvr>
                                      <p:to>
                                        <p:strVal val="hidden"/>
                                      </p:to>
                                    </p:set>
                                  </p:childTnLst>
                                </p:cTn>
                              </p:par>
                              <p:par>
                                <p:cTn id="47" presetID="22" presetClass="exit" presetSubtype="4" fill="hold" nodeType="withEffect">
                                  <p:stCondLst>
                                    <p:cond delay="0"/>
                                  </p:stCondLst>
                                  <p:childTnLst>
                                    <p:animEffect transition="out" filter="wipe(down)">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cTn>
                              </p:par>
                              <p:par>
                                <p:cTn id="50" presetID="22" presetClass="exit" presetSubtype="4" fill="hold" nodeType="withEffect">
                                  <p:stCondLst>
                                    <p:cond delay="0"/>
                                  </p:stCondLst>
                                  <p:childTnLst>
                                    <p:animEffect transition="out" filter="wipe(down)">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22" presetClass="exit" presetSubtype="4" fill="hold" nodeType="withEffect">
                                  <p:stCondLst>
                                    <p:cond delay="0"/>
                                  </p:stCondLst>
                                  <p:childTnLst>
                                    <p:animEffect transition="out" filter="wipe(down)">
                                      <p:cBhvr>
                                        <p:cTn id="54" dur="500"/>
                                        <p:tgtEl>
                                          <p:spTgt spid="6"/>
                                        </p:tgtEl>
                                      </p:cBhvr>
                                    </p:animEffect>
                                    <p:set>
                                      <p:cBhvr>
                                        <p:cTn id="55" dur="1" fill="hold">
                                          <p:stCondLst>
                                            <p:cond delay="499"/>
                                          </p:stCondLst>
                                        </p:cTn>
                                        <p:tgtEl>
                                          <p:spTgt spid="6"/>
                                        </p:tgtEl>
                                        <p:attrNameLst>
                                          <p:attrName>style.visibility</p:attrName>
                                        </p:attrNameLst>
                                      </p:cBhvr>
                                      <p:to>
                                        <p:strVal val="hidden"/>
                                      </p:to>
                                    </p:set>
                                  </p:childTnLst>
                                </p:cTn>
                              </p:par>
                              <p:par>
                                <p:cTn id="56" presetID="22" presetClass="exit" presetSubtype="4" fill="hold" nodeType="withEffect">
                                  <p:stCondLst>
                                    <p:cond delay="0"/>
                                  </p:stCondLst>
                                  <p:childTnLst>
                                    <p:animEffect transition="out" filter="wipe(down)">
                                      <p:cBhvr>
                                        <p:cTn id="57" dur="500"/>
                                        <p:tgtEl>
                                          <p:spTgt spid="7"/>
                                        </p:tgtEl>
                                      </p:cBhvr>
                                    </p:animEffect>
                                    <p:set>
                                      <p:cBhvr>
                                        <p:cTn id="58" dur="1" fill="hold">
                                          <p:stCondLst>
                                            <p:cond delay="499"/>
                                          </p:stCondLst>
                                        </p:cTn>
                                        <p:tgtEl>
                                          <p:spTgt spid="7"/>
                                        </p:tgtEl>
                                        <p:attrNameLst>
                                          <p:attrName>style.visibility</p:attrName>
                                        </p:attrNameLst>
                                      </p:cBhvr>
                                      <p:to>
                                        <p:strVal val="hidden"/>
                                      </p:to>
                                    </p:set>
                                  </p:childTnLst>
                                </p:cTn>
                              </p:par>
                              <p:par>
                                <p:cTn id="59" presetID="22" presetClass="exit" presetSubtype="4" fill="hold" nodeType="withEffect">
                                  <p:stCondLst>
                                    <p:cond delay="0"/>
                                  </p:stCondLst>
                                  <p:childTnLst>
                                    <p:animEffect transition="out" filter="wipe(down)">
                                      <p:cBhvr>
                                        <p:cTn id="60" dur="500"/>
                                        <p:tgtEl>
                                          <p:spTgt spid="8"/>
                                        </p:tgtEl>
                                      </p:cBhvr>
                                    </p:animEffect>
                                    <p:set>
                                      <p:cBhvr>
                                        <p:cTn id="61" dur="1" fill="hold">
                                          <p:stCondLst>
                                            <p:cond delay="499"/>
                                          </p:stCondLst>
                                        </p:cTn>
                                        <p:tgtEl>
                                          <p:spTgt spid="8"/>
                                        </p:tgtEl>
                                        <p:attrNameLst>
                                          <p:attrName>style.visibility</p:attrName>
                                        </p:attrNameLst>
                                      </p:cBhvr>
                                      <p:to>
                                        <p:strVal val="hidden"/>
                                      </p:to>
                                    </p:set>
                                  </p:childTnLst>
                                </p:cTn>
                              </p:par>
                              <p:par>
                                <p:cTn id="62" presetID="22" presetClass="exit" presetSubtype="4" fill="hold" nodeType="withEffect">
                                  <p:stCondLst>
                                    <p:cond delay="0"/>
                                  </p:stCondLst>
                                  <p:childTnLst>
                                    <p:animEffect transition="out" filter="wipe(down)">
                                      <p:cBhvr>
                                        <p:cTn id="63" dur="500"/>
                                        <p:tgtEl>
                                          <p:spTgt spid="9"/>
                                        </p:tgtEl>
                                      </p:cBhvr>
                                    </p:animEffect>
                                    <p:set>
                                      <p:cBhvr>
                                        <p:cTn id="64" dur="1" fill="hold">
                                          <p:stCondLst>
                                            <p:cond delay="499"/>
                                          </p:stCondLst>
                                        </p:cTn>
                                        <p:tgtEl>
                                          <p:spTgt spid="9"/>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69" fill="hold" display="1">
                  <p:stCondLst>
                    <p:cond delay="indefinite"/>
                  </p:stCondLst>
                  <p:endCondLst>
                    <p:cond evt="onStopAudio">
                      <p:tgtEl>
                        <p:sldTgt/>
                      </p:tgtEl>
                    </p:cond>
                  </p:endCondLst>
                </p:cTn>
                <p:tgtEl>
                  <p:spTgt spid="1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t>风格：后现代的新形式</a:t>
            </a:r>
          </a:p>
        </p:txBody>
      </p:sp>
      <p:sp>
        <p:nvSpPr>
          <p:cNvPr id="3" name="内容占位符 2"/>
          <p:cNvSpPr>
            <a:spLocks noGrp="1"/>
          </p:cNvSpPr>
          <p:nvPr>
            <p:ph sz="half" idx="1"/>
          </p:nvPr>
        </p:nvSpPr>
        <p:spPr/>
        <p:txBody>
          <a:bodyPr>
            <a:noAutofit/>
          </a:bodyPr>
          <a:p>
            <a:pPr algn="just"/>
            <a:r>
              <a:rPr lang="zh-CN" altLang="en-US" sz="1800"/>
              <a:t>逆模因是一种具自我屏蔽特性的概念；一种透过其本身的性质，以阻止或防止他人将其传播的概念。</a:t>
            </a:r>
            <a:endParaRPr lang="en-US" altLang="zh-CN" sz="1800"/>
          </a:p>
          <a:p>
            <a:pPr algn="just"/>
            <a:r>
              <a:rPr lang="zh-CN" altLang="en-US" sz="1800"/>
              <a:t>非异常的逆模因是真实存在的。</a:t>
            </a:r>
            <a:r>
              <a:rPr lang="en-US" altLang="zh-CN" sz="1800"/>
              <a:t> </a:t>
            </a:r>
            <a:r>
              <a:rPr lang="zh-CN" altLang="en-US" sz="1800"/>
              <a:t>想想你的一些不会跟其他人分享的资讯，像密码，禁忌，还有黑历史等等。再想一些你就算努力尝试也很难分享出去的资讯：复杂的公式，极无聊的文字片段，大段大段的随机数字，还有梦境</a:t>
            </a:r>
            <a:r>
              <a:rPr lang="en-US" altLang="zh-CN" sz="1800"/>
              <a:t>……</a:t>
            </a:r>
            <a:endParaRPr lang="en-US" altLang="zh-CN" sz="1800"/>
          </a:p>
          <a:p>
            <a:pPr algn="just"/>
            <a:r>
              <a:rPr lang="zh-CN" altLang="en-US" sz="1800"/>
              <a:t>但是异常的逆模因却是另一回事了。</a:t>
            </a:r>
            <a:r>
              <a:rPr lang="zh-CN" altLang="en-US" sz="1800" b="1">
                <a:solidFill>
                  <a:srgbClr val="FFFFFF"/>
                </a:solidFill>
                <a:effectLst>
                  <a:outerShdw dist="38100" dir="2700000" algn="ctr" rotWithShape="0">
                    <a:schemeClr val="accent1"/>
                  </a:outerShdw>
                </a:effectLst>
                <a:latin typeface="+mn-ea"/>
                <a:cs typeface="+mj-cs"/>
              </a:rPr>
              <a:t>你要如何收容一个你无法记录或记忆的实体？</a:t>
            </a:r>
            <a:r>
              <a:rPr lang="zh-CN" altLang="en-US" sz="1800"/>
              <a:t>如何去和无法触及，而且伪装完美的敌人，在你甚至不知道自己正和它开仗的情况下进行战斗？</a:t>
            </a:r>
            <a:endParaRPr lang="en-US" altLang="zh-CN" sz="1800"/>
          </a:p>
          <a:p>
            <a:pPr algn="just"/>
            <a:r>
              <a:rPr lang="zh-CN" altLang="en-US" sz="1800"/>
              <a:t>欢迎来到逆模因部。</a:t>
            </a:r>
            <a:endParaRPr lang="en-US" altLang="zh-CN" sz="1800"/>
          </a:p>
          <a:p>
            <a:pPr algn="just"/>
            <a:r>
              <a:rPr lang="zh-CN" altLang="en-US" sz="1800"/>
              <a:t>不，这不是你第一天开工。</a:t>
            </a:r>
            <a:endParaRPr lang="zh-CN" altLang="en-US" sz="1800"/>
          </a:p>
        </p:txBody>
      </p:sp>
      <p:pic>
        <p:nvPicPr>
          <p:cNvPr id="5" name="内容占位符 4" descr="antimemetics-division"/>
          <p:cNvPicPr>
            <a:picLocks noChangeAspect="1"/>
          </p:cNvPicPr>
          <p:nvPr>
            <p:ph sz="half" idx="2"/>
          </p:nvPr>
        </p:nvPicPr>
        <p:blipFill>
          <a:blip r:embed="rId2"/>
          <a:stretch>
            <a:fillRect/>
          </a:stretch>
        </p:blipFill>
        <p:spPr>
          <a:xfrm>
            <a:off x="6601460" y="1195070"/>
            <a:ext cx="5001260" cy="5001260"/>
          </a:xfrm>
          <a:prstGeom prst="rect">
            <a:avLst/>
          </a:prstGeom>
        </p:spPr>
      </p:pic>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t>风格：后现代的新形式</a:t>
            </a:r>
          </a:p>
        </p:txBody>
      </p:sp>
      <p:sp>
        <p:nvSpPr>
          <p:cNvPr id="3" name="内容占位符 2"/>
          <p:cNvSpPr>
            <a:spLocks noGrp="1"/>
          </p:cNvSpPr>
          <p:nvPr>
            <p:ph sz="half" idx="1"/>
          </p:nvPr>
        </p:nvSpPr>
        <p:spPr/>
        <p:txBody>
          <a:bodyPr>
            <a:noAutofit/>
          </a:bodyPr>
          <a:p>
            <a:pPr algn="just"/>
            <a:r>
              <a:rPr lang="en-US" altLang="zh-CN" sz="1800"/>
              <a:t>SCP-3143</a:t>
            </a:r>
            <a:r>
              <a:rPr lang="zh-CN" altLang="en-US" sz="1800"/>
              <a:t>是一内虚构构造体。在被激活时，该构造体能临时性地将现实</a:t>
            </a:r>
            <a:r>
              <a:rPr lang="en-US" altLang="zh-CN" sz="1800"/>
              <a:t>“</a:t>
            </a:r>
            <a:r>
              <a:rPr lang="zh-CN" altLang="en-US" sz="1800"/>
              <a:t>抹平</a:t>
            </a:r>
            <a:r>
              <a:rPr lang="en-US" altLang="zh-CN" sz="1800"/>
              <a:t>”</a:t>
            </a:r>
            <a:r>
              <a:rPr lang="zh-CN" altLang="en-US" sz="1800"/>
              <a:t>到一类脚本记叙中。此记叙为北美硬汉派及黑色小说</a:t>
            </a:r>
            <a:r>
              <a:rPr lang="en-US" altLang="zh-CN" sz="1800"/>
              <a:t>1</a:t>
            </a:r>
            <a:r>
              <a:rPr lang="zh-CN" altLang="en-US" sz="1800"/>
              <a:t>作家创立类型的衍生物。在此期间，</a:t>
            </a:r>
            <a:r>
              <a:rPr lang="en-US" altLang="zh-CN" sz="1800"/>
              <a:t>SCP-3143</a:t>
            </a:r>
            <a:r>
              <a:rPr lang="zh-CN" altLang="en-US" sz="1800"/>
              <a:t>化身为被雇佣解决案件的主角（一名</a:t>
            </a:r>
            <a:r>
              <a:rPr lang="en-US" altLang="zh-CN" sz="1800"/>
              <a:t>1930</a:t>
            </a:r>
            <a:r>
              <a:rPr lang="zh-CN" altLang="en-US" sz="1800"/>
              <a:t>年代私人侦探）。所有被抹平的实体都会变为记叙中围绕它的角色，表现出类型风格中常见的性格和态度。记叙会持续到</a:t>
            </a:r>
            <a:r>
              <a:rPr lang="en-US" altLang="zh-CN" sz="1800"/>
              <a:t>SCP-3143</a:t>
            </a:r>
            <a:r>
              <a:rPr lang="zh-CN" altLang="en-US" sz="1800"/>
              <a:t>的活动引起符合类型的结案为止。此时记叙将结束，现实恢复原状。记叙内发生的事件会投射到现实中；然而参与事件的实体一般对经过没有记忆。</a:t>
            </a:r>
            <a:endParaRPr lang="en-US" altLang="zh-CN" sz="1800"/>
          </a:p>
          <a:p>
            <a:pPr algn="just"/>
            <a:r>
              <a:rPr lang="en-US" altLang="zh-CN" sz="1800"/>
              <a:t>SCP-3143</a:t>
            </a:r>
            <a:r>
              <a:rPr lang="zh-CN" altLang="en-US" sz="1800"/>
              <a:t>于</a:t>
            </a:r>
            <a:r>
              <a:rPr lang="en-US" altLang="zh-CN" sz="1800"/>
              <a:t>2005</a:t>
            </a:r>
            <a:r>
              <a:rPr lang="zh-CN" altLang="en-US" sz="1800"/>
              <a:t>年一次</a:t>
            </a:r>
            <a:r>
              <a:rPr lang="en-US" altLang="zh-CN" sz="1800"/>
              <a:t>Site-95</a:t>
            </a:r>
            <a:r>
              <a:rPr lang="zh-CN" altLang="en-US" sz="1800"/>
              <a:t>收容突破的后续事件中被发现。</a:t>
            </a:r>
            <a:r>
              <a:rPr lang="en-US" altLang="zh-CN" sz="1800"/>
              <a:t>2012</a:t>
            </a:r>
            <a:r>
              <a:rPr lang="zh-CN" altLang="en-US" sz="1800"/>
              <a:t>年，基金会超形上学部连同分析学部与</a:t>
            </a:r>
            <a:r>
              <a:rPr lang="en-US" altLang="zh-CN" sz="1800"/>
              <a:t>SCP-3143</a:t>
            </a:r>
            <a:r>
              <a:rPr lang="zh-CN" altLang="en-US" sz="1800"/>
              <a:t>取得联系并并将其捕获。</a:t>
            </a:r>
            <a:endParaRPr lang="zh-CN" altLang="en-US" sz="1800"/>
          </a:p>
        </p:txBody>
      </p:sp>
      <p:pic>
        <p:nvPicPr>
          <p:cNvPr id="5" name="内容占位符 4" descr="D:/Downloads/pataphysics-department.pngpataphysics-department"/>
          <p:cNvPicPr>
            <a:picLocks noChangeAspect="1"/>
          </p:cNvPicPr>
          <p:nvPr>
            <p:ph sz="half" idx="2"/>
          </p:nvPr>
        </p:nvPicPr>
        <p:blipFill>
          <a:blip r:embed="rId2"/>
          <a:srcRect/>
          <a:stretch>
            <a:fillRect/>
          </a:stretch>
        </p:blipFill>
        <p:spPr>
          <a:xfrm>
            <a:off x="6601460" y="1195070"/>
            <a:ext cx="5001260" cy="5001260"/>
          </a:xfrm>
          <a:prstGeom prst="rect">
            <a:avLst/>
          </a:prstGeom>
        </p:spPr>
      </p:pic>
    </p:spTree>
    <p:custDataLst>
      <p:tags r:id="rId3"/>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t>风格：后现代的新形式</a:t>
            </a:r>
          </a:p>
        </p:txBody>
      </p:sp>
      <p:sp>
        <p:nvSpPr>
          <p:cNvPr id="3" name="内容占位符 2"/>
          <p:cNvSpPr>
            <a:spLocks noGrp="1"/>
          </p:cNvSpPr>
          <p:nvPr>
            <p:ph sz="half" idx="1"/>
          </p:nvPr>
        </p:nvSpPr>
        <p:spPr>
          <a:xfrm>
            <a:off x="695960" y="1495425"/>
            <a:ext cx="5323840" cy="4682490"/>
          </a:xfrm>
        </p:spPr>
        <p:txBody>
          <a:bodyPr>
            <a:noAutofit/>
          </a:bodyPr>
          <a:p>
            <a:pPr algn="just"/>
            <a:r>
              <a:rPr lang="en-US" altLang="zh-CN" sz="1600"/>
              <a:t>SCP-</a:t>
            </a:r>
            <a:r>
              <a:rPr lang="en-US" altLang="en-US" sz="1600"/>
              <a:t>⌘</a:t>
            </a:r>
            <a:r>
              <a:rPr lang="zh-CN" altLang="en-US" sz="1600"/>
              <a:t>是一处元形而上学空间，位于集体无意识的左侧、颤抖王国的正下方，以及全部</a:t>
            </a:r>
            <a:r>
              <a:rPr lang="en-US" altLang="zh-CN" sz="1600"/>
              <a:t>“</a:t>
            </a:r>
            <a:r>
              <a:rPr lang="zh-CN" altLang="en-US" sz="1600"/>
              <a:t>环状正方形</a:t>
            </a:r>
            <a:r>
              <a:rPr lang="en-US" altLang="zh-CN" sz="1600"/>
              <a:t>”</a:t>
            </a:r>
            <a:r>
              <a:rPr lang="zh-CN" altLang="en-US" sz="1600"/>
              <a:t>符号（</a:t>
            </a:r>
            <a:r>
              <a:rPr lang="en-US" altLang="en-US" sz="1600"/>
              <a:t>⌘</a:t>
            </a:r>
            <a:r>
              <a:rPr lang="zh-CN" altLang="en-US" sz="1600"/>
              <a:t>）的内部。它目前被用作一处收容站点，用于处理无法在可理解现实中收容的异常。</a:t>
            </a:r>
            <a:endParaRPr lang="en-US" altLang="zh-CN" sz="1600"/>
          </a:p>
          <a:p>
            <a:pPr algn="just"/>
            <a:r>
              <a:rPr lang="en-US" altLang="zh-CN" sz="1600"/>
              <a:t>SCP-</a:t>
            </a:r>
            <a:r>
              <a:rPr lang="en-US" altLang="en-US" sz="1600"/>
              <a:t>⌘</a:t>
            </a:r>
            <a:r>
              <a:rPr lang="zh-CN" altLang="en-US" sz="1600"/>
              <a:t>已收容。</a:t>
            </a:r>
            <a:r>
              <a:rPr lang="en-US" altLang="zh-CN" sz="1600"/>
              <a:t>SCP-</a:t>
            </a:r>
            <a:r>
              <a:rPr lang="en-US" altLang="en-US" sz="1600"/>
              <a:t>⌘</a:t>
            </a:r>
            <a:r>
              <a:rPr lang="zh-CN" altLang="en-US" sz="1600"/>
              <a:t>已突破收容。</a:t>
            </a:r>
            <a:r>
              <a:rPr lang="en-US" altLang="zh-CN" sz="1600"/>
              <a:t>SCP-</a:t>
            </a:r>
            <a:r>
              <a:rPr lang="en-US" altLang="en-US" sz="1600"/>
              <a:t>⌘</a:t>
            </a:r>
            <a:r>
              <a:rPr lang="zh-CN" altLang="en-US" sz="1600"/>
              <a:t>由超现实部通过未知方式创造。</a:t>
            </a:r>
            <a:r>
              <a:rPr lang="en-US" altLang="zh-CN" sz="1600"/>
              <a:t>SCP-</a:t>
            </a:r>
            <a:r>
              <a:rPr lang="en-US" altLang="en-US" sz="1600"/>
              <a:t>⌘</a:t>
            </a:r>
            <a:r>
              <a:rPr lang="zh-CN" altLang="en-US" sz="1600"/>
              <a:t>已吞噬世界。</a:t>
            </a:r>
            <a:endParaRPr lang="zh-CN" altLang="en-US" sz="1600"/>
          </a:p>
          <a:p>
            <a:pPr algn="just"/>
            <a:r>
              <a:rPr lang="en-US" altLang="zh-CN" sz="1600"/>
              <a:t>Site-</a:t>
            </a:r>
            <a:r>
              <a:rPr lang="en-US" altLang="en-US" sz="1600"/>
              <a:t>⌘</a:t>
            </a:r>
            <a:r>
              <a:rPr lang="zh-CN" altLang="en-US" sz="1600"/>
              <a:t>是蜉蝣现实，是在真实的边界闪烁的相机快门。</a:t>
            </a:r>
            <a:r>
              <a:rPr lang="en-US" altLang="zh-CN" sz="1600"/>
              <a:t>Site-</a:t>
            </a:r>
            <a:r>
              <a:rPr lang="en-US" altLang="en-US" sz="1600"/>
              <a:t>⌘</a:t>
            </a:r>
            <a:r>
              <a:rPr lang="zh-CN" altLang="en-US" sz="1600"/>
              <a:t>是一声呼喊。或耳语。</a:t>
            </a:r>
            <a:r>
              <a:rPr lang="en-US" altLang="zh-CN" sz="1600"/>
              <a:t>Site-</a:t>
            </a:r>
            <a:r>
              <a:rPr lang="en-US" altLang="en-US" sz="1600"/>
              <a:t>⌘</a:t>
            </a:r>
            <a:r>
              <a:rPr lang="zh-CN" altLang="en-US" sz="1600"/>
              <a:t>是从被放逐者之图书馆的第一本也是唯一一本书上撕下的一页。</a:t>
            </a:r>
            <a:r>
              <a:rPr lang="en-US" altLang="zh-CN" sz="1600"/>
              <a:t>Site-</a:t>
            </a:r>
            <a:r>
              <a:rPr lang="en-US" altLang="en-US" sz="1600"/>
              <a:t>⌘</a:t>
            </a:r>
            <a:r>
              <a:rPr lang="zh-CN" altLang="en-US" sz="1600"/>
              <a:t>加冕了颤抖的王国。</a:t>
            </a:r>
            <a:r>
              <a:rPr lang="en-US" altLang="zh-CN" sz="1600"/>
              <a:t>Site-</a:t>
            </a:r>
            <a:r>
              <a:rPr lang="en-US" altLang="en-US" sz="1600"/>
              <a:t>⌘</a:t>
            </a:r>
            <a:r>
              <a:rPr lang="zh-CN" altLang="en-US" sz="1600"/>
              <a:t>是最后一只蓝色的凤尾蝶。</a:t>
            </a:r>
            <a:endParaRPr lang="zh-CN" altLang="en-US" sz="1600"/>
          </a:p>
          <a:p>
            <a:pPr algn="just"/>
            <a:r>
              <a:rPr lang="en-US" altLang="zh-CN" sz="1600"/>
              <a:t>SCP-</a:t>
            </a:r>
            <a:r>
              <a:rPr lang="en-US" altLang="en-US" sz="1600"/>
              <a:t>⌘</a:t>
            </a:r>
            <a:r>
              <a:rPr lang="zh-CN" altLang="en-US" sz="1600" b="1">
                <a:solidFill>
                  <a:srgbClr val="FFFFFF"/>
                </a:solidFill>
                <a:effectLst>
                  <a:outerShdw dist="38100" dir="2700000" algn="ctr" rotWithShape="0">
                    <a:schemeClr val="accent1"/>
                  </a:outerShdw>
                </a:effectLst>
                <a:latin typeface="+mn-ea"/>
                <a:cs typeface="+mj-cs"/>
              </a:rPr>
              <a:t>无法在不使用不可知剂时被感知到，存在于纯粹的非理性状态。</a:t>
            </a:r>
            <a:r>
              <a:rPr lang="zh-CN" altLang="en-US" sz="1600"/>
              <a:t>进入</a:t>
            </a:r>
            <a:r>
              <a:rPr lang="en-US" altLang="zh-CN" sz="1600"/>
              <a:t>SCP-</a:t>
            </a:r>
            <a:r>
              <a:rPr lang="en-US" altLang="en-US" sz="1600"/>
              <a:t>⌘</a:t>
            </a:r>
            <a:r>
              <a:rPr lang="zh-CN" altLang="en-US" sz="1600"/>
              <a:t>同样需要不可知剂，因为通往</a:t>
            </a:r>
            <a:r>
              <a:rPr lang="en-US" altLang="zh-CN" sz="1600"/>
              <a:t>SCP-</a:t>
            </a:r>
            <a:r>
              <a:rPr lang="en-US" altLang="en-US" sz="1600"/>
              <a:t>⌘</a:t>
            </a:r>
            <a:r>
              <a:rPr lang="zh-CN" altLang="en-US" sz="1600"/>
              <a:t>的门口</a:t>
            </a:r>
            <a:r>
              <a:rPr lang="en-US" altLang="zh-CN" sz="1600"/>
              <a:t>/</a:t>
            </a:r>
            <a:r>
              <a:rPr lang="zh-CN" altLang="en-US" sz="1600"/>
              <a:t>伤口</a:t>
            </a:r>
            <a:r>
              <a:rPr lang="en-US" altLang="zh-CN" sz="1600"/>
              <a:t>/</a:t>
            </a:r>
            <a:r>
              <a:rPr lang="zh-CN" altLang="en-US" sz="1600"/>
              <a:t>烟囱无法在受约束的思维之下寻到。</a:t>
            </a:r>
            <a:endParaRPr lang="zh-CN" altLang="en-US" sz="1600"/>
          </a:p>
        </p:txBody>
      </p:sp>
      <p:pic>
        <p:nvPicPr>
          <p:cNvPr id="5" name="内容占位符 4" descr="D:/Downloads/surrealistics.pngsurrealistics"/>
          <p:cNvPicPr>
            <a:picLocks noChangeAspect="1"/>
          </p:cNvPicPr>
          <p:nvPr>
            <p:ph sz="half" idx="2"/>
          </p:nvPr>
        </p:nvPicPr>
        <p:blipFill>
          <a:blip r:embed="rId2"/>
          <a:srcRect/>
          <a:stretch>
            <a:fillRect/>
          </a:stretch>
        </p:blipFill>
        <p:spPr>
          <a:xfrm>
            <a:off x="6601460" y="1195070"/>
            <a:ext cx="5001260" cy="5001260"/>
          </a:xfrm>
          <a:prstGeom prst="rect">
            <a:avLst/>
          </a:prstGeom>
        </p:spPr>
      </p:pic>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rPr lang="zh-CN" altLang="en-US"/>
              <a:t>风格：新怪谈先锋</a:t>
            </a:r>
            <a:endParaRPr lang="zh-CN" altLang="en-US"/>
          </a:p>
        </p:txBody>
      </p:sp>
      <p:pic>
        <p:nvPicPr>
          <p:cNvPr id="3" name="图片 2" descr="FireShot Capture 030 - SCP-2222 - SCP基金会 - [scp-wiki-cn.wikidot.com]"/>
          <p:cNvPicPr>
            <a:picLocks noChangeAspect="1"/>
          </p:cNvPicPr>
          <p:nvPr/>
        </p:nvPicPr>
        <p:blipFill>
          <a:blip r:embed="rId2"/>
          <a:stretch>
            <a:fillRect/>
          </a:stretch>
        </p:blipFill>
        <p:spPr>
          <a:xfrm>
            <a:off x="695960" y="1428115"/>
            <a:ext cx="6276975" cy="4752975"/>
          </a:xfrm>
          <a:prstGeom prst="rect">
            <a:avLst/>
          </a:prstGeom>
        </p:spPr>
      </p:pic>
      <p:pic>
        <p:nvPicPr>
          <p:cNvPr id="4" name="图片 3" descr="FireShot Capture 031 - SCP-2222 - SCP基金会 - [scp-wiki-cn.wikidot.com]"/>
          <p:cNvPicPr>
            <a:picLocks noChangeAspect="1"/>
          </p:cNvPicPr>
          <p:nvPr/>
        </p:nvPicPr>
        <p:blipFill>
          <a:blip r:embed="rId3"/>
          <a:stretch>
            <a:fillRect/>
          </a:stretch>
        </p:blipFill>
        <p:spPr>
          <a:xfrm>
            <a:off x="3000375" y="1104900"/>
            <a:ext cx="6191250" cy="4648200"/>
          </a:xfrm>
          <a:prstGeom prst="rect">
            <a:avLst/>
          </a:prstGeom>
        </p:spPr>
      </p:pic>
      <p:pic>
        <p:nvPicPr>
          <p:cNvPr id="5" name="图片 4" descr="FireShot Capture 032 - SCP-2222 - SCP基金会 - [scp-wiki-cn.wikidot.com]"/>
          <p:cNvPicPr>
            <a:picLocks noChangeAspect="1"/>
          </p:cNvPicPr>
          <p:nvPr/>
        </p:nvPicPr>
        <p:blipFill>
          <a:blip r:embed="rId4"/>
          <a:stretch>
            <a:fillRect/>
          </a:stretch>
        </p:blipFill>
        <p:spPr>
          <a:xfrm>
            <a:off x="5361940" y="1428115"/>
            <a:ext cx="6134100" cy="4714875"/>
          </a:xfrm>
          <a:prstGeom prst="rect">
            <a:avLst/>
          </a:prstGeom>
        </p:spPr>
      </p:pic>
      <p:pic>
        <p:nvPicPr>
          <p:cNvPr id="6" name="图片 5" descr="FireShot Capture 033 - SCP-2222 - SCP基金会 - [scp-wiki-cn.wikidot.com]"/>
          <p:cNvPicPr>
            <a:picLocks noChangeAspect="1"/>
          </p:cNvPicPr>
          <p:nvPr/>
        </p:nvPicPr>
        <p:blipFill>
          <a:blip r:embed="rId5"/>
          <a:stretch>
            <a:fillRect/>
          </a:stretch>
        </p:blipFill>
        <p:spPr>
          <a:xfrm>
            <a:off x="2747645" y="1266190"/>
            <a:ext cx="6696075" cy="5076825"/>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nodeType="clickEffect">
                                  <p:stCondLst>
                                    <p:cond delay="0"/>
                                  </p:stCondLst>
                                  <p:childTnLst>
                                    <p:animEffect transition="out" filter="wipe(down)">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22" presetClass="exit" presetSubtype="4" fill="hold" nodeType="withEffect">
                                  <p:stCondLst>
                                    <p:cond delay="0"/>
                                  </p:stCondLst>
                                  <p:childTnLst>
                                    <p:animEffect transition="out" filter="wipe(down)">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par>
                                <p:cTn id="26" presetID="22" presetClass="exit" presetSubtype="4" fill="hold" nodeType="withEffect">
                                  <p:stCondLst>
                                    <p:cond delay="0"/>
                                  </p:stCondLst>
                                  <p:childTnLst>
                                    <p:animEffect transition="out" filter="wipe(down)">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en-US" altLang="zh-CN"/>
              <a:t>SCP</a:t>
            </a:r>
            <a:r>
              <a:rPr lang="zh-CN" altLang="en-US"/>
              <a:t>风格：按题材分类</a:t>
            </a:r>
            <a:endParaRPr lang="zh-CN" altLang="en-US"/>
          </a:p>
        </p:txBody>
      </p:sp>
      <p:sp>
        <p:nvSpPr>
          <p:cNvPr id="8" name="圆角矩形 217"/>
          <p:cNvSpPr/>
          <p:nvPr>
            <p:custDataLst>
              <p:tags r:id="rId2"/>
            </p:custDataLst>
          </p:nvPr>
        </p:nvSpPr>
        <p:spPr>
          <a:xfrm>
            <a:off x="1567948" y="1571255"/>
            <a:ext cx="2169638" cy="4161595"/>
          </a:xfrm>
          <a:custGeom>
            <a:avLst/>
            <a:gdLst>
              <a:gd name="connsiteX0" fmla="*/ 0 w 1453103"/>
              <a:gd name="connsiteY0" fmla="*/ 0 h 2569995"/>
              <a:gd name="connsiteX1" fmla="*/ 564564 w 1453103"/>
              <a:gd name="connsiteY1" fmla="*/ 50542 h 2569995"/>
              <a:gd name="connsiteX2" fmla="*/ 1319215 w 1453103"/>
              <a:gd name="connsiteY2" fmla="*/ 98003 h 2569995"/>
              <a:gd name="connsiteX3" fmla="*/ 1453103 w 1453103"/>
              <a:gd name="connsiteY3" fmla="*/ 103001 h 2569995"/>
              <a:gd name="connsiteX4" fmla="*/ 1453103 w 1453103"/>
              <a:gd name="connsiteY4" fmla="*/ 2466993 h 2569995"/>
              <a:gd name="connsiteX5" fmla="*/ 1319215 w 1453103"/>
              <a:gd name="connsiteY5" fmla="*/ 2471991 h 2569995"/>
              <a:gd name="connsiteX6" fmla="*/ 564564 w 1453103"/>
              <a:gd name="connsiteY6" fmla="*/ 2519453 h 2569995"/>
              <a:gd name="connsiteX7" fmla="*/ 0 w 1453103"/>
              <a:gd name="connsiteY7" fmla="*/ 2569995 h 256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103" h="2569995">
                <a:moveTo>
                  <a:pt x="0" y="0"/>
                </a:moveTo>
                <a:lnTo>
                  <a:pt x="564564" y="50542"/>
                </a:lnTo>
                <a:cubicBezTo>
                  <a:pt x="811139" y="69300"/>
                  <a:pt x="1062909" y="85175"/>
                  <a:pt x="1319215" y="98003"/>
                </a:cubicBezTo>
                <a:lnTo>
                  <a:pt x="1453103" y="103001"/>
                </a:lnTo>
                <a:lnTo>
                  <a:pt x="1453103" y="2466993"/>
                </a:lnTo>
                <a:lnTo>
                  <a:pt x="1319215" y="2471991"/>
                </a:lnTo>
                <a:cubicBezTo>
                  <a:pt x="1062909" y="2484820"/>
                  <a:pt x="811139" y="2500694"/>
                  <a:pt x="564564" y="2519453"/>
                </a:cubicBezTo>
                <a:lnTo>
                  <a:pt x="0" y="2569995"/>
                </a:lnTo>
                <a:close/>
              </a:path>
            </a:pathLst>
          </a:custGeom>
          <a:blipFill rotWithShape="1">
            <a:blip r:embed="rId3"/>
            <a:stretch>
              <a:fillRect l="-121987" r="-120263"/>
            </a:stretch>
          </a:blipFill>
          <a:ln w="3175" cap="flat" cmpd="sng" algn="ctr">
            <a:solidFill>
              <a:schemeClr val="tx1">
                <a:lumMod val="40000"/>
                <a:lumOff val="60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1" i="0" u="none" strike="noStrike" kern="1200" cap="none" spc="0" normalizeH="0" baseline="0" noProof="0">
              <a:ln>
                <a:noFill/>
              </a:ln>
              <a:solidFill>
                <a:srgbClr val="FFFFFF"/>
              </a:solidFill>
              <a:effectLst/>
              <a:uLnTx/>
              <a:uFillTx/>
              <a:latin typeface="+mj-ea"/>
              <a:ea typeface="+mj-ea"/>
              <a:cs typeface="+mn-cs"/>
            </a:endParaRPr>
          </a:p>
        </p:txBody>
      </p:sp>
      <p:sp>
        <p:nvSpPr>
          <p:cNvPr id="10" name="圆角矩形 46"/>
          <p:cNvSpPr/>
          <p:nvPr>
            <p:custDataLst>
              <p:tags r:id="rId4"/>
            </p:custDataLst>
          </p:nvPr>
        </p:nvSpPr>
        <p:spPr>
          <a:xfrm>
            <a:off x="8475055" y="1571255"/>
            <a:ext cx="2169637" cy="4161595"/>
          </a:xfrm>
          <a:custGeom>
            <a:avLst/>
            <a:gdLst>
              <a:gd name="connsiteX0" fmla="*/ 1453102 w 1453102"/>
              <a:gd name="connsiteY0" fmla="*/ 0 h 2569995"/>
              <a:gd name="connsiteX1" fmla="*/ 1453102 w 1453102"/>
              <a:gd name="connsiteY1" fmla="*/ 2569995 h 2569995"/>
              <a:gd name="connsiteX2" fmla="*/ 888538 w 1453102"/>
              <a:gd name="connsiteY2" fmla="*/ 2519453 h 2569995"/>
              <a:gd name="connsiteX3" fmla="*/ 133887 w 1453102"/>
              <a:gd name="connsiteY3" fmla="*/ 2471991 h 2569995"/>
              <a:gd name="connsiteX4" fmla="*/ 0 w 1453102"/>
              <a:gd name="connsiteY4" fmla="*/ 2466993 h 2569995"/>
              <a:gd name="connsiteX5" fmla="*/ 0 w 1453102"/>
              <a:gd name="connsiteY5" fmla="*/ 103001 h 2569995"/>
              <a:gd name="connsiteX6" fmla="*/ 133887 w 1453102"/>
              <a:gd name="connsiteY6" fmla="*/ 98003 h 2569995"/>
              <a:gd name="connsiteX7" fmla="*/ 888538 w 1453102"/>
              <a:gd name="connsiteY7" fmla="*/ 50542 h 256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102" h="2569995">
                <a:moveTo>
                  <a:pt x="1453102" y="0"/>
                </a:moveTo>
                <a:lnTo>
                  <a:pt x="1453102" y="2569995"/>
                </a:lnTo>
                <a:lnTo>
                  <a:pt x="888538" y="2519453"/>
                </a:lnTo>
                <a:cubicBezTo>
                  <a:pt x="641964" y="2500694"/>
                  <a:pt x="390194" y="2484820"/>
                  <a:pt x="133887" y="2471991"/>
                </a:cubicBezTo>
                <a:lnTo>
                  <a:pt x="0" y="2466993"/>
                </a:lnTo>
                <a:lnTo>
                  <a:pt x="0" y="103001"/>
                </a:lnTo>
                <a:lnTo>
                  <a:pt x="133887" y="98003"/>
                </a:lnTo>
                <a:cubicBezTo>
                  <a:pt x="390194" y="85175"/>
                  <a:pt x="641964" y="69300"/>
                  <a:pt x="888538" y="50542"/>
                </a:cubicBezTo>
                <a:close/>
              </a:path>
            </a:pathLst>
          </a:custGeom>
          <a:blipFill rotWithShape="1">
            <a:blip r:embed="rId5"/>
            <a:stretch>
              <a:fillRect l="-121987" r="-120263"/>
            </a:stretch>
          </a:blipFill>
          <a:ln w="3175" cap="flat" cmpd="sng" algn="ctr">
            <a:solidFill>
              <a:schemeClr val="tx1">
                <a:lumMod val="40000"/>
                <a:lumOff val="60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1" i="0" u="none" strike="noStrike" kern="1200" cap="none" spc="0" normalizeH="0" baseline="0" noProof="0">
              <a:ln>
                <a:noFill/>
              </a:ln>
              <a:solidFill>
                <a:srgbClr val="FFFFFF"/>
              </a:solidFill>
              <a:effectLst/>
              <a:uLnTx/>
              <a:uFillTx/>
              <a:latin typeface="+mj-ea"/>
              <a:ea typeface="+mj-ea"/>
              <a:cs typeface="+mn-cs"/>
            </a:endParaRPr>
          </a:p>
        </p:txBody>
      </p:sp>
      <p:sp>
        <p:nvSpPr>
          <p:cNvPr id="12" name="圆角矩形 11"/>
          <p:cNvSpPr/>
          <p:nvPr>
            <p:custDataLst>
              <p:tags r:id="rId6"/>
            </p:custDataLst>
          </p:nvPr>
        </p:nvSpPr>
        <p:spPr>
          <a:xfrm>
            <a:off x="3869802" y="1738101"/>
            <a:ext cx="2169637" cy="3828015"/>
          </a:xfrm>
          <a:custGeom>
            <a:avLst/>
            <a:gdLst>
              <a:gd name="connsiteX0" fmla="*/ 0 w 1453102"/>
              <a:gd name="connsiteY0" fmla="*/ 0 h 2363992"/>
              <a:gd name="connsiteX1" fmla="*/ 647979 w 1453102"/>
              <a:gd name="connsiteY1" fmla="*/ 24189 h 2363992"/>
              <a:gd name="connsiteX2" fmla="*/ 1453102 w 1453102"/>
              <a:gd name="connsiteY2" fmla="*/ 34133 h 2363992"/>
              <a:gd name="connsiteX3" fmla="*/ 1453102 w 1453102"/>
              <a:gd name="connsiteY3" fmla="*/ 2329859 h 2363992"/>
              <a:gd name="connsiteX4" fmla="*/ 647979 w 1453102"/>
              <a:gd name="connsiteY4" fmla="*/ 2339803 h 2363992"/>
              <a:gd name="connsiteX5" fmla="*/ 0 w 1453102"/>
              <a:gd name="connsiteY5" fmla="*/ 2363992 h 236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3102" h="2363992">
                <a:moveTo>
                  <a:pt x="0" y="0"/>
                </a:moveTo>
                <a:lnTo>
                  <a:pt x="647979" y="24189"/>
                </a:lnTo>
                <a:lnTo>
                  <a:pt x="1453102" y="34133"/>
                </a:lnTo>
                <a:lnTo>
                  <a:pt x="1453102" y="2329859"/>
                </a:lnTo>
                <a:lnTo>
                  <a:pt x="647979" y="2339803"/>
                </a:lnTo>
                <a:lnTo>
                  <a:pt x="0" y="2363992"/>
                </a:lnTo>
                <a:close/>
              </a:path>
            </a:pathLst>
          </a:custGeom>
          <a:blipFill rotWithShape="1">
            <a:blip r:embed="rId7"/>
            <a:stretch>
              <a:fillRect l="-108174" r="-106643"/>
            </a:stretch>
          </a:blipFill>
          <a:ln w="3175" cap="flat" cmpd="sng" algn="ctr">
            <a:solidFill>
              <a:schemeClr val="tx1">
                <a:lumMod val="40000"/>
                <a:lumOff val="60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1" i="0" u="none" strike="noStrike" kern="1200" cap="none" spc="0" normalizeH="0" baseline="0" noProof="0">
              <a:ln>
                <a:noFill/>
              </a:ln>
              <a:solidFill>
                <a:srgbClr val="FFFFFF"/>
              </a:solidFill>
              <a:effectLst/>
              <a:uLnTx/>
              <a:uFillTx/>
              <a:latin typeface="+mj-ea"/>
              <a:ea typeface="+mj-ea"/>
              <a:cs typeface="+mn-cs"/>
            </a:endParaRPr>
          </a:p>
        </p:txBody>
      </p:sp>
      <p:sp>
        <p:nvSpPr>
          <p:cNvPr id="13" name="圆角矩形 21"/>
          <p:cNvSpPr/>
          <p:nvPr>
            <p:custDataLst>
              <p:tags r:id="rId8"/>
            </p:custDataLst>
          </p:nvPr>
        </p:nvSpPr>
        <p:spPr>
          <a:xfrm>
            <a:off x="6172428" y="1738101"/>
            <a:ext cx="2169639" cy="3828015"/>
          </a:xfrm>
          <a:custGeom>
            <a:avLst/>
            <a:gdLst>
              <a:gd name="connsiteX0" fmla="*/ 1453104 w 1453104"/>
              <a:gd name="connsiteY0" fmla="*/ 0 h 2363992"/>
              <a:gd name="connsiteX1" fmla="*/ 1453104 w 1453104"/>
              <a:gd name="connsiteY1" fmla="*/ 2363992 h 2363992"/>
              <a:gd name="connsiteX2" fmla="*/ 805125 w 1453104"/>
              <a:gd name="connsiteY2" fmla="*/ 2339803 h 2363992"/>
              <a:gd name="connsiteX3" fmla="*/ 1 w 1453104"/>
              <a:gd name="connsiteY3" fmla="*/ 2329859 h 2363992"/>
              <a:gd name="connsiteX4" fmla="*/ 0 w 1453104"/>
              <a:gd name="connsiteY4" fmla="*/ 2329859 h 2363992"/>
              <a:gd name="connsiteX5" fmla="*/ 0 w 1453104"/>
              <a:gd name="connsiteY5" fmla="*/ 34133 h 2363992"/>
              <a:gd name="connsiteX6" fmla="*/ 1 w 1453104"/>
              <a:gd name="connsiteY6" fmla="*/ 34133 h 2363992"/>
              <a:gd name="connsiteX7" fmla="*/ 805125 w 1453104"/>
              <a:gd name="connsiteY7" fmla="*/ 24189 h 236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104" h="2363992">
                <a:moveTo>
                  <a:pt x="1453104" y="0"/>
                </a:moveTo>
                <a:lnTo>
                  <a:pt x="1453104" y="2363992"/>
                </a:lnTo>
                <a:lnTo>
                  <a:pt x="805125" y="2339803"/>
                </a:lnTo>
                <a:cubicBezTo>
                  <a:pt x="540406" y="2333228"/>
                  <a:pt x="271812" y="2329859"/>
                  <a:pt x="1" y="2329859"/>
                </a:cubicBezTo>
                <a:lnTo>
                  <a:pt x="0" y="2329859"/>
                </a:lnTo>
                <a:lnTo>
                  <a:pt x="0" y="34133"/>
                </a:lnTo>
                <a:lnTo>
                  <a:pt x="1" y="34133"/>
                </a:lnTo>
                <a:cubicBezTo>
                  <a:pt x="271812" y="34133"/>
                  <a:pt x="540406" y="30765"/>
                  <a:pt x="805125" y="24189"/>
                </a:cubicBezTo>
                <a:close/>
              </a:path>
            </a:pathLst>
          </a:custGeom>
          <a:blipFill rotWithShape="1">
            <a:blip r:embed="rId9"/>
            <a:stretch>
              <a:fillRect l="-82913" r="-81741"/>
            </a:stretch>
          </a:blipFill>
          <a:ln w="3175" cap="flat" cmpd="sng" algn="ctr">
            <a:solidFill>
              <a:schemeClr val="tx1">
                <a:lumMod val="40000"/>
                <a:lumOff val="60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1" i="0" u="none" strike="noStrike" kern="1200" cap="none" spc="0" normalizeH="0" baseline="0" noProof="0">
              <a:ln>
                <a:noFill/>
              </a:ln>
              <a:solidFill>
                <a:srgbClr val="FFFFFF"/>
              </a:solidFill>
              <a:effectLst/>
              <a:uLnTx/>
              <a:uFillTx/>
              <a:latin typeface="+mj-ea"/>
              <a:ea typeface="+mj-ea"/>
              <a:cs typeface="+mn-cs"/>
            </a:endParaRPr>
          </a:p>
        </p:txBody>
      </p:sp>
      <p:sp>
        <p:nvSpPr>
          <p:cNvPr id="16" name="圆角矩形 217"/>
          <p:cNvSpPr/>
          <p:nvPr>
            <p:custDataLst>
              <p:tags r:id="rId10"/>
            </p:custDataLst>
          </p:nvPr>
        </p:nvSpPr>
        <p:spPr>
          <a:xfrm>
            <a:off x="1567948" y="2905249"/>
            <a:ext cx="2173631" cy="2830972"/>
          </a:xfrm>
          <a:custGeom>
            <a:avLst/>
            <a:gdLst>
              <a:gd name="connsiteX0" fmla="*/ 0 w 1453103"/>
              <a:gd name="connsiteY0" fmla="*/ 0 h 2569995"/>
              <a:gd name="connsiteX1" fmla="*/ 564564 w 1453103"/>
              <a:gd name="connsiteY1" fmla="*/ 50542 h 2569995"/>
              <a:gd name="connsiteX2" fmla="*/ 1319215 w 1453103"/>
              <a:gd name="connsiteY2" fmla="*/ 98003 h 2569995"/>
              <a:gd name="connsiteX3" fmla="*/ 1453103 w 1453103"/>
              <a:gd name="connsiteY3" fmla="*/ 103001 h 2569995"/>
              <a:gd name="connsiteX4" fmla="*/ 1453103 w 1453103"/>
              <a:gd name="connsiteY4" fmla="*/ 2466993 h 2569995"/>
              <a:gd name="connsiteX5" fmla="*/ 1319215 w 1453103"/>
              <a:gd name="connsiteY5" fmla="*/ 2471991 h 2569995"/>
              <a:gd name="connsiteX6" fmla="*/ 564564 w 1453103"/>
              <a:gd name="connsiteY6" fmla="*/ 2519453 h 2569995"/>
              <a:gd name="connsiteX7" fmla="*/ 0 w 1453103"/>
              <a:gd name="connsiteY7" fmla="*/ 2569995 h 2569995"/>
              <a:gd name="connsiteX0-1" fmla="*/ 0 w 1453103"/>
              <a:gd name="connsiteY0-2" fmla="*/ 0 h 2569995"/>
              <a:gd name="connsiteX1-3" fmla="*/ 564564 w 1453103"/>
              <a:gd name="connsiteY1-4" fmla="*/ 50542 h 2569995"/>
              <a:gd name="connsiteX2-5" fmla="*/ 1319215 w 1453103"/>
              <a:gd name="connsiteY2-6" fmla="*/ 98003 h 2569995"/>
              <a:gd name="connsiteX3-7" fmla="*/ 1453103 w 1453103"/>
              <a:gd name="connsiteY3-8" fmla="*/ 103001 h 2569995"/>
              <a:gd name="connsiteX4-9" fmla="*/ 1453103 w 1453103"/>
              <a:gd name="connsiteY4-10" fmla="*/ 2466993 h 2569995"/>
              <a:gd name="connsiteX5-11" fmla="*/ 564564 w 1453103"/>
              <a:gd name="connsiteY5-12" fmla="*/ 2519453 h 2569995"/>
              <a:gd name="connsiteX6-13" fmla="*/ 0 w 1453103"/>
              <a:gd name="connsiteY6-14" fmla="*/ 2569995 h 2569995"/>
              <a:gd name="connsiteX7-15" fmla="*/ 0 w 1453103"/>
              <a:gd name="connsiteY7-16" fmla="*/ 0 h 2569995"/>
              <a:gd name="connsiteX0-17" fmla="*/ 0 w 1453103"/>
              <a:gd name="connsiteY0-18" fmla="*/ 0 h 2569995"/>
              <a:gd name="connsiteX1-19" fmla="*/ 564564 w 1453103"/>
              <a:gd name="connsiteY1-20" fmla="*/ 50542 h 2569995"/>
              <a:gd name="connsiteX2-21" fmla="*/ 1319215 w 1453103"/>
              <a:gd name="connsiteY2-22" fmla="*/ 98003 h 2569995"/>
              <a:gd name="connsiteX3-23" fmla="*/ 1453103 w 1453103"/>
              <a:gd name="connsiteY3-24" fmla="*/ 103001 h 2569995"/>
              <a:gd name="connsiteX4-25" fmla="*/ 1453103 w 1453103"/>
              <a:gd name="connsiteY4-26" fmla="*/ 2466993 h 2569995"/>
              <a:gd name="connsiteX5-27" fmla="*/ 0 w 1453103"/>
              <a:gd name="connsiteY5-28" fmla="*/ 2569995 h 2569995"/>
              <a:gd name="connsiteX6-29" fmla="*/ 0 w 1453103"/>
              <a:gd name="connsiteY6-30" fmla="*/ 0 h 2569995"/>
              <a:gd name="connsiteX0-31" fmla="*/ 0 w 1455690"/>
              <a:gd name="connsiteY0-32" fmla="*/ 0 h 2569995"/>
              <a:gd name="connsiteX1-33" fmla="*/ 564564 w 1455690"/>
              <a:gd name="connsiteY1-34" fmla="*/ 50542 h 2569995"/>
              <a:gd name="connsiteX2-35" fmla="*/ 1319215 w 1455690"/>
              <a:gd name="connsiteY2-36" fmla="*/ 98003 h 2569995"/>
              <a:gd name="connsiteX3-37" fmla="*/ 1453103 w 1455690"/>
              <a:gd name="connsiteY3-38" fmla="*/ 103001 h 2569995"/>
              <a:gd name="connsiteX4-39" fmla="*/ 1455690 w 1455690"/>
              <a:gd name="connsiteY4-40" fmla="*/ 2424920 h 2569995"/>
              <a:gd name="connsiteX5-41" fmla="*/ 0 w 1455690"/>
              <a:gd name="connsiteY5-42" fmla="*/ 2569995 h 2569995"/>
              <a:gd name="connsiteX6-43" fmla="*/ 0 w 1455690"/>
              <a:gd name="connsiteY6-44" fmla="*/ 0 h 25699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55690" h="2569995">
                <a:moveTo>
                  <a:pt x="0" y="0"/>
                </a:moveTo>
                <a:lnTo>
                  <a:pt x="564564" y="50542"/>
                </a:lnTo>
                <a:cubicBezTo>
                  <a:pt x="811139" y="69300"/>
                  <a:pt x="1062909" y="85175"/>
                  <a:pt x="1319215" y="98003"/>
                </a:cubicBezTo>
                <a:lnTo>
                  <a:pt x="1453103" y="103001"/>
                </a:lnTo>
                <a:cubicBezTo>
                  <a:pt x="1453965" y="876974"/>
                  <a:pt x="1454828" y="1650947"/>
                  <a:pt x="1455690" y="2424920"/>
                </a:cubicBezTo>
                <a:lnTo>
                  <a:pt x="0" y="2569995"/>
                </a:lnTo>
                <a:lnTo>
                  <a:pt x="0" y="0"/>
                </a:lnTo>
                <a:close/>
              </a:path>
            </a:pathLst>
          </a:custGeom>
          <a:gradFill>
            <a:gsLst>
              <a:gs pos="0">
                <a:schemeClr val="accent1">
                  <a:alpha val="0"/>
                </a:schemeClr>
              </a:gs>
              <a:gs pos="58000">
                <a:schemeClr val="accent1">
                  <a:alpha val="22000"/>
                </a:schemeClr>
              </a:gs>
              <a:gs pos="100000">
                <a:schemeClr val="accent1">
                  <a:alpha val="10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6395" tIns="1694937" rIns="73712" bIns="136710" rtlCol="0" anchor="ctr">
            <a:noAutofit/>
          </a:bodyPr>
          <a:p>
            <a:pPr marL="0" algn="ctr" rtl="0" eaLnBrk="1" latinLnBrk="0" hangingPunct="1">
              <a:spcBef>
                <a:spcPts val="0"/>
              </a:spcBef>
              <a:spcAft>
                <a:spcPts val="0"/>
              </a:spcAft>
            </a:pPr>
            <a:r>
              <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rPr>
              <a:t>恐怖</a:t>
            </a:r>
            <a:endPar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endParaRPr>
          </a:p>
        </p:txBody>
      </p:sp>
      <p:sp>
        <p:nvSpPr>
          <p:cNvPr id="22" name="圆角矩形 11"/>
          <p:cNvSpPr/>
          <p:nvPr>
            <p:custDataLst>
              <p:tags r:id="rId11"/>
            </p:custDataLst>
          </p:nvPr>
        </p:nvSpPr>
        <p:spPr>
          <a:xfrm>
            <a:off x="3869802" y="2961637"/>
            <a:ext cx="2169768" cy="2604648"/>
          </a:xfrm>
          <a:custGeom>
            <a:avLst/>
            <a:gdLst>
              <a:gd name="connsiteX0" fmla="*/ 0 w 1453102"/>
              <a:gd name="connsiteY0" fmla="*/ 0 h 2363992"/>
              <a:gd name="connsiteX1" fmla="*/ 647979 w 1453102"/>
              <a:gd name="connsiteY1" fmla="*/ 24189 h 2363992"/>
              <a:gd name="connsiteX2" fmla="*/ 1453102 w 1453102"/>
              <a:gd name="connsiteY2" fmla="*/ 34133 h 2363992"/>
              <a:gd name="connsiteX3" fmla="*/ 1453102 w 1453102"/>
              <a:gd name="connsiteY3" fmla="*/ 2329859 h 2363992"/>
              <a:gd name="connsiteX4" fmla="*/ 647979 w 1453102"/>
              <a:gd name="connsiteY4" fmla="*/ 2339803 h 2363992"/>
              <a:gd name="connsiteX5" fmla="*/ 0 w 1453102"/>
              <a:gd name="connsiteY5" fmla="*/ 2363992 h 236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3102" h="2363992">
                <a:moveTo>
                  <a:pt x="0" y="0"/>
                </a:moveTo>
                <a:lnTo>
                  <a:pt x="647979" y="24189"/>
                </a:lnTo>
                <a:lnTo>
                  <a:pt x="1453102" y="34133"/>
                </a:lnTo>
                <a:lnTo>
                  <a:pt x="1453102" y="2329859"/>
                </a:lnTo>
                <a:lnTo>
                  <a:pt x="647979" y="2339803"/>
                </a:lnTo>
                <a:lnTo>
                  <a:pt x="0" y="2363992"/>
                </a:lnTo>
                <a:close/>
              </a:path>
            </a:pathLst>
          </a:custGeom>
          <a:gradFill>
            <a:gsLst>
              <a:gs pos="0">
                <a:schemeClr val="accent2">
                  <a:alpha val="0"/>
                </a:schemeClr>
              </a:gs>
              <a:gs pos="58000">
                <a:schemeClr val="accent2">
                  <a:alpha val="22000"/>
                </a:schemeClr>
              </a:gs>
              <a:gs pos="100000">
                <a:schemeClr val="accent2">
                  <a:alpha val="10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4288" tIns="1574752" rIns="85819" bIns="70840" rtlCol="0" anchor="ctr">
            <a:noAutofit/>
          </a:bodyPr>
          <a:p>
            <a:pPr marL="0" algn="ctr" rtl="0" eaLnBrk="1" latinLnBrk="0" hangingPunct="1">
              <a:spcBef>
                <a:spcPts val="0"/>
              </a:spcBef>
              <a:spcAft>
                <a:spcPts val="0"/>
              </a:spcAft>
            </a:pPr>
            <a:r>
              <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rPr>
              <a:t>科幻</a:t>
            </a:r>
            <a:endPar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endParaRPr>
          </a:p>
        </p:txBody>
      </p:sp>
      <p:sp>
        <p:nvSpPr>
          <p:cNvPr id="23" name="圆角矩形 21"/>
          <p:cNvSpPr/>
          <p:nvPr>
            <p:custDataLst>
              <p:tags r:id="rId12"/>
            </p:custDataLst>
          </p:nvPr>
        </p:nvSpPr>
        <p:spPr>
          <a:xfrm>
            <a:off x="6172428" y="2961637"/>
            <a:ext cx="2169768" cy="2604648"/>
          </a:xfrm>
          <a:custGeom>
            <a:avLst/>
            <a:gdLst>
              <a:gd name="connsiteX0" fmla="*/ 1453104 w 1453104"/>
              <a:gd name="connsiteY0" fmla="*/ 0 h 2363992"/>
              <a:gd name="connsiteX1" fmla="*/ 1453104 w 1453104"/>
              <a:gd name="connsiteY1" fmla="*/ 2363992 h 2363992"/>
              <a:gd name="connsiteX2" fmla="*/ 805125 w 1453104"/>
              <a:gd name="connsiteY2" fmla="*/ 2339803 h 2363992"/>
              <a:gd name="connsiteX3" fmla="*/ 1 w 1453104"/>
              <a:gd name="connsiteY3" fmla="*/ 2329859 h 2363992"/>
              <a:gd name="connsiteX4" fmla="*/ 0 w 1453104"/>
              <a:gd name="connsiteY4" fmla="*/ 2329859 h 2363992"/>
              <a:gd name="connsiteX5" fmla="*/ 0 w 1453104"/>
              <a:gd name="connsiteY5" fmla="*/ 34133 h 2363992"/>
              <a:gd name="connsiteX6" fmla="*/ 1 w 1453104"/>
              <a:gd name="connsiteY6" fmla="*/ 34133 h 2363992"/>
              <a:gd name="connsiteX7" fmla="*/ 805125 w 1453104"/>
              <a:gd name="connsiteY7" fmla="*/ 24189 h 236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104" h="2363992">
                <a:moveTo>
                  <a:pt x="1453104" y="0"/>
                </a:moveTo>
                <a:lnTo>
                  <a:pt x="1453104" y="2363992"/>
                </a:lnTo>
                <a:lnTo>
                  <a:pt x="805125" y="2339803"/>
                </a:lnTo>
                <a:cubicBezTo>
                  <a:pt x="540406" y="2333228"/>
                  <a:pt x="271812" y="2329859"/>
                  <a:pt x="1" y="2329859"/>
                </a:cubicBezTo>
                <a:lnTo>
                  <a:pt x="0" y="2329859"/>
                </a:lnTo>
                <a:lnTo>
                  <a:pt x="0" y="34133"/>
                </a:lnTo>
                <a:lnTo>
                  <a:pt x="1" y="34133"/>
                </a:lnTo>
                <a:cubicBezTo>
                  <a:pt x="271812" y="34133"/>
                  <a:pt x="540406" y="30765"/>
                  <a:pt x="805125" y="24189"/>
                </a:cubicBezTo>
                <a:close/>
              </a:path>
            </a:pathLst>
          </a:custGeom>
          <a:gradFill>
            <a:gsLst>
              <a:gs pos="0">
                <a:schemeClr val="accent1">
                  <a:alpha val="0"/>
                </a:schemeClr>
              </a:gs>
              <a:gs pos="58000">
                <a:schemeClr val="accent1">
                  <a:alpha val="22000"/>
                </a:schemeClr>
              </a:gs>
              <a:gs pos="100000">
                <a:schemeClr val="accent1">
                  <a:alpha val="10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3953" tIns="1574752" rIns="86154" bIns="70840" rtlCol="0" anchor="ctr">
            <a:noAutofit/>
          </a:bodyPr>
          <a:p>
            <a:pPr marL="0" algn="ctr" rtl="0" eaLnBrk="1" latinLnBrk="0" hangingPunct="1">
              <a:spcBef>
                <a:spcPts val="0"/>
              </a:spcBef>
              <a:spcAft>
                <a:spcPts val="0"/>
              </a:spcAft>
            </a:pPr>
            <a:r>
              <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rPr>
              <a:t>搞笑</a:t>
            </a:r>
            <a:endParaRPr lang="zh-CN" altLang="zh-CN" sz="2000" b="1" kern="1200" dirty="0">
              <a:solidFill>
                <a:srgbClr val="FFFFFF"/>
              </a:solidFill>
              <a:effectLst/>
              <a:latin typeface="微软雅黑" panose="020B0503020204020204" charset="-122"/>
              <a:ea typeface="微软雅黑" panose="020B0503020204020204" charset="-122"/>
              <a:cs typeface="微软雅黑" panose="020B0503020204020204" charset="-122"/>
            </a:endParaRPr>
          </a:p>
        </p:txBody>
      </p:sp>
      <p:sp>
        <p:nvSpPr>
          <p:cNvPr id="24" name="圆角矩形 46"/>
          <p:cNvSpPr/>
          <p:nvPr>
            <p:custDataLst>
              <p:tags r:id="rId13"/>
            </p:custDataLst>
          </p:nvPr>
        </p:nvSpPr>
        <p:spPr>
          <a:xfrm>
            <a:off x="8475055" y="2909111"/>
            <a:ext cx="2169768" cy="2830972"/>
          </a:xfrm>
          <a:custGeom>
            <a:avLst/>
            <a:gdLst>
              <a:gd name="connsiteX0" fmla="*/ 1453102 w 1453102"/>
              <a:gd name="connsiteY0" fmla="*/ 0 h 2569995"/>
              <a:gd name="connsiteX1" fmla="*/ 1453102 w 1453102"/>
              <a:gd name="connsiteY1" fmla="*/ 2569995 h 2569995"/>
              <a:gd name="connsiteX2" fmla="*/ 888538 w 1453102"/>
              <a:gd name="connsiteY2" fmla="*/ 2519453 h 2569995"/>
              <a:gd name="connsiteX3" fmla="*/ 133887 w 1453102"/>
              <a:gd name="connsiteY3" fmla="*/ 2471991 h 2569995"/>
              <a:gd name="connsiteX4" fmla="*/ 0 w 1453102"/>
              <a:gd name="connsiteY4" fmla="*/ 2466993 h 2569995"/>
              <a:gd name="connsiteX5" fmla="*/ 0 w 1453102"/>
              <a:gd name="connsiteY5" fmla="*/ 103001 h 2569995"/>
              <a:gd name="connsiteX6" fmla="*/ 133887 w 1453102"/>
              <a:gd name="connsiteY6" fmla="*/ 98003 h 2569995"/>
              <a:gd name="connsiteX7" fmla="*/ 888538 w 1453102"/>
              <a:gd name="connsiteY7" fmla="*/ 50542 h 2569995"/>
              <a:gd name="connsiteX0-1" fmla="*/ 1453102 w 1453102"/>
              <a:gd name="connsiteY0-2" fmla="*/ 0 h 2656392"/>
              <a:gd name="connsiteX1-3" fmla="*/ 1453102 w 1453102"/>
              <a:gd name="connsiteY1-4" fmla="*/ 2569995 h 2656392"/>
              <a:gd name="connsiteX2-5" fmla="*/ 888538 w 1453102"/>
              <a:gd name="connsiteY2-6" fmla="*/ 2519453 h 2656392"/>
              <a:gd name="connsiteX3-7" fmla="*/ 0 w 1453102"/>
              <a:gd name="connsiteY3-8" fmla="*/ 2466993 h 2656392"/>
              <a:gd name="connsiteX4-9" fmla="*/ 0 w 1453102"/>
              <a:gd name="connsiteY4-10" fmla="*/ 103001 h 2656392"/>
              <a:gd name="connsiteX5-11" fmla="*/ 133887 w 1453102"/>
              <a:gd name="connsiteY5-12" fmla="*/ 98003 h 2656392"/>
              <a:gd name="connsiteX6-13" fmla="*/ 888538 w 1453102"/>
              <a:gd name="connsiteY6-14" fmla="*/ 50542 h 2656392"/>
              <a:gd name="connsiteX7-15" fmla="*/ 1453102 w 1453102"/>
              <a:gd name="connsiteY7-16" fmla="*/ 0 h 2656392"/>
              <a:gd name="connsiteX0-17" fmla="*/ 1453102 w 1453102"/>
              <a:gd name="connsiteY0-18" fmla="*/ 0 h 2569995"/>
              <a:gd name="connsiteX1-19" fmla="*/ 1453102 w 1453102"/>
              <a:gd name="connsiteY1-20" fmla="*/ 2569995 h 2569995"/>
              <a:gd name="connsiteX2-21" fmla="*/ 0 w 1453102"/>
              <a:gd name="connsiteY2-22" fmla="*/ 2466993 h 2569995"/>
              <a:gd name="connsiteX3-23" fmla="*/ 0 w 1453102"/>
              <a:gd name="connsiteY3-24" fmla="*/ 103001 h 2569995"/>
              <a:gd name="connsiteX4-25" fmla="*/ 133887 w 1453102"/>
              <a:gd name="connsiteY4-26" fmla="*/ 98003 h 2569995"/>
              <a:gd name="connsiteX5-27" fmla="*/ 888538 w 1453102"/>
              <a:gd name="connsiteY5-28" fmla="*/ 50542 h 2569995"/>
              <a:gd name="connsiteX6-29" fmla="*/ 1453102 w 1453102"/>
              <a:gd name="connsiteY6-30" fmla="*/ 0 h 2569995"/>
              <a:gd name="connsiteX0-31" fmla="*/ 1453102 w 1453102"/>
              <a:gd name="connsiteY0-32" fmla="*/ 0 h 2569995"/>
              <a:gd name="connsiteX1-33" fmla="*/ 1453102 w 1453102"/>
              <a:gd name="connsiteY1-34" fmla="*/ 2569995 h 2569995"/>
              <a:gd name="connsiteX2-35" fmla="*/ 5173 w 1453102"/>
              <a:gd name="connsiteY2-36" fmla="*/ 2424920 h 2569995"/>
              <a:gd name="connsiteX3-37" fmla="*/ 0 w 1453102"/>
              <a:gd name="connsiteY3-38" fmla="*/ 103001 h 2569995"/>
              <a:gd name="connsiteX4-39" fmla="*/ 133887 w 1453102"/>
              <a:gd name="connsiteY4-40" fmla="*/ 98003 h 2569995"/>
              <a:gd name="connsiteX5-41" fmla="*/ 888538 w 1453102"/>
              <a:gd name="connsiteY5-42" fmla="*/ 50542 h 2569995"/>
              <a:gd name="connsiteX6-43" fmla="*/ 1453102 w 1453102"/>
              <a:gd name="connsiteY6-44" fmla="*/ 0 h 25699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53102" h="2569995">
                <a:moveTo>
                  <a:pt x="1453102" y="0"/>
                </a:moveTo>
                <a:lnTo>
                  <a:pt x="1453102" y="2569995"/>
                </a:lnTo>
                <a:lnTo>
                  <a:pt x="5173" y="2424920"/>
                </a:lnTo>
                <a:cubicBezTo>
                  <a:pt x="3449" y="1650947"/>
                  <a:pt x="1724" y="876974"/>
                  <a:pt x="0" y="103001"/>
                </a:cubicBezTo>
                <a:lnTo>
                  <a:pt x="133887" y="98003"/>
                </a:lnTo>
                <a:cubicBezTo>
                  <a:pt x="390194" y="85175"/>
                  <a:pt x="641964" y="69300"/>
                  <a:pt x="888538" y="50542"/>
                </a:cubicBezTo>
                <a:lnTo>
                  <a:pt x="1453102" y="0"/>
                </a:lnTo>
                <a:close/>
              </a:path>
            </a:pathLst>
          </a:custGeom>
          <a:gradFill>
            <a:gsLst>
              <a:gs pos="0">
                <a:schemeClr val="accent2">
                  <a:alpha val="0"/>
                </a:schemeClr>
              </a:gs>
              <a:gs pos="58000">
                <a:schemeClr val="accent2">
                  <a:alpha val="22000"/>
                </a:schemeClr>
              </a:gs>
              <a:gs pos="100000">
                <a:schemeClr val="accent2">
                  <a:alpha val="10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2887" tIns="1694937" rIns="87220" bIns="136710" rtlCol="0" anchor="ctr">
            <a:noAutofit/>
          </a:bodyPr>
          <a:p>
            <a:pPr marL="0" algn="ctr" rtl="0" eaLnBrk="1" latinLnBrk="0" hangingPunct="1">
              <a:spcBef>
                <a:spcPts val="0"/>
              </a:spcBef>
              <a:spcAft>
                <a:spcPts val="0"/>
              </a:spcAft>
            </a:pPr>
            <a:r>
              <a:rPr lang="zh-CN" altLang="zh-CN" sz="2000" b="1" kern="1200">
                <a:solidFill>
                  <a:srgbClr val="FFFFFF"/>
                </a:solidFill>
                <a:effectLst/>
                <a:latin typeface="微软雅黑" panose="020B0503020204020204" charset="-122"/>
                <a:ea typeface="微软雅黑" panose="020B0503020204020204" charset="-122"/>
                <a:cs typeface="微软雅黑" panose="020B0503020204020204" charset="-122"/>
              </a:rPr>
              <a:t>宗教神话</a:t>
            </a:r>
            <a:endParaRPr lang="zh-CN" altLang="zh-CN" sz="2000" b="1" kern="1200">
              <a:solidFill>
                <a:srgbClr val="FFFFFF"/>
              </a:solidFill>
              <a:effectLst/>
              <a:latin typeface="微软雅黑" panose="020B0503020204020204" charset="-122"/>
              <a:ea typeface="微软雅黑" panose="020B0503020204020204" charset="-122"/>
              <a:cs typeface="微软雅黑" panose="020B0503020204020204" charset="-122"/>
            </a:endParaRPr>
          </a:p>
        </p:txBody>
      </p:sp>
    </p:spTree>
    <p:custDataLst>
      <p:tags r:id="rId14"/>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Backrooms-Games-750x393"/>
          <p:cNvPicPr>
            <a:picLocks noChangeAspect="1"/>
          </p:cNvPicPr>
          <p:nvPr/>
        </p:nvPicPr>
        <p:blipFill>
          <a:blip r:embed="rId1"/>
          <a:stretch>
            <a:fillRect/>
          </a:stretch>
        </p:blipFill>
        <p:spPr>
          <a:xfrm>
            <a:off x="0" y="0"/>
            <a:ext cx="12192000" cy="6858000"/>
          </a:xfrm>
          <a:prstGeom prst="rect">
            <a:avLst/>
          </a:prstGeom>
        </p:spPr>
      </p:pic>
      <p:sp>
        <p:nvSpPr>
          <p:cNvPr id="4" name="标题"/>
          <p:cNvSpPr>
            <a:spLocks noGrp="1"/>
          </p:cNvSpPr>
          <p:nvPr>
            <p:ph type="title"/>
            <p:custDataLst>
              <p:tags r:id="rId2"/>
            </p:custDataLst>
          </p:nvPr>
        </p:nvSpPr>
        <p:spPr/>
        <p:txBody>
          <a:bodyPr/>
          <a:lstStyle/>
          <a:p>
            <a:r>
              <a:rPr lang="zh-CN" altLang="en-US" dirty="0"/>
              <a:t>后室</a:t>
            </a:r>
            <a:endParaRPr lang="zh-CN" altLang="en-US" dirty="0"/>
          </a:p>
        </p:txBody>
      </p:sp>
      <p:sp>
        <p:nvSpPr>
          <p:cNvPr id="6" name="节编号"/>
          <p:cNvSpPr>
            <a:spLocks noGrp="1"/>
          </p:cNvSpPr>
          <p:nvPr>
            <p:ph type="body" sz="quarter" idx="13"/>
            <p:custDataLst>
              <p:tags r:id="rId3"/>
            </p:custDataLst>
          </p:nvPr>
        </p:nvSpPr>
        <p:spPr/>
        <p:txBody>
          <a:bodyPr/>
          <a:lstStyle/>
          <a:p>
            <a:r>
              <a:rPr lang="en-US" altLang="zh-CN" dirty="0"/>
              <a:t>PART 04</a:t>
            </a:r>
            <a:endParaRPr lang="en-US" altLang="zh-CN" dirty="0"/>
          </a:p>
        </p:txBody>
      </p:sp>
    </p:spTree>
    <p:custDataLst>
      <p:tags r:id="rId4"/>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基本设定：进入后室</a:t>
            </a:r>
            <a:endParaRPr lang="zh-CN" altLang="en-US"/>
          </a:p>
        </p:txBody>
      </p:sp>
      <p:sp>
        <p:nvSpPr>
          <p:cNvPr id="3" name="内容占位符 2"/>
          <p:cNvSpPr>
            <a:spLocks noGrp="1"/>
          </p:cNvSpPr>
          <p:nvPr>
            <p:ph sz="half" idx="1"/>
          </p:nvPr>
        </p:nvSpPr>
        <p:spPr/>
        <p:txBody>
          <a:bodyPr>
            <a:noAutofit/>
          </a:bodyPr>
          <a:p>
            <a:pPr algn="just"/>
            <a:r>
              <a:rPr lang="zh-CN" altLang="en-US" sz="1400"/>
              <a:t>要到达后室，你需要</a:t>
            </a:r>
            <a:r>
              <a:rPr lang="zh-CN" altLang="en-US" sz="1400" b="1">
                <a:solidFill>
                  <a:srgbClr val="FFFFFF"/>
                </a:solidFill>
                <a:effectLst>
                  <a:outerShdw dist="38100" dir="2700000" algn="ctr" rotWithShape="0">
                    <a:schemeClr val="accent1"/>
                  </a:outerShdw>
                </a:effectLst>
                <a:latin typeface="+mn-ea"/>
                <a:cs typeface="+mj-cs"/>
              </a:rPr>
              <a:t>“切出”现实世界</a:t>
            </a:r>
            <a:r>
              <a:rPr lang="zh-CN" altLang="en-US" sz="1400"/>
              <a:t>，没有一个确定的能做到这一点的方法，因为</a:t>
            </a:r>
            <a:r>
              <a:rPr lang="en-US" altLang="zh-CN" sz="1400"/>
              <a:t>“</a:t>
            </a:r>
            <a:r>
              <a:rPr lang="zh-CN" altLang="en-US" sz="1400"/>
              <a:t>切出</a:t>
            </a:r>
            <a:r>
              <a:rPr lang="en-US" altLang="zh-CN" sz="1400"/>
              <a:t>”</a:t>
            </a:r>
            <a:r>
              <a:rPr lang="zh-CN" altLang="en-US" sz="1400"/>
              <a:t>似乎是随机发生的。不过，这里有一些提示，可以增加你到达后室的几率。有一些地方可以找到前往后室的入口，比如：</a:t>
            </a:r>
            <a:endParaRPr lang="en-US" altLang="zh-CN" sz="1400"/>
          </a:p>
          <a:p>
            <a:pPr algn="just"/>
            <a:r>
              <a:rPr lang="zh-CN" altLang="en-US" sz="1400"/>
              <a:t>废弃建筑物中的较暗墙壁</a:t>
            </a:r>
            <a:endParaRPr lang="zh-CN" altLang="en-US" sz="1400"/>
          </a:p>
          <a:p>
            <a:pPr algn="just"/>
            <a:r>
              <a:rPr lang="zh-CN" altLang="en-US" sz="1400"/>
              <a:t>看起来不应该通往任何地方的随机的门</a:t>
            </a:r>
            <a:endParaRPr lang="zh-CN" altLang="en-US" sz="1400"/>
          </a:p>
          <a:p>
            <a:pPr algn="just"/>
            <a:r>
              <a:rPr lang="zh-CN" altLang="en-US" sz="1400"/>
              <a:t>任何有超自然现象的区域（比如头发突然竖起，听到嗡嗡声或者电流声等）</a:t>
            </a:r>
            <a:endParaRPr lang="zh-CN" altLang="en-US" sz="1400"/>
          </a:p>
          <a:p>
            <a:pPr algn="just"/>
            <a:r>
              <a:rPr lang="zh-CN" altLang="en-US" sz="1400"/>
              <a:t>在下楼梯的时候踏空摔倒，并让你的脸贴在地面上</a:t>
            </a:r>
            <a:endParaRPr lang="zh-CN" altLang="en-US" sz="1400"/>
          </a:p>
          <a:p>
            <a:pPr algn="just"/>
            <a:r>
              <a:rPr lang="zh-CN" altLang="en-US" sz="1400"/>
              <a:t>试着与一些损坏的物体交互（不是普通的损坏），比如一把有故障的椅子。</a:t>
            </a:r>
            <a:endParaRPr lang="zh-CN" altLang="en-US" sz="1400"/>
          </a:p>
          <a:p>
            <a:pPr algn="just"/>
            <a:r>
              <a:rPr lang="zh-CN" altLang="en-US" sz="1400"/>
              <a:t>如果你发现一个看起来像是入口的地方，请确保你已经做好了准备，然后就只需要尝试切出墙壁即可，你会有大约</a:t>
            </a:r>
            <a:r>
              <a:rPr lang="en-US" altLang="zh-CN" sz="1400"/>
              <a:t>1/10000</a:t>
            </a:r>
            <a:r>
              <a:rPr lang="zh-CN" altLang="en-US" sz="1400"/>
              <a:t>的几率进入后室。有些人花了数年的时间来进入，也有些人在第一或第二次尝试中就进入了。</a:t>
            </a:r>
            <a:endParaRPr lang="zh-CN" altLang="en-US" sz="1400"/>
          </a:p>
        </p:txBody>
      </p:sp>
      <p:pic>
        <p:nvPicPr>
          <p:cNvPr id="5" name="内容占位符 4" descr="https___hypebeast.com_wp-content_blogs.dir_4_files_2023_02_https___hk.hypebeast.com_files_2023_02_a24-he-backrooms-movie-adaptation-0"/>
          <p:cNvPicPr>
            <a:picLocks noChangeAspect="1"/>
          </p:cNvPicPr>
          <p:nvPr>
            <p:ph sz="half" idx="2"/>
          </p:nvPr>
        </p:nvPicPr>
        <p:blipFill>
          <a:blip r:embed="rId2"/>
          <a:stretch>
            <a:fillRect/>
          </a:stretch>
        </p:blipFill>
        <p:spPr>
          <a:xfrm>
            <a:off x="7058660" y="990600"/>
            <a:ext cx="4217035" cy="4876165"/>
          </a:xfrm>
          <a:prstGeom prst="rect">
            <a:avLst/>
          </a:prstGeom>
        </p:spPr>
      </p:pic>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基本设定：生存指南</a:t>
            </a:r>
            <a:endParaRPr lang="zh-CN" altLang="en-US"/>
          </a:p>
        </p:txBody>
      </p:sp>
      <p:sp>
        <p:nvSpPr>
          <p:cNvPr id="3" name="内容占位符 2"/>
          <p:cNvSpPr>
            <a:spLocks noGrp="1"/>
          </p:cNvSpPr>
          <p:nvPr>
            <p:ph sz="half" idx="1"/>
          </p:nvPr>
        </p:nvSpPr>
        <p:spPr/>
        <p:txBody>
          <a:bodyPr>
            <a:noAutofit/>
          </a:bodyPr>
          <a:p>
            <a:pPr algn="just"/>
            <a:r>
              <a:rPr lang="zh-CN" altLang="en-US" sz="1600"/>
              <a:t>如果你成功到达了后室，你一般会发现自己在</a:t>
            </a:r>
            <a:r>
              <a:rPr lang="en-US" altLang="zh-CN" sz="1600"/>
              <a:t>Level 0</a:t>
            </a:r>
            <a:r>
              <a:rPr lang="zh-CN" altLang="en-US" sz="1600"/>
              <a:t>里，但也有极少数人发现自己在</a:t>
            </a:r>
            <a:r>
              <a:rPr lang="en-US" altLang="zh-CN" sz="1600"/>
              <a:t>Level 1</a:t>
            </a:r>
            <a:r>
              <a:rPr lang="zh-CN" altLang="en-US" sz="1600"/>
              <a:t>或者</a:t>
            </a:r>
            <a:r>
              <a:rPr lang="en-US" altLang="zh-CN" sz="1600"/>
              <a:t>Level 2</a:t>
            </a:r>
            <a:r>
              <a:rPr lang="zh-CN" altLang="en-US" sz="1600"/>
              <a:t>。</a:t>
            </a:r>
            <a:endParaRPr lang="en-US" altLang="zh-CN" sz="1600"/>
          </a:p>
          <a:p>
            <a:pPr algn="just"/>
            <a:r>
              <a:rPr lang="zh-CN" altLang="en-US" sz="1600"/>
              <a:t>接受你的命运：如果你到达了后室，你必须要做的事情是：</a:t>
            </a:r>
            <a:endParaRPr lang="en-US" altLang="zh-CN" sz="1600"/>
          </a:p>
          <a:p>
            <a:pPr algn="just"/>
            <a:r>
              <a:rPr lang="zh-CN" altLang="en-US" sz="1600"/>
              <a:t>步骤</a:t>
            </a:r>
            <a:r>
              <a:rPr lang="en-US" altLang="zh-CN" sz="1600"/>
              <a:t>1</a:t>
            </a:r>
            <a:r>
              <a:rPr lang="zh-CN" altLang="en-US" sz="1600"/>
              <a:t>：不要惊慌，因为惊慌可能会使你发出声音，这可能会引来一些实体。</a:t>
            </a:r>
            <a:endParaRPr lang="en-US" altLang="zh-CN" sz="1600"/>
          </a:p>
          <a:p>
            <a:pPr algn="just"/>
            <a:r>
              <a:rPr lang="zh-CN" altLang="en-US" sz="1600"/>
              <a:t>步骤</a:t>
            </a:r>
            <a:r>
              <a:rPr lang="en-US" altLang="zh-CN" sz="1600"/>
              <a:t>2</a:t>
            </a:r>
            <a:r>
              <a:rPr lang="zh-CN" altLang="en-US" sz="1600"/>
              <a:t>：记住你周围的环境，搞清楚你进入了哪个层级。</a:t>
            </a:r>
            <a:endParaRPr lang="en-US" altLang="zh-CN" sz="1600"/>
          </a:p>
          <a:p>
            <a:pPr algn="just"/>
            <a:r>
              <a:rPr lang="zh-CN" altLang="en-US" sz="1600"/>
              <a:t>步骤</a:t>
            </a:r>
            <a:r>
              <a:rPr lang="en-US" altLang="zh-CN" sz="1600"/>
              <a:t>3</a:t>
            </a:r>
            <a:r>
              <a:rPr lang="zh-CN" altLang="en-US" sz="1600"/>
              <a:t>：</a:t>
            </a:r>
            <a:r>
              <a:rPr lang="zh-CN" altLang="en-US" sz="1600" b="1">
                <a:solidFill>
                  <a:srgbClr val="FFFFFF"/>
                </a:solidFill>
                <a:effectLst>
                  <a:outerShdw dist="38100" dir="2700000" algn="ctr" rotWithShape="0">
                    <a:schemeClr val="accent1"/>
                  </a:outerShdw>
                </a:effectLst>
                <a:latin typeface="+mn-ea"/>
                <a:cs typeface="+mj-cs"/>
              </a:rPr>
              <a:t>接受后室会成为你的新家的事实，因为你可能这辈子也回不到地球了。</a:t>
            </a:r>
            <a:endParaRPr lang="en-US" altLang="zh-CN" sz="1600"/>
          </a:p>
          <a:p>
            <a:pPr algn="just"/>
            <a:r>
              <a:rPr lang="zh-CN" altLang="en-US" sz="1600"/>
              <a:t>步骤</a:t>
            </a:r>
            <a:r>
              <a:rPr lang="en-US" altLang="zh-CN" sz="1600"/>
              <a:t>4</a:t>
            </a:r>
            <a:r>
              <a:rPr lang="zh-CN" altLang="en-US" sz="1600"/>
              <a:t>：留在这里，不要逃跑，因为逃跑可能会使你进入一个更危险的层级。后室没有出口，或者说很难找到出口，因为你必须要经历许多危险的层级和事件。</a:t>
            </a:r>
            <a:endParaRPr lang="zh-CN" altLang="en-US" sz="1600"/>
          </a:p>
          <a:p>
            <a:pPr algn="just"/>
            <a:r>
              <a:rPr lang="zh-CN" altLang="en-US" sz="1600"/>
              <a:t>目前没人正式宣布自己回到了前厅，也不清楚后室有没有结尾。</a:t>
            </a:r>
            <a:endParaRPr lang="zh-CN" altLang="en-US" sz="1600"/>
          </a:p>
        </p:txBody>
      </p:sp>
      <p:pic>
        <p:nvPicPr>
          <p:cNvPr id="5" name="内容占位符 4" descr="0000126366"/>
          <p:cNvPicPr>
            <a:picLocks noChangeAspect="1"/>
          </p:cNvPicPr>
          <p:nvPr>
            <p:ph sz="half" idx="2"/>
          </p:nvPr>
        </p:nvPicPr>
        <p:blipFill>
          <a:blip r:embed="rId2"/>
          <a:stretch>
            <a:fillRect/>
          </a:stretch>
        </p:blipFill>
        <p:spPr>
          <a:xfrm>
            <a:off x="6690360" y="990600"/>
            <a:ext cx="4876165" cy="4876165"/>
          </a:xfrm>
          <a:prstGeom prst="rect">
            <a:avLst/>
          </a:prstGeom>
        </p:spPr>
      </p:pic>
    </p:spTree>
    <p:custDataLst>
      <p:tags r:id="rId3"/>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基本设定：层级</a:t>
            </a:r>
            <a:endParaRPr lang="zh-CN" altLang="en-US"/>
          </a:p>
        </p:txBody>
      </p:sp>
      <p:sp>
        <p:nvSpPr>
          <p:cNvPr id="3" name="内容占位符 2"/>
          <p:cNvSpPr>
            <a:spLocks noGrp="1"/>
          </p:cNvSpPr>
          <p:nvPr>
            <p:ph sz="half" idx="1"/>
          </p:nvPr>
        </p:nvSpPr>
        <p:spPr/>
        <p:txBody>
          <a:bodyPr>
            <a:normAutofit fontScale="90000" lnSpcReduction="10000"/>
          </a:bodyPr>
          <a:p>
            <a:pPr algn="just"/>
            <a:r>
              <a:rPr lang="zh-CN" altLang="en-US"/>
              <a:t>普通层级构成了后室的基本框架，这些层级往往在区域大小、危险性和可居住性等方面有着显著差异。一个典型的层级（无论后室中是否存在可以被期待的所谓</a:t>
            </a:r>
            <a:r>
              <a:rPr lang="en-US" altLang="zh-CN"/>
              <a:t>“</a:t>
            </a:r>
            <a:r>
              <a:rPr lang="zh-CN" altLang="en-US"/>
              <a:t>典型</a:t>
            </a:r>
            <a:r>
              <a:rPr lang="en-US" altLang="zh-CN"/>
              <a:t>”</a:t>
            </a:r>
            <a:r>
              <a:rPr lang="zh-CN" altLang="en-US"/>
              <a:t>的准值）往往是无限大的（尽管</a:t>
            </a:r>
            <a:r>
              <a:rPr lang="en-US" altLang="zh-CN"/>
              <a:t>“</a:t>
            </a:r>
            <a:r>
              <a:rPr lang="zh-CN" altLang="en-US"/>
              <a:t>有界限的</a:t>
            </a:r>
            <a:r>
              <a:rPr lang="en-US" altLang="zh-CN"/>
              <a:t>”</a:t>
            </a:r>
            <a:r>
              <a:rPr lang="zh-CN" altLang="en-US"/>
              <a:t>层级并非闻所未闻的），并且它们当中存在的事物和景象经常给人一种异样的熟悉感。</a:t>
            </a:r>
            <a:r>
              <a:rPr lang="zh-CN" altLang="en-US" sz="2445" b="1">
                <a:solidFill>
                  <a:srgbClr val="FFFFFF"/>
                </a:solidFill>
                <a:effectLst>
                  <a:outerShdw dist="38100" dir="2700000" algn="ctr" rotWithShape="0">
                    <a:schemeClr val="accent1"/>
                  </a:outerShdw>
                </a:effectLst>
                <a:latin typeface="+mn-ea"/>
                <a:cs typeface="+mj-cs"/>
              </a:rPr>
              <a:t>我们所熟知的物理和自然法则在后室的深处是不可靠的。</a:t>
            </a:r>
            <a:r>
              <a:rPr lang="zh-CN" altLang="en-US"/>
              <a:t>不过，一些环境更加适宜且稳定的层级可以作为发展中社区的据点，而有一些居民即使在最危险的层级上也能生存。</a:t>
            </a:r>
            <a:endParaRPr lang="zh-CN" altLang="en-US"/>
          </a:p>
        </p:txBody>
      </p:sp>
      <p:pic>
        <p:nvPicPr>
          <p:cNvPr id="5" name="内容占位符 4" descr="artistlivesinme"/>
          <p:cNvPicPr>
            <a:picLocks noChangeAspect="1"/>
          </p:cNvPicPr>
          <p:nvPr>
            <p:ph sz="half" idx="2"/>
          </p:nvPr>
        </p:nvPicPr>
        <p:blipFill>
          <a:blip r:embed="rId2"/>
          <a:stretch>
            <a:fillRect/>
          </a:stretch>
        </p:blipFill>
        <p:spPr>
          <a:xfrm>
            <a:off x="6424930" y="1432560"/>
            <a:ext cx="5323840" cy="3992880"/>
          </a:xfrm>
          <a:prstGeom prst="rect">
            <a:avLst/>
          </a:prstGeom>
        </p:spPr>
      </p:pic>
    </p:spTree>
    <p:custDataLst>
      <p:tags r:id="rId3"/>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基本设定：子区集</a:t>
            </a:r>
            <a:endParaRPr lang="zh-CN" altLang="en-US"/>
          </a:p>
        </p:txBody>
      </p:sp>
      <p:sp>
        <p:nvSpPr>
          <p:cNvPr id="3" name="内容占位符 2"/>
          <p:cNvSpPr>
            <a:spLocks noGrp="1"/>
          </p:cNvSpPr>
          <p:nvPr>
            <p:ph sz="half" idx="1"/>
          </p:nvPr>
        </p:nvSpPr>
        <p:spPr>
          <a:xfrm>
            <a:off x="695960" y="1543050"/>
            <a:ext cx="5323840" cy="4634865"/>
          </a:xfrm>
        </p:spPr>
        <p:txBody>
          <a:bodyPr>
            <a:noAutofit/>
          </a:bodyPr>
          <a:p>
            <a:pPr algn="just"/>
            <a:r>
              <a:rPr lang="zh-CN" altLang="en-US" sz="2000"/>
              <a:t>子区集通常是那些可以为一个现有层级增添更多细节的地点。</a:t>
            </a:r>
            <a:r>
              <a:rPr lang="zh-CN" altLang="en-US" sz="2000" b="1">
                <a:solidFill>
                  <a:srgbClr val="FFFFFF"/>
                </a:solidFill>
                <a:effectLst>
                  <a:outerShdw dist="38100" dir="2700000" algn="ctr" rotWithShape="0">
                    <a:schemeClr val="accent1"/>
                  </a:outerShdw>
                </a:effectLst>
                <a:latin typeface="+mn-ea"/>
                <a:cs typeface="+mj-cs"/>
              </a:rPr>
              <a:t>它包含这两种场所——“子层级”和“房间”。</a:t>
            </a:r>
            <a:r>
              <a:rPr lang="zh-CN" altLang="en-US" sz="2000"/>
              <a:t>子层级是与其父层级存在关联的层级地区，但同时，它们也仍然属于与父层级不同的独立层级分类。房间则是那些太小而不能被视为独立层级的地点。通常，它们的位置处于对应的现有层级之中，但也并非总是如此。</a:t>
            </a:r>
            <a:endParaRPr lang="en-US" altLang="zh-CN" sz="2000"/>
          </a:p>
          <a:p>
            <a:pPr algn="just"/>
            <a:r>
              <a:rPr lang="zh-CN" altLang="en-US" sz="2000"/>
              <a:t>子层级旨在为已编写的层级增添相关背景知识或</a:t>
            </a:r>
            <a:r>
              <a:rPr lang="en-US" altLang="zh-CN" sz="2000"/>
              <a:t>“</a:t>
            </a:r>
            <a:r>
              <a:rPr lang="zh-CN" altLang="en-US" sz="2000"/>
              <a:t>深度</a:t>
            </a:r>
            <a:r>
              <a:rPr lang="en-US" altLang="zh-CN" sz="2000"/>
              <a:t>”</a:t>
            </a:r>
            <a:r>
              <a:rPr lang="zh-CN" altLang="en-US" sz="2000"/>
              <a:t>。可以将它们视为</a:t>
            </a:r>
            <a:r>
              <a:rPr lang="en-US" altLang="zh-CN" sz="2000"/>
              <a:t>“</a:t>
            </a:r>
            <a:r>
              <a:rPr lang="zh-CN" altLang="en-US" sz="2000"/>
              <a:t>在其对应层级中所找到的衍生产物</a:t>
            </a:r>
            <a:r>
              <a:rPr lang="en-US" altLang="zh-CN" sz="2000"/>
              <a:t>”</a:t>
            </a:r>
            <a:r>
              <a:rPr lang="zh-CN" altLang="en-US" sz="2000"/>
              <a:t>，或</a:t>
            </a:r>
            <a:r>
              <a:rPr lang="en-US" altLang="zh-CN" sz="2000"/>
              <a:t>“</a:t>
            </a:r>
            <a:r>
              <a:rPr lang="zh-CN" altLang="en-US" sz="2000"/>
              <a:t>层级中的层级</a:t>
            </a:r>
            <a:r>
              <a:rPr lang="en-US" altLang="zh-CN" sz="2000"/>
              <a:t>”</a:t>
            </a:r>
            <a:r>
              <a:rPr lang="zh-CN" altLang="en-US" sz="2000"/>
              <a:t>，或</a:t>
            </a:r>
            <a:r>
              <a:rPr lang="en-US" altLang="zh-CN" sz="2000"/>
              <a:t>“</a:t>
            </a:r>
            <a:r>
              <a:rPr lang="zh-CN" altLang="en-US" sz="2000"/>
              <a:t>两个层级之间的层级</a:t>
            </a:r>
            <a:r>
              <a:rPr lang="en-US" altLang="zh-CN" sz="2000"/>
              <a:t>”</a:t>
            </a:r>
            <a:r>
              <a:rPr lang="zh-CN" altLang="en-US" sz="2000"/>
              <a:t>。</a:t>
            </a:r>
            <a:endParaRPr lang="zh-CN" altLang="en-US" sz="2000"/>
          </a:p>
        </p:txBody>
      </p:sp>
      <p:pic>
        <p:nvPicPr>
          <p:cNvPr id="5" name="内容占位符 4" descr="Part3"/>
          <p:cNvPicPr>
            <a:picLocks noChangeAspect="1"/>
          </p:cNvPicPr>
          <p:nvPr>
            <p:ph sz="half" idx="2"/>
          </p:nvPr>
        </p:nvPicPr>
        <p:blipFill>
          <a:blip r:embed="rId2"/>
          <a:stretch>
            <a:fillRect/>
          </a:stretch>
        </p:blipFill>
        <p:spPr>
          <a:xfrm>
            <a:off x="6454775" y="1659255"/>
            <a:ext cx="5323840" cy="3540125"/>
          </a:xfrm>
          <a:prstGeom prst="rect">
            <a:avLst/>
          </a:prstGeom>
        </p:spPr>
      </p:pic>
    </p:spTree>
    <p:custDataLst>
      <p:tags r:id="rId3"/>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基本设定：隐秘层级</a:t>
            </a:r>
            <a:endParaRPr lang="zh-CN" altLang="en-US"/>
          </a:p>
        </p:txBody>
      </p:sp>
      <p:sp>
        <p:nvSpPr>
          <p:cNvPr id="3" name="内容占位符 2"/>
          <p:cNvSpPr>
            <a:spLocks noGrp="1"/>
          </p:cNvSpPr>
          <p:nvPr>
            <p:ph sz="half" idx="1"/>
          </p:nvPr>
        </p:nvSpPr>
        <p:spPr>
          <a:xfrm>
            <a:off x="695960" y="1604645"/>
            <a:ext cx="5323840" cy="4573270"/>
          </a:xfrm>
        </p:spPr>
        <p:txBody>
          <a:bodyPr/>
          <a:p>
            <a:pPr algn="just"/>
            <a:r>
              <a:rPr lang="zh-CN" altLang="en-US"/>
              <a:t>隐秘层级是后室中那些没有得到序数分配且极度神秘的区域。据我们所知，大部分隐秘层级是安全的，不过，尽管可能性较小，同样也存在着危险的隐秘层级。</a:t>
            </a:r>
            <a:r>
              <a:rPr lang="zh-CN" altLang="en-US" b="1">
                <a:solidFill>
                  <a:srgbClr val="FFFFFF"/>
                </a:solidFill>
                <a:effectLst>
                  <a:outerShdw dist="38100" dir="2700000" algn="ctr" rotWithShape="0">
                    <a:schemeClr val="accent1"/>
                  </a:outerShdw>
                </a:effectLst>
                <a:latin typeface="+mn-ea"/>
                <a:cs typeface="+mj-cs"/>
              </a:rPr>
              <a:t>由于这些层级具有比绝大多数层级更怪异的属性，它们被赋予了独特的名称和/或编号。</a:t>
            </a:r>
            <a:r>
              <a:rPr lang="zh-CN" altLang="en-US"/>
              <a:t>隐秘层级是在近期被大量发现的，根据理论，它们的数量还远不止于此。</a:t>
            </a:r>
            <a:endParaRPr lang="zh-CN" altLang="en-US"/>
          </a:p>
        </p:txBody>
      </p:sp>
      <p:pic>
        <p:nvPicPr>
          <p:cNvPr id="5" name="内容占位符 4" descr="run_img1"/>
          <p:cNvPicPr>
            <a:picLocks noChangeAspect="1"/>
          </p:cNvPicPr>
          <p:nvPr>
            <p:ph sz="half" idx="2"/>
          </p:nvPr>
        </p:nvPicPr>
        <p:blipFill>
          <a:blip r:embed="rId2"/>
          <a:stretch>
            <a:fillRect/>
          </a:stretch>
        </p:blipFill>
        <p:spPr>
          <a:xfrm>
            <a:off x="6504940" y="1898650"/>
            <a:ext cx="5323840" cy="3060700"/>
          </a:xfrm>
          <a:prstGeom prst="rect">
            <a:avLst/>
          </a:prstGeom>
        </p:spPr>
      </p:pic>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基本设定：实体</a:t>
            </a:r>
            <a:endParaRPr lang="zh-CN" altLang="en-US"/>
          </a:p>
        </p:txBody>
      </p:sp>
      <p:sp>
        <p:nvSpPr>
          <p:cNvPr id="3" name="内容占位符 2"/>
          <p:cNvSpPr>
            <a:spLocks noGrp="1"/>
          </p:cNvSpPr>
          <p:nvPr>
            <p:ph sz="half" idx="1"/>
          </p:nvPr>
        </p:nvSpPr>
        <p:spPr>
          <a:xfrm>
            <a:off x="695960" y="1513205"/>
            <a:ext cx="5323840" cy="4664710"/>
          </a:xfrm>
        </p:spPr>
        <p:txBody>
          <a:bodyPr>
            <a:normAutofit lnSpcReduction="20000"/>
          </a:bodyPr>
          <a:p>
            <a:pPr algn="just"/>
            <a:r>
              <a:rPr lang="en-US" altLang="zh-CN"/>
              <a:t>“</a:t>
            </a:r>
            <a:r>
              <a:rPr lang="zh-CN" altLang="en-US"/>
              <a:t>实体</a:t>
            </a:r>
            <a:r>
              <a:rPr lang="en-US" altLang="zh-CN"/>
              <a:t>”</a:t>
            </a:r>
            <a:r>
              <a:rPr lang="zh-CN" altLang="en-US"/>
              <a:t>是指那些来源于后室而非我们的现实的生物。它涵盖了各种各样的生物：从具有类人智慧的友好原住民到无意识的野兽，再到动机和能力超出我们理解的存在。根据我们数据库中由目击者们的记录来看，每种实体都有独特的行为，栖息地和生理需求。</a:t>
            </a:r>
            <a:endParaRPr lang="zh-CN" altLang="en-US"/>
          </a:p>
          <a:p>
            <a:pPr algn="just"/>
            <a:r>
              <a:rPr lang="zh-CN" altLang="en-US"/>
              <a:t>但当你对这些记录产生疑问时，为了你和它们的安全，</a:t>
            </a:r>
            <a:r>
              <a:rPr lang="zh-CN" altLang="en-US" b="1">
                <a:solidFill>
                  <a:srgbClr val="FFFFFF"/>
                </a:solidFill>
                <a:effectLst>
                  <a:outerShdw dist="38100" dir="2700000" algn="ctr" rotWithShape="0">
                    <a:schemeClr val="accent1"/>
                  </a:outerShdw>
                </a:effectLst>
                <a:latin typeface="+mn-ea"/>
                <a:cs typeface="+mj-cs"/>
              </a:rPr>
              <a:t>与实体互动最好的经验法则就是不要招惹他们。</a:t>
            </a:r>
            <a:endParaRPr lang="zh-CN" altLang="en-US"/>
          </a:p>
        </p:txBody>
      </p:sp>
      <p:pic>
        <p:nvPicPr>
          <p:cNvPr id="5" name="内容占位符 4" descr="entity-3-cc"/>
          <p:cNvPicPr>
            <a:picLocks noChangeAspect="1"/>
          </p:cNvPicPr>
          <p:nvPr>
            <p:ph sz="half" idx="2"/>
          </p:nvPr>
        </p:nvPicPr>
        <p:blipFill>
          <a:blip r:embed="rId2"/>
          <a:stretch>
            <a:fillRect/>
          </a:stretch>
        </p:blipFill>
        <p:spPr>
          <a:xfrm>
            <a:off x="6444615" y="1066800"/>
            <a:ext cx="5323840" cy="4724400"/>
          </a:xfrm>
          <a:prstGeom prst="rect">
            <a:avLst/>
          </a:prstGeom>
        </p:spPr>
      </p:pic>
    </p:spTree>
    <p:custDataLst>
      <p:tags r:id="rId3"/>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基本设定：生存难度等级</a:t>
            </a:r>
            <a:endParaRPr lang="zh-CN" altLang="en-US"/>
          </a:p>
        </p:txBody>
      </p:sp>
      <p:sp>
        <p:nvSpPr>
          <p:cNvPr id="3" name="内容占位符 2"/>
          <p:cNvSpPr>
            <a:spLocks noGrp="1"/>
          </p:cNvSpPr>
          <p:nvPr>
            <p:ph idx="1"/>
          </p:nvPr>
        </p:nvSpPr>
        <p:spPr>
          <a:xfrm>
            <a:off x="695960" y="1513205"/>
            <a:ext cx="10800080" cy="4662170"/>
          </a:xfrm>
        </p:spPr>
        <p:txBody>
          <a:bodyPr>
            <a:normAutofit fontScale="60000"/>
          </a:bodyPr>
          <a:p>
            <a:pPr algn="just"/>
            <a:r>
              <a:rPr lang="zh-CN" altLang="en-US" b="1">
                <a:solidFill>
                  <a:srgbClr val="FFFFFF"/>
                </a:solidFill>
                <a:effectLst>
                  <a:outerShdw dist="38100" dir="2700000" algn="ctr" rotWithShape="0">
                    <a:schemeClr val="accent1"/>
                  </a:outerShdw>
                </a:effectLst>
                <a:latin typeface="+mn-ea"/>
                <a:cs typeface="+mj-cs"/>
              </a:rPr>
              <a:t>实体绝迹</a:t>
            </a:r>
            <a:r>
              <a:rPr lang="zh-CN" altLang="en-US"/>
              <a:t>：</a:t>
            </a:r>
            <a:r>
              <a:rPr lang="en-US" altLang="zh-CN"/>
              <a:t> </a:t>
            </a:r>
            <a:r>
              <a:rPr lang="zh-CN" altLang="en-US"/>
              <a:t>没有实体在这个层级中存在，除了某些从其他群体中掉队的人。这并不代表在这个层级范围内一只实体都没有</a:t>
            </a:r>
            <a:r>
              <a:rPr lang="en-US" altLang="zh-CN"/>
              <a:t>——</a:t>
            </a:r>
            <a:r>
              <a:rPr lang="zh-CN" altLang="en-US"/>
              <a:t>因为还有被动消极的实体们，如前文所述，它们通常不被计入总数中。</a:t>
            </a:r>
            <a:endParaRPr lang="zh-CN" altLang="en-US"/>
          </a:p>
          <a:p>
            <a:pPr algn="just"/>
            <a:r>
              <a:rPr lang="zh-CN" altLang="en-US" b="1">
                <a:solidFill>
                  <a:srgbClr val="FFFFFF"/>
                </a:solidFill>
                <a:effectLst>
                  <a:outerShdw dist="38100" dir="2700000" algn="ctr" rotWithShape="0">
                    <a:schemeClr val="accent1"/>
                  </a:outerShdw>
                </a:effectLst>
                <a:latin typeface="+mn-ea"/>
                <a:cs typeface="+mj-cs"/>
              </a:rPr>
              <a:t>极少量实体</a:t>
            </a:r>
            <a:r>
              <a:rPr lang="zh-CN" altLang="en-US"/>
              <a:t>：</a:t>
            </a:r>
            <a:r>
              <a:rPr lang="en-US" altLang="zh-CN"/>
              <a:t> </a:t>
            </a:r>
            <a:r>
              <a:rPr lang="zh-CN" altLang="en-US"/>
              <a:t>层级中含有极其少量的实体。这一等级通常意味着在此层级中，有敌意的实体们不是要担心的主要问题，并且它们的数量对文档中庞大复杂的系统微不足道。</a:t>
            </a:r>
            <a:endParaRPr lang="zh-CN" altLang="en-US"/>
          </a:p>
          <a:p>
            <a:pPr algn="just"/>
            <a:r>
              <a:rPr lang="zh-CN" altLang="en-US" b="1">
                <a:solidFill>
                  <a:srgbClr val="FFFFFF"/>
                </a:solidFill>
                <a:effectLst>
                  <a:outerShdw dist="38100" dir="2700000" algn="ctr" rotWithShape="0">
                    <a:schemeClr val="accent1"/>
                  </a:outerShdw>
                </a:effectLst>
                <a:latin typeface="+mn-ea"/>
                <a:cs typeface="+mj-cs"/>
              </a:rPr>
              <a:t>少量实体</a:t>
            </a:r>
            <a:r>
              <a:rPr lang="zh-CN" altLang="en-US"/>
              <a:t>：</a:t>
            </a:r>
            <a:r>
              <a:rPr lang="en-US" altLang="zh-CN"/>
              <a:t> </a:t>
            </a:r>
            <a:r>
              <a:rPr lang="zh-CN" altLang="en-US"/>
              <a:t>层级中的实体出现的次数虽然不多，却可以被注意到，尽管这不会让这层级变得极其危险，但当流浪者尝试探索它时，依旧会给他们造成些困难。少量实体意味着在通过这层级时，一个流浪者必定会在他们的探险中遇到一两只敌对实体，不过他们通常会在需要的情况下有足够的时间进行休息。</a:t>
            </a:r>
            <a:endParaRPr lang="zh-CN" altLang="en-US"/>
          </a:p>
          <a:p>
            <a:pPr algn="just"/>
            <a:r>
              <a:rPr lang="zh-CN" altLang="en-US" b="1">
                <a:solidFill>
                  <a:srgbClr val="FFFFFF"/>
                </a:solidFill>
                <a:effectLst>
                  <a:outerShdw dist="38100" dir="2700000" algn="ctr" rotWithShape="0">
                    <a:schemeClr val="accent1"/>
                  </a:outerShdw>
                </a:effectLst>
                <a:latin typeface="+mn-ea"/>
                <a:cs typeface="+mj-cs"/>
              </a:rPr>
              <a:t>中量实体</a:t>
            </a:r>
            <a:r>
              <a:rPr lang="zh-CN" altLang="en-US"/>
              <a:t>：</a:t>
            </a:r>
            <a:r>
              <a:rPr lang="en-US" altLang="zh-CN"/>
              <a:t> </a:t>
            </a:r>
            <a:r>
              <a:rPr lang="zh-CN" altLang="en-US"/>
              <a:t>层级中实体出现的次数显著，这意味着在这个层级中比较容易遭遇到实体。探索含有中等数量实体的层级的流浪者将几乎一定会遇到相当数量的攻击性实体，他们应该时刻保持对袭击的警惕。</a:t>
            </a:r>
            <a:endParaRPr lang="zh-CN" altLang="en-US"/>
          </a:p>
          <a:p>
            <a:pPr algn="just"/>
            <a:r>
              <a:rPr lang="zh-CN" altLang="en-US" b="1">
                <a:solidFill>
                  <a:srgbClr val="FFFFFF"/>
                </a:solidFill>
                <a:effectLst>
                  <a:outerShdw dist="38100" dir="2700000" algn="ctr" rotWithShape="0">
                    <a:schemeClr val="accent1"/>
                  </a:outerShdw>
                </a:effectLst>
                <a:latin typeface="+mn-ea"/>
                <a:cs typeface="+mj-cs"/>
              </a:rPr>
              <a:t>实体横行</a:t>
            </a:r>
            <a:r>
              <a:rPr lang="zh-CN" altLang="en-US"/>
              <a:t>：</a:t>
            </a:r>
            <a:r>
              <a:rPr lang="en-US" altLang="zh-CN"/>
              <a:t> </a:t>
            </a:r>
            <a:r>
              <a:rPr lang="zh-CN" altLang="en-US"/>
              <a:t>层级中有攻击性的实体的数量庞大到让人无法理解。在这个层级中旅行的流浪者肯定会遭遇多个实体的攻击。原因很明显，除非必要，一般情况下非常不建议穿越这个敌对的，实体肆虐的层级；一个要求你在穿越时随身佩戴武器的层级，一点都不可能被视为安全。</a:t>
            </a:r>
            <a:endParaRPr lang="zh-CN" altLang="en-US"/>
          </a:p>
          <a:p>
            <a:pPr algn="just"/>
            <a:r>
              <a:rPr lang="zh-CN" altLang="en-US" b="1">
                <a:solidFill>
                  <a:srgbClr val="FFFFFF"/>
                </a:solidFill>
                <a:effectLst>
                  <a:outerShdw dist="38100" dir="2700000" algn="ctr" rotWithShape="0">
                    <a:schemeClr val="accent1"/>
                  </a:outerShdw>
                </a:effectLst>
                <a:latin typeface="+mn-ea"/>
                <a:cs typeface="+mj-cs"/>
              </a:rPr>
              <a:t>未知实体数量</a:t>
            </a:r>
            <a:r>
              <a:rPr lang="zh-CN" altLang="en-US"/>
              <a:t>：</a:t>
            </a:r>
            <a:r>
              <a:rPr lang="en-US" altLang="zh-CN"/>
              <a:t> </a:t>
            </a:r>
            <a:r>
              <a:rPr lang="zh-CN" altLang="en-US"/>
              <a:t>攻击性实体</a:t>
            </a:r>
            <a:r>
              <a:rPr lang="en-US" altLang="zh-CN"/>
              <a:t>——</a:t>
            </a:r>
            <a:r>
              <a:rPr lang="zh-CN" altLang="en-US"/>
              <a:t>或者所有实体</a:t>
            </a:r>
            <a:r>
              <a:rPr lang="en-US" altLang="zh-CN"/>
              <a:t>——</a:t>
            </a:r>
            <a:r>
              <a:rPr lang="zh-CN" altLang="en-US"/>
              <a:t>的数量是未知的。尽管如此，流浪者还是要为最坏的情况做好准备，毕竟缺乏信息是许多大胆的流浪者的陷阱。</a:t>
            </a:r>
            <a:endParaRPr lang="zh-CN" altLang="en-US"/>
          </a:p>
        </p:txBody>
      </p:sp>
    </p:spTree>
    <p:custDataLst>
      <p:tags r:id="rId2"/>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基本设定：生存难度等级</a:t>
            </a:r>
            <a:endParaRPr lang="zh-CN" altLang="en-US"/>
          </a:p>
        </p:txBody>
      </p:sp>
      <p:pic>
        <p:nvPicPr>
          <p:cNvPr id="5" name="内容占位符 4" descr="FireShot Capture 034 - 生存难度系统-使用指导 - The Backrooms中文维基 - [backrooms-wiki-cn.wikidot.com]"/>
          <p:cNvPicPr>
            <a:picLocks noChangeAspect="1"/>
          </p:cNvPicPr>
          <p:nvPr>
            <p:ph sz="half" idx="1"/>
          </p:nvPr>
        </p:nvPicPr>
        <p:blipFill>
          <a:blip r:embed="rId2"/>
          <a:stretch>
            <a:fillRect/>
          </a:stretch>
        </p:blipFill>
        <p:spPr>
          <a:xfrm>
            <a:off x="1418590" y="1301750"/>
            <a:ext cx="3877310" cy="4876165"/>
          </a:xfrm>
          <a:prstGeom prst="rect">
            <a:avLst/>
          </a:prstGeom>
        </p:spPr>
      </p:pic>
      <p:pic>
        <p:nvPicPr>
          <p:cNvPr id="6" name="内容占位符 5" descr="FireShot Capture 035 - 生存难度系统-使用指导 - The Backrooms中文维基 - [backrooms-wiki-cn.wikidot.com]"/>
          <p:cNvPicPr>
            <a:picLocks noChangeAspect="1"/>
          </p:cNvPicPr>
          <p:nvPr>
            <p:ph sz="half" idx="2"/>
          </p:nvPr>
        </p:nvPicPr>
        <p:blipFill>
          <a:blip r:embed="rId3"/>
          <a:stretch>
            <a:fillRect/>
          </a:stretch>
        </p:blipFill>
        <p:spPr>
          <a:xfrm>
            <a:off x="6907530" y="1301750"/>
            <a:ext cx="3852545" cy="4876165"/>
          </a:xfrm>
          <a:prstGeom prst="rect">
            <a:avLst/>
          </a:prstGeom>
        </p:spPr>
      </p:pic>
    </p:spTree>
    <p:custDataLst>
      <p:tags r:id="rId4"/>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讨论</a:t>
            </a:r>
            <a:r>
              <a:rPr lang="zh-CN" altLang="en-US"/>
              <a:t>时间！</a:t>
            </a:r>
            <a:endParaRPr lang="zh-CN" altLang="en-US"/>
          </a:p>
        </p:txBody>
      </p:sp>
      <p:sp>
        <p:nvSpPr>
          <p:cNvPr id="30" name="任意多边形: 形状 15"/>
          <p:cNvSpPr/>
          <p:nvPr>
            <p:custDataLst>
              <p:tags r:id="rId2"/>
            </p:custDataLst>
          </p:nvPr>
        </p:nvSpPr>
        <p:spPr>
          <a:xfrm>
            <a:off x="696595" y="4144010"/>
            <a:ext cx="3009265" cy="574040"/>
          </a:xfrm>
          <a:custGeom>
            <a:avLst/>
            <a:gdLst>
              <a:gd name="connsiteX0" fmla="*/ 2586358 w 2586418"/>
              <a:gd name="connsiteY0" fmla="*/ -331 h 574357"/>
              <a:gd name="connsiteX1" fmla="*/ 2586358 w 2586418"/>
              <a:gd name="connsiteY1" fmla="*/ 319423 h 574357"/>
              <a:gd name="connsiteX2" fmla="*/ 2331659 w 2586418"/>
              <a:gd name="connsiteY2" fmla="*/ 574026 h 574357"/>
              <a:gd name="connsiteX3" fmla="*/ -61 w 2586418"/>
              <a:gd name="connsiteY3" fmla="*/ 574026 h 574357"/>
              <a:gd name="connsiteX4" fmla="*/ -61 w 2586418"/>
              <a:gd name="connsiteY4" fmla="*/ 254367 h 574357"/>
              <a:gd name="connsiteX5" fmla="*/ 254638 w 2586418"/>
              <a:gd name="connsiteY5" fmla="*/ -331 h 574357"/>
              <a:gd name="connsiteX6" fmla="*/ 2577880 w 2586418"/>
              <a:gd name="connsiteY6" fmla="*/ 315899 h 574357"/>
              <a:gd name="connsiteX7" fmla="*/ 2577880 w 2586418"/>
              <a:gd name="connsiteY7" fmla="*/ 8146 h 574357"/>
              <a:gd name="connsiteX8" fmla="*/ 258257 w 2586418"/>
              <a:gd name="connsiteY8" fmla="*/ 8146 h 574357"/>
              <a:gd name="connsiteX9" fmla="*/ 8607 w 2586418"/>
              <a:gd name="connsiteY9" fmla="*/ 257796 h 574357"/>
              <a:gd name="connsiteX10" fmla="*/ 8607 w 2586418"/>
              <a:gd name="connsiteY10" fmla="*/ 565549 h 574357"/>
              <a:gd name="connsiteX11" fmla="*/ 2328135 w 2586418"/>
              <a:gd name="connsiteY11" fmla="*/ 565549 h 57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418" h="574357">
                <a:moveTo>
                  <a:pt x="2586358" y="-331"/>
                </a:moveTo>
                <a:lnTo>
                  <a:pt x="2586358" y="319423"/>
                </a:lnTo>
                <a:lnTo>
                  <a:pt x="2331659" y="574026"/>
                </a:lnTo>
                <a:lnTo>
                  <a:pt x="-61" y="574026"/>
                </a:lnTo>
                <a:lnTo>
                  <a:pt x="-61" y="254367"/>
                </a:lnTo>
                <a:lnTo>
                  <a:pt x="254638" y="-331"/>
                </a:lnTo>
                <a:close/>
                <a:moveTo>
                  <a:pt x="2577880" y="315899"/>
                </a:moveTo>
                <a:lnTo>
                  <a:pt x="2577880" y="8146"/>
                </a:lnTo>
                <a:lnTo>
                  <a:pt x="258257" y="8146"/>
                </a:lnTo>
                <a:lnTo>
                  <a:pt x="8607" y="257796"/>
                </a:lnTo>
                <a:lnTo>
                  <a:pt x="8607" y="565549"/>
                </a:lnTo>
                <a:lnTo>
                  <a:pt x="2328135" y="565549"/>
                </a:lnTo>
                <a:close/>
              </a:path>
            </a:pathLst>
          </a:custGeom>
          <a:gradFill>
            <a:gsLst>
              <a:gs pos="0">
                <a:schemeClr val="bg1">
                  <a:alpha val="0"/>
                </a:schemeClr>
              </a:gs>
              <a:gs pos="100000">
                <a:schemeClr val="accent1">
                  <a:alpha val="100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95" tIns="0" rIns="0" bIns="0" numCol="1" spcCol="0" rtlCol="0" fromWordArt="0" anchor="ctr" anchorCtr="0" forceAA="0" compatLnSpc="1">
            <a:noAutofit/>
          </a:bodyPr>
          <a:lstStyle/>
          <a:p>
            <a:pPr lvl="0" algn="l">
              <a:buClrTx/>
              <a:buSzTx/>
              <a:buFontTx/>
            </a:pPr>
            <a:endParaRPr lang="zh-CN" altLang="en-US" sz="2000" b="1" dirty="0">
              <a:solidFill>
                <a:schemeClr val="tx1">
                  <a:lumMod val="85000"/>
                  <a:lumOff val="15000"/>
                </a:schemeClr>
              </a:solidFill>
              <a:latin typeface="+mn-ea"/>
              <a:cs typeface="+mn-ea"/>
              <a:sym typeface="+mn-ea"/>
            </a:endParaRPr>
          </a:p>
        </p:txBody>
      </p:sp>
      <p:sp>
        <p:nvSpPr>
          <p:cNvPr id="31" name="任意多边形: 形状 16"/>
          <p:cNvSpPr/>
          <p:nvPr>
            <p:custDataLst>
              <p:tags r:id="rId3"/>
            </p:custDataLst>
          </p:nvPr>
        </p:nvSpPr>
        <p:spPr>
          <a:xfrm>
            <a:off x="749935" y="4189730"/>
            <a:ext cx="2902585" cy="482600"/>
          </a:xfrm>
          <a:custGeom>
            <a:avLst/>
            <a:gdLst>
              <a:gd name="connsiteX0" fmla="*/ 2494693 w 2494692"/>
              <a:gd name="connsiteY0" fmla="*/ 0 h 482917"/>
              <a:gd name="connsiteX1" fmla="*/ 2494693 w 2494692"/>
              <a:gd name="connsiteY1" fmla="*/ 254984 h 482917"/>
              <a:gd name="connsiteX2" fmla="*/ 2266855 w 2494692"/>
              <a:gd name="connsiteY2" fmla="*/ 482918 h 482917"/>
              <a:gd name="connsiteX3" fmla="*/ 0 w 2494692"/>
              <a:gd name="connsiteY3" fmla="*/ 482918 h 482917"/>
              <a:gd name="connsiteX4" fmla="*/ 0 w 2494692"/>
              <a:gd name="connsiteY4" fmla="*/ 227838 h 482917"/>
              <a:gd name="connsiteX5" fmla="*/ 227838 w 2494692"/>
              <a:gd name="connsiteY5" fmla="*/ 0 h 482917"/>
              <a:gd name="connsiteX6" fmla="*/ 2494693 w 2494692"/>
              <a:gd name="connsiteY6" fmla="*/ 0 h 4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692" h="482917">
                <a:moveTo>
                  <a:pt x="2494693" y="0"/>
                </a:moveTo>
                <a:lnTo>
                  <a:pt x="2494693" y="254984"/>
                </a:lnTo>
                <a:lnTo>
                  <a:pt x="2266855" y="482918"/>
                </a:lnTo>
                <a:lnTo>
                  <a:pt x="0" y="482918"/>
                </a:lnTo>
                <a:lnTo>
                  <a:pt x="0" y="227838"/>
                </a:lnTo>
                <a:lnTo>
                  <a:pt x="227838" y="0"/>
                </a:lnTo>
                <a:lnTo>
                  <a:pt x="2494693" y="0"/>
                </a:lnTo>
                <a:close/>
              </a:path>
            </a:pathLst>
          </a:custGeom>
          <a:gradFill>
            <a:gsLst>
              <a:gs pos="0">
                <a:schemeClr val="bg1">
                  <a:alpha val="0"/>
                </a:schemeClr>
              </a:gs>
              <a:gs pos="100000">
                <a:schemeClr val="accent1">
                  <a:alpha val="36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95" tIns="0" rIns="0" bIns="0" numCol="1" spcCol="0" rtlCol="0" fromWordArt="0" anchor="ctr" anchorCtr="0" forceAA="0" compatLnSpc="1">
            <a:noAutofit/>
          </a:bodyPr>
          <a:lstStyle/>
          <a:p>
            <a:pPr lvl="0" algn="l">
              <a:buClrTx/>
              <a:buSzTx/>
              <a:buFontTx/>
            </a:pPr>
            <a:r>
              <a:rPr lang="en-US" altLang="zh-CN" sz="2000" b="1" dirty="0">
                <a:solidFill>
                  <a:schemeClr val="accent1"/>
                </a:solidFill>
                <a:latin typeface="+mn-ea"/>
                <a:cs typeface="+mn-ea"/>
                <a:sym typeface="+mn-ea"/>
              </a:rPr>
              <a:t>SCP</a:t>
            </a:r>
            <a:r>
              <a:rPr lang="zh-CN" altLang="en-US" sz="2000" b="1" dirty="0">
                <a:solidFill>
                  <a:schemeClr val="accent1"/>
                </a:solidFill>
                <a:latin typeface="+mn-ea"/>
                <a:cs typeface="+mn-ea"/>
                <a:sym typeface="+mn-ea"/>
              </a:rPr>
              <a:t>基金会</a:t>
            </a:r>
            <a:endParaRPr lang="zh-CN" altLang="en-US" sz="2000" b="1" dirty="0">
              <a:solidFill>
                <a:schemeClr val="accent1"/>
              </a:solidFill>
              <a:latin typeface="+mn-ea"/>
              <a:cs typeface="+mn-ea"/>
              <a:sym typeface="+mn-ea"/>
            </a:endParaRPr>
          </a:p>
        </p:txBody>
      </p:sp>
      <p:sp>
        <p:nvSpPr>
          <p:cNvPr id="32" name="任意多边形: 形状 20"/>
          <p:cNvSpPr/>
          <p:nvPr>
            <p:custDataLst>
              <p:tags r:id="rId4"/>
            </p:custDataLst>
          </p:nvPr>
        </p:nvSpPr>
        <p:spPr>
          <a:xfrm>
            <a:off x="1000760" y="4076065"/>
            <a:ext cx="1482090" cy="36195"/>
          </a:xfrm>
          <a:custGeom>
            <a:avLst/>
            <a:gdLst>
              <a:gd name="connsiteX0" fmla="*/ 1394174 w 1482280"/>
              <a:gd name="connsiteY0" fmla="*/ 0 h 54007"/>
              <a:gd name="connsiteX1" fmla="*/ 1428369 w 1482280"/>
              <a:gd name="connsiteY1" fmla="*/ 0 h 54007"/>
              <a:gd name="connsiteX2" fmla="*/ 1482280 w 1482280"/>
              <a:gd name="connsiteY2" fmla="*/ 54007 h 54007"/>
              <a:gd name="connsiteX3" fmla="*/ 1448181 w 1482280"/>
              <a:gd name="connsiteY3" fmla="*/ 54007 h 54007"/>
              <a:gd name="connsiteX4" fmla="*/ 1338739 w 1482280"/>
              <a:gd name="connsiteY4" fmla="*/ 0 h 54007"/>
              <a:gd name="connsiteX5" fmla="*/ 1372839 w 1482280"/>
              <a:gd name="connsiteY5" fmla="*/ 0 h 54007"/>
              <a:gd name="connsiteX6" fmla="*/ 1426845 w 1482280"/>
              <a:gd name="connsiteY6" fmla="*/ 54007 h 54007"/>
              <a:gd name="connsiteX7" fmla="*/ 1392650 w 1482280"/>
              <a:gd name="connsiteY7" fmla="*/ 54007 h 54007"/>
              <a:gd name="connsiteX8" fmla="*/ 1283208 w 1482280"/>
              <a:gd name="connsiteY8" fmla="*/ 0 h 54007"/>
              <a:gd name="connsiteX9" fmla="*/ 1317403 w 1482280"/>
              <a:gd name="connsiteY9" fmla="*/ 0 h 54007"/>
              <a:gd name="connsiteX10" fmla="*/ 1371409 w 1482280"/>
              <a:gd name="connsiteY10" fmla="*/ 54007 h 54007"/>
              <a:gd name="connsiteX11" fmla="*/ 1337215 w 1482280"/>
              <a:gd name="connsiteY11" fmla="*/ 54007 h 54007"/>
              <a:gd name="connsiteX12" fmla="*/ 1227773 w 1482280"/>
              <a:gd name="connsiteY12" fmla="*/ 0 h 54007"/>
              <a:gd name="connsiteX13" fmla="*/ 1261968 w 1482280"/>
              <a:gd name="connsiteY13" fmla="*/ 0 h 54007"/>
              <a:gd name="connsiteX14" fmla="*/ 1315879 w 1482280"/>
              <a:gd name="connsiteY14" fmla="*/ 54007 h 54007"/>
              <a:gd name="connsiteX15" fmla="*/ 1281780 w 1482280"/>
              <a:gd name="connsiteY15" fmla="*/ 54007 h 54007"/>
              <a:gd name="connsiteX16" fmla="*/ 1172337 w 1482280"/>
              <a:gd name="connsiteY16" fmla="*/ 0 h 54007"/>
              <a:gd name="connsiteX17" fmla="*/ 1206437 w 1482280"/>
              <a:gd name="connsiteY17" fmla="*/ 0 h 54007"/>
              <a:gd name="connsiteX18" fmla="*/ 1260443 w 1482280"/>
              <a:gd name="connsiteY18" fmla="*/ 54007 h 54007"/>
              <a:gd name="connsiteX19" fmla="*/ 1226249 w 1482280"/>
              <a:gd name="connsiteY19" fmla="*/ 54007 h 54007"/>
              <a:gd name="connsiteX20" fmla="*/ 1116807 w 1482280"/>
              <a:gd name="connsiteY20" fmla="*/ 0 h 54007"/>
              <a:gd name="connsiteX21" fmla="*/ 1151002 w 1482280"/>
              <a:gd name="connsiteY21" fmla="*/ 0 h 54007"/>
              <a:gd name="connsiteX22" fmla="*/ 1205008 w 1482280"/>
              <a:gd name="connsiteY22" fmla="*/ 54007 h 54007"/>
              <a:gd name="connsiteX23" fmla="*/ 1170814 w 1482280"/>
              <a:gd name="connsiteY23" fmla="*/ 54007 h 54007"/>
              <a:gd name="connsiteX24" fmla="*/ 1061371 w 1482280"/>
              <a:gd name="connsiteY24" fmla="*/ 0 h 54007"/>
              <a:gd name="connsiteX25" fmla="*/ 1095566 w 1482280"/>
              <a:gd name="connsiteY25" fmla="*/ 0 h 54007"/>
              <a:gd name="connsiteX26" fmla="*/ 1149477 w 1482280"/>
              <a:gd name="connsiteY26" fmla="*/ 54007 h 54007"/>
              <a:gd name="connsiteX27" fmla="*/ 1115378 w 1482280"/>
              <a:gd name="connsiteY27" fmla="*/ 54007 h 54007"/>
              <a:gd name="connsiteX28" fmla="*/ 1005936 w 1482280"/>
              <a:gd name="connsiteY28" fmla="*/ 0 h 54007"/>
              <a:gd name="connsiteX29" fmla="*/ 1040036 w 1482280"/>
              <a:gd name="connsiteY29" fmla="*/ 0 h 54007"/>
              <a:gd name="connsiteX30" fmla="*/ 1094042 w 1482280"/>
              <a:gd name="connsiteY30" fmla="*/ 54007 h 54007"/>
              <a:gd name="connsiteX31" fmla="*/ 1059848 w 1482280"/>
              <a:gd name="connsiteY31" fmla="*/ 54007 h 54007"/>
              <a:gd name="connsiteX32" fmla="*/ 357664 w 1482280"/>
              <a:gd name="connsiteY32" fmla="*/ 0 h 54007"/>
              <a:gd name="connsiteX33" fmla="*/ 990219 w 1482280"/>
              <a:gd name="connsiteY33" fmla="*/ 0 h 54007"/>
              <a:gd name="connsiteX34" fmla="*/ 1042416 w 1482280"/>
              <a:gd name="connsiteY34" fmla="*/ 52197 h 54007"/>
              <a:gd name="connsiteX35" fmla="*/ 0 w 1482280"/>
              <a:gd name="connsiteY35" fmla="*/ 52197 h 54007"/>
              <a:gd name="connsiteX36" fmla="*/ 0 w 1482280"/>
              <a:gd name="connsiteY36" fmla="*/ 26003 h 54007"/>
              <a:gd name="connsiteX37" fmla="*/ 357664 w 1482280"/>
              <a:gd name="connsiteY37" fmla="*/ 26003 h 5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82280" h="54007">
                <a:moveTo>
                  <a:pt x="1394174" y="0"/>
                </a:moveTo>
                <a:lnTo>
                  <a:pt x="1428369" y="0"/>
                </a:lnTo>
                <a:lnTo>
                  <a:pt x="1482280" y="54007"/>
                </a:lnTo>
                <a:lnTo>
                  <a:pt x="1448181" y="54007"/>
                </a:lnTo>
                <a:close/>
                <a:moveTo>
                  <a:pt x="1338739" y="0"/>
                </a:moveTo>
                <a:lnTo>
                  <a:pt x="1372839" y="0"/>
                </a:lnTo>
                <a:lnTo>
                  <a:pt x="1426845" y="54007"/>
                </a:lnTo>
                <a:lnTo>
                  <a:pt x="1392650" y="54007"/>
                </a:lnTo>
                <a:close/>
                <a:moveTo>
                  <a:pt x="1283208" y="0"/>
                </a:moveTo>
                <a:lnTo>
                  <a:pt x="1317403" y="0"/>
                </a:lnTo>
                <a:lnTo>
                  <a:pt x="1371409" y="54007"/>
                </a:lnTo>
                <a:lnTo>
                  <a:pt x="1337215" y="54007"/>
                </a:lnTo>
                <a:close/>
                <a:moveTo>
                  <a:pt x="1227773" y="0"/>
                </a:moveTo>
                <a:lnTo>
                  <a:pt x="1261968" y="0"/>
                </a:lnTo>
                <a:lnTo>
                  <a:pt x="1315879" y="54007"/>
                </a:lnTo>
                <a:lnTo>
                  <a:pt x="1281780" y="54007"/>
                </a:lnTo>
                <a:close/>
                <a:moveTo>
                  <a:pt x="1172337" y="0"/>
                </a:moveTo>
                <a:lnTo>
                  <a:pt x="1206437" y="0"/>
                </a:lnTo>
                <a:lnTo>
                  <a:pt x="1260443" y="54007"/>
                </a:lnTo>
                <a:lnTo>
                  <a:pt x="1226249" y="54007"/>
                </a:lnTo>
                <a:close/>
                <a:moveTo>
                  <a:pt x="1116807" y="0"/>
                </a:moveTo>
                <a:lnTo>
                  <a:pt x="1151002" y="0"/>
                </a:lnTo>
                <a:lnTo>
                  <a:pt x="1205008" y="54007"/>
                </a:lnTo>
                <a:lnTo>
                  <a:pt x="1170814" y="54007"/>
                </a:lnTo>
                <a:close/>
                <a:moveTo>
                  <a:pt x="1061371" y="0"/>
                </a:moveTo>
                <a:lnTo>
                  <a:pt x="1095566" y="0"/>
                </a:lnTo>
                <a:lnTo>
                  <a:pt x="1149477" y="54007"/>
                </a:lnTo>
                <a:lnTo>
                  <a:pt x="1115378" y="54007"/>
                </a:lnTo>
                <a:close/>
                <a:moveTo>
                  <a:pt x="1005936" y="0"/>
                </a:moveTo>
                <a:lnTo>
                  <a:pt x="1040036" y="0"/>
                </a:lnTo>
                <a:lnTo>
                  <a:pt x="1094042" y="54007"/>
                </a:lnTo>
                <a:lnTo>
                  <a:pt x="1059848" y="54007"/>
                </a:lnTo>
                <a:close/>
                <a:moveTo>
                  <a:pt x="357664" y="0"/>
                </a:moveTo>
                <a:lnTo>
                  <a:pt x="990219" y="0"/>
                </a:lnTo>
                <a:lnTo>
                  <a:pt x="1042416" y="52197"/>
                </a:lnTo>
                <a:lnTo>
                  <a:pt x="0" y="52197"/>
                </a:lnTo>
                <a:lnTo>
                  <a:pt x="0" y="26003"/>
                </a:lnTo>
                <a:lnTo>
                  <a:pt x="357664" y="26003"/>
                </a:lnTo>
                <a:close/>
              </a:path>
            </a:pathLst>
          </a:custGeom>
          <a:gradFill>
            <a:gsLst>
              <a:gs pos="100000">
                <a:schemeClr val="accent1">
                  <a:alpha val="4000"/>
                </a:schemeClr>
              </a:gs>
              <a:gs pos="0">
                <a:schemeClr val="accent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109" name="任意多边形: 形状 15"/>
          <p:cNvSpPr/>
          <p:nvPr>
            <p:custDataLst>
              <p:tags r:id="rId5"/>
            </p:custDataLst>
          </p:nvPr>
        </p:nvSpPr>
        <p:spPr>
          <a:xfrm>
            <a:off x="696595" y="1540510"/>
            <a:ext cx="3009265" cy="574040"/>
          </a:xfrm>
          <a:custGeom>
            <a:avLst/>
            <a:gdLst>
              <a:gd name="connsiteX0" fmla="*/ 2586358 w 2586418"/>
              <a:gd name="connsiteY0" fmla="*/ -331 h 574357"/>
              <a:gd name="connsiteX1" fmla="*/ 2586358 w 2586418"/>
              <a:gd name="connsiteY1" fmla="*/ 319423 h 574357"/>
              <a:gd name="connsiteX2" fmla="*/ 2331659 w 2586418"/>
              <a:gd name="connsiteY2" fmla="*/ 574026 h 574357"/>
              <a:gd name="connsiteX3" fmla="*/ -61 w 2586418"/>
              <a:gd name="connsiteY3" fmla="*/ 574026 h 574357"/>
              <a:gd name="connsiteX4" fmla="*/ -61 w 2586418"/>
              <a:gd name="connsiteY4" fmla="*/ 254367 h 574357"/>
              <a:gd name="connsiteX5" fmla="*/ 254638 w 2586418"/>
              <a:gd name="connsiteY5" fmla="*/ -331 h 574357"/>
              <a:gd name="connsiteX6" fmla="*/ 2577880 w 2586418"/>
              <a:gd name="connsiteY6" fmla="*/ 315899 h 574357"/>
              <a:gd name="connsiteX7" fmla="*/ 2577880 w 2586418"/>
              <a:gd name="connsiteY7" fmla="*/ 8146 h 574357"/>
              <a:gd name="connsiteX8" fmla="*/ 258257 w 2586418"/>
              <a:gd name="connsiteY8" fmla="*/ 8146 h 574357"/>
              <a:gd name="connsiteX9" fmla="*/ 8607 w 2586418"/>
              <a:gd name="connsiteY9" fmla="*/ 257796 h 574357"/>
              <a:gd name="connsiteX10" fmla="*/ 8607 w 2586418"/>
              <a:gd name="connsiteY10" fmla="*/ 565549 h 574357"/>
              <a:gd name="connsiteX11" fmla="*/ 2328135 w 2586418"/>
              <a:gd name="connsiteY11" fmla="*/ 565549 h 57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418" h="574357">
                <a:moveTo>
                  <a:pt x="2586358" y="-331"/>
                </a:moveTo>
                <a:lnTo>
                  <a:pt x="2586358" y="319423"/>
                </a:lnTo>
                <a:lnTo>
                  <a:pt x="2331659" y="574026"/>
                </a:lnTo>
                <a:lnTo>
                  <a:pt x="-61" y="574026"/>
                </a:lnTo>
                <a:lnTo>
                  <a:pt x="-61" y="254367"/>
                </a:lnTo>
                <a:lnTo>
                  <a:pt x="254638" y="-331"/>
                </a:lnTo>
                <a:close/>
                <a:moveTo>
                  <a:pt x="2577880" y="315899"/>
                </a:moveTo>
                <a:lnTo>
                  <a:pt x="2577880" y="8146"/>
                </a:lnTo>
                <a:lnTo>
                  <a:pt x="258257" y="8146"/>
                </a:lnTo>
                <a:lnTo>
                  <a:pt x="8607" y="257796"/>
                </a:lnTo>
                <a:lnTo>
                  <a:pt x="8607" y="565549"/>
                </a:lnTo>
                <a:lnTo>
                  <a:pt x="2328135" y="565549"/>
                </a:lnTo>
                <a:close/>
              </a:path>
            </a:pathLst>
          </a:custGeom>
          <a:gradFill>
            <a:gsLst>
              <a:gs pos="0">
                <a:schemeClr val="bg1">
                  <a:alpha val="0"/>
                </a:schemeClr>
              </a:gs>
              <a:gs pos="100000">
                <a:schemeClr val="accent1">
                  <a:alpha val="100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95" tIns="0" rIns="0" bIns="0" numCol="1" spcCol="0" rtlCol="0" fromWordArt="0" anchor="ctr" anchorCtr="0" forceAA="0" compatLnSpc="1">
            <a:noAutofit/>
          </a:bodyPr>
          <a:lstStyle/>
          <a:p>
            <a:pPr lvl="0" algn="l">
              <a:buClrTx/>
              <a:buSzTx/>
              <a:buFontTx/>
            </a:pPr>
            <a:endParaRPr lang="zh-CN" altLang="en-US" sz="2000" b="1" dirty="0">
              <a:solidFill>
                <a:schemeClr val="tx1">
                  <a:lumMod val="85000"/>
                  <a:lumOff val="15000"/>
                </a:schemeClr>
              </a:solidFill>
              <a:latin typeface="+mn-ea"/>
              <a:cs typeface="+mn-ea"/>
              <a:sym typeface="+mn-ea"/>
            </a:endParaRPr>
          </a:p>
        </p:txBody>
      </p:sp>
      <p:sp>
        <p:nvSpPr>
          <p:cNvPr id="110" name="任意多边形: 形状 16"/>
          <p:cNvSpPr/>
          <p:nvPr>
            <p:custDataLst>
              <p:tags r:id="rId6"/>
            </p:custDataLst>
          </p:nvPr>
        </p:nvSpPr>
        <p:spPr>
          <a:xfrm>
            <a:off x="749935" y="1586230"/>
            <a:ext cx="2902585" cy="482600"/>
          </a:xfrm>
          <a:custGeom>
            <a:avLst/>
            <a:gdLst>
              <a:gd name="connsiteX0" fmla="*/ 2494693 w 2494692"/>
              <a:gd name="connsiteY0" fmla="*/ 0 h 482917"/>
              <a:gd name="connsiteX1" fmla="*/ 2494693 w 2494692"/>
              <a:gd name="connsiteY1" fmla="*/ 254984 h 482917"/>
              <a:gd name="connsiteX2" fmla="*/ 2266855 w 2494692"/>
              <a:gd name="connsiteY2" fmla="*/ 482918 h 482917"/>
              <a:gd name="connsiteX3" fmla="*/ 0 w 2494692"/>
              <a:gd name="connsiteY3" fmla="*/ 482918 h 482917"/>
              <a:gd name="connsiteX4" fmla="*/ 0 w 2494692"/>
              <a:gd name="connsiteY4" fmla="*/ 227838 h 482917"/>
              <a:gd name="connsiteX5" fmla="*/ 227838 w 2494692"/>
              <a:gd name="connsiteY5" fmla="*/ 0 h 482917"/>
              <a:gd name="connsiteX6" fmla="*/ 2494693 w 2494692"/>
              <a:gd name="connsiteY6" fmla="*/ 0 h 4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692" h="482917">
                <a:moveTo>
                  <a:pt x="2494693" y="0"/>
                </a:moveTo>
                <a:lnTo>
                  <a:pt x="2494693" y="254984"/>
                </a:lnTo>
                <a:lnTo>
                  <a:pt x="2266855" y="482918"/>
                </a:lnTo>
                <a:lnTo>
                  <a:pt x="0" y="482918"/>
                </a:lnTo>
                <a:lnTo>
                  <a:pt x="0" y="227838"/>
                </a:lnTo>
                <a:lnTo>
                  <a:pt x="227838" y="0"/>
                </a:lnTo>
                <a:lnTo>
                  <a:pt x="2494693" y="0"/>
                </a:lnTo>
                <a:close/>
              </a:path>
            </a:pathLst>
          </a:custGeom>
          <a:gradFill>
            <a:gsLst>
              <a:gs pos="0">
                <a:schemeClr val="bg1">
                  <a:alpha val="0"/>
                </a:schemeClr>
              </a:gs>
              <a:gs pos="100000">
                <a:schemeClr val="accent1">
                  <a:alpha val="36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95" tIns="0" rIns="0" bIns="0" numCol="1" spcCol="0" rtlCol="0" fromWordArt="0" anchor="ctr" anchorCtr="0" forceAA="0" compatLnSpc="1">
            <a:noAutofit/>
          </a:bodyPr>
          <a:lstStyle/>
          <a:p>
            <a:pPr lvl="0" algn="l">
              <a:buClrTx/>
              <a:buSzTx/>
              <a:buFontTx/>
            </a:pPr>
            <a:r>
              <a:rPr lang="zh-CN" altLang="en-US" sz="2000" b="1" dirty="0">
                <a:solidFill>
                  <a:schemeClr val="accent1"/>
                </a:solidFill>
                <a:latin typeface="+mn-ea"/>
                <a:cs typeface="+mn-ea"/>
                <a:sym typeface="+mn-ea"/>
              </a:rPr>
              <a:t>新怪谈存在</a:t>
            </a:r>
            <a:r>
              <a:rPr lang="zh-CN" altLang="en-US" sz="2000" b="1" dirty="0">
                <a:solidFill>
                  <a:schemeClr val="accent1"/>
                </a:solidFill>
                <a:latin typeface="+mn-ea"/>
                <a:cs typeface="+mn-ea"/>
                <a:sym typeface="+mn-ea"/>
              </a:rPr>
              <a:t>吗？</a:t>
            </a:r>
            <a:endParaRPr lang="zh-CN" altLang="en-US" sz="2000" b="1" dirty="0">
              <a:solidFill>
                <a:schemeClr val="accent1"/>
              </a:solidFill>
              <a:latin typeface="+mn-ea"/>
              <a:cs typeface="+mn-ea"/>
              <a:sym typeface="+mn-ea"/>
            </a:endParaRPr>
          </a:p>
        </p:txBody>
      </p:sp>
      <p:sp>
        <p:nvSpPr>
          <p:cNvPr id="111" name="任意多边形: 形状 20"/>
          <p:cNvSpPr/>
          <p:nvPr>
            <p:custDataLst>
              <p:tags r:id="rId7"/>
            </p:custDataLst>
          </p:nvPr>
        </p:nvSpPr>
        <p:spPr>
          <a:xfrm>
            <a:off x="1000760" y="1472565"/>
            <a:ext cx="1482090" cy="36195"/>
          </a:xfrm>
          <a:custGeom>
            <a:avLst/>
            <a:gdLst>
              <a:gd name="connsiteX0" fmla="*/ 1394174 w 1482280"/>
              <a:gd name="connsiteY0" fmla="*/ 0 h 54007"/>
              <a:gd name="connsiteX1" fmla="*/ 1428369 w 1482280"/>
              <a:gd name="connsiteY1" fmla="*/ 0 h 54007"/>
              <a:gd name="connsiteX2" fmla="*/ 1482280 w 1482280"/>
              <a:gd name="connsiteY2" fmla="*/ 54007 h 54007"/>
              <a:gd name="connsiteX3" fmla="*/ 1448181 w 1482280"/>
              <a:gd name="connsiteY3" fmla="*/ 54007 h 54007"/>
              <a:gd name="connsiteX4" fmla="*/ 1338739 w 1482280"/>
              <a:gd name="connsiteY4" fmla="*/ 0 h 54007"/>
              <a:gd name="connsiteX5" fmla="*/ 1372839 w 1482280"/>
              <a:gd name="connsiteY5" fmla="*/ 0 h 54007"/>
              <a:gd name="connsiteX6" fmla="*/ 1426845 w 1482280"/>
              <a:gd name="connsiteY6" fmla="*/ 54007 h 54007"/>
              <a:gd name="connsiteX7" fmla="*/ 1392650 w 1482280"/>
              <a:gd name="connsiteY7" fmla="*/ 54007 h 54007"/>
              <a:gd name="connsiteX8" fmla="*/ 1283208 w 1482280"/>
              <a:gd name="connsiteY8" fmla="*/ 0 h 54007"/>
              <a:gd name="connsiteX9" fmla="*/ 1317403 w 1482280"/>
              <a:gd name="connsiteY9" fmla="*/ 0 h 54007"/>
              <a:gd name="connsiteX10" fmla="*/ 1371409 w 1482280"/>
              <a:gd name="connsiteY10" fmla="*/ 54007 h 54007"/>
              <a:gd name="connsiteX11" fmla="*/ 1337215 w 1482280"/>
              <a:gd name="connsiteY11" fmla="*/ 54007 h 54007"/>
              <a:gd name="connsiteX12" fmla="*/ 1227773 w 1482280"/>
              <a:gd name="connsiteY12" fmla="*/ 0 h 54007"/>
              <a:gd name="connsiteX13" fmla="*/ 1261968 w 1482280"/>
              <a:gd name="connsiteY13" fmla="*/ 0 h 54007"/>
              <a:gd name="connsiteX14" fmla="*/ 1315879 w 1482280"/>
              <a:gd name="connsiteY14" fmla="*/ 54007 h 54007"/>
              <a:gd name="connsiteX15" fmla="*/ 1281780 w 1482280"/>
              <a:gd name="connsiteY15" fmla="*/ 54007 h 54007"/>
              <a:gd name="connsiteX16" fmla="*/ 1172337 w 1482280"/>
              <a:gd name="connsiteY16" fmla="*/ 0 h 54007"/>
              <a:gd name="connsiteX17" fmla="*/ 1206437 w 1482280"/>
              <a:gd name="connsiteY17" fmla="*/ 0 h 54007"/>
              <a:gd name="connsiteX18" fmla="*/ 1260443 w 1482280"/>
              <a:gd name="connsiteY18" fmla="*/ 54007 h 54007"/>
              <a:gd name="connsiteX19" fmla="*/ 1226249 w 1482280"/>
              <a:gd name="connsiteY19" fmla="*/ 54007 h 54007"/>
              <a:gd name="connsiteX20" fmla="*/ 1116807 w 1482280"/>
              <a:gd name="connsiteY20" fmla="*/ 0 h 54007"/>
              <a:gd name="connsiteX21" fmla="*/ 1151002 w 1482280"/>
              <a:gd name="connsiteY21" fmla="*/ 0 h 54007"/>
              <a:gd name="connsiteX22" fmla="*/ 1205008 w 1482280"/>
              <a:gd name="connsiteY22" fmla="*/ 54007 h 54007"/>
              <a:gd name="connsiteX23" fmla="*/ 1170814 w 1482280"/>
              <a:gd name="connsiteY23" fmla="*/ 54007 h 54007"/>
              <a:gd name="connsiteX24" fmla="*/ 1061371 w 1482280"/>
              <a:gd name="connsiteY24" fmla="*/ 0 h 54007"/>
              <a:gd name="connsiteX25" fmla="*/ 1095566 w 1482280"/>
              <a:gd name="connsiteY25" fmla="*/ 0 h 54007"/>
              <a:gd name="connsiteX26" fmla="*/ 1149477 w 1482280"/>
              <a:gd name="connsiteY26" fmla="*/ 54007 h 54007"/>
              <a:gd name="connsiteX27" fmla="*/ 1115378 w 1482280"/>
              <a:gd name="connsiteY27" fmla="*/ 54007 h 54007"/>
              <a:gd name="connsiteX28" fmla="*/ 1005936 w 1482280"/>
              <a:gd name="connsiteY28" fmla="*/ 0 h 54007"/>
              <a:gd name="connsiteX29" fmla="*/ 1040036 w 1482280"/>
              <a:gd name="connsiteY29" fmla="*/ 0 h 54007"/>
              <a:gd name="connsiteX30" fmla="*/ 1094042 w 1482280"/>
              <a:gd name="connsiteY30" fmla="*/ 54007 h 54007"/>
              <a:gd name="connsiteX31" fmla="*/ 1059848 w 1482280"/>
              <a:gd name="connsiteY31" fmla="*/ 54007 h 54007"/>
              <a:gd name="connsiteX32" fmla="*/ 357664 w 1482280"/>
              <a:gd name="connsiteY32" fmla="*/ 0 h 54007"/>
              <a:gd name="connsiteX33" fmla="*/ 990219 w 1482280"/>
              <a:gd name="connsiteY33" fmla="*/ 0 h 54007"/>
              <a:gd name="connsiteX34" fmla="*/ 1042416 w 1482280"/>
              <a:gd name="connsiteY34" fmla="*/ 52197 h 54007"/>
              <a:gd name="connsiteX35" fmla="*/ 0 w 1482280"/>
              <a:gd name="connsiteY35" fmla="*/ 52197 h 54007"/>
              <a:gd name="connsiteX36" fmla="*/ 0 w 1482280"/>
              <a:gd name="connsiteY36" fmla="*/ 26003 h 54007"/>
              <a:gd name="connsiteX37" fmla="*/ 357664 w 1482280"/>
              <a:gd name="connsiteY37" fmla="*/ 26003 h 5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82280" h="54007">
                <a:moveTo>
                  <a:pt x="1394174" y="0"/>
                </a:moveTo>
                <a:lnTo>
                  <a:pt x="1428369" y="0"/>
                </a:lnTo>
                <a:lnTo>
                  <a:pt x="1482280" y="54007"/>
                </a:lnTo>
                <a:lnTo>
                  <a:pt x="1448181" y="54007"/>
                </a:lnTo>
                <a:close/>
                <a:moveTo>
                  <a:pt x="1338739" y="0"/>
                </a:moveTo>
                <a:lnTo>
                  <a:pt x="1372839" y="0"/>
                </a:lnTo>
                <a:lnTo>
                  <a:pt x="1426845" y="54007"/>
                </a:lnTo>
                <a:lnTo>
                  <a:pt x="1392650" y="54007"/>
                </a:lnTo>
                <a:close/>
                <a:moveTo>
                  <a:pt x="1283208" y="0"/>
                </a:moveTo>
                <a:lnTo>
                  <a:pt x="1317403" y="0"/>
                </a:lnTo>
                <a:lnTo>
                  <a:pt x="1371409" y="54007"/>
                </a:lnTo>
                <a:lnTo>
                  <a:pt x="1337215" y="54007"/>
                </a:lnTo>
                <a:close/>
                <a:moveTo>
                  <a:pt x="1227773" y="0"/>
                </a:moveTo>
                <a:lnTo>
                  <a:pt x="1261968" y="0"/>
                </a:lnTo>
                <a:lnTo>
                  <a:pt x="1315879" y="54007"/>
                </a:lnTo>
                <a:lnTo>
                  <a:pt x="1281780" y="54007"/>
                </a:lnTo>
                <a:close/>
                <a:moveTo>
                  <a:pt x="1172337" y="0"/>
                </a:moveTo>
                <a:lnTo>
                  <a:pt x="1206437" y="0"/>
                </a:lnTo>
                <a:lnTo>
                  <a:pt x="1260443" y="54007"/>
                </a:lnTo>
                <a:lnTo>
                  <a:pt x="1226249" y="54007"/>
                </a:lnTo>
                <a:close/>
                <a:moveTo>
                  <a:pt x="1116807" y="0"/>
                </a:moveTo>
                <a:lnTo>
                  <a:pt x="1151002" y="0"/>
                </a:lnTo>
                <a:lnTo>
                  <a:pt x="1205008" y="54007"/>
                </a:lnTo>
                <a:lnTo>
                  <a:pt x="1170814" y="54007"/>
                </a:lnTo>
                <a:close/>
                <a:moveTo>
                  <a:pt x="1061371" y="0"/>
                </a:moveTo>
                <a:lnTo>
                  <a:pt x="1095566" y="0"/>
                </a:lnTo>
                <a:lnTo>
                  <a:pt x="1149477" y="54007"/>
                </a:lnTo>
                <a:lnTo>
                  <a:pt x="1115378" y="54007"/>
                </a:lnTo>
                <a:close/>
                <a:moveTo>
                  <a:pt x="1005936" y="0"/>
                </a:moveTo>
                <a:lnTo>
                  <a:pt x="1040036" y="0"/>
                </a:lnTo>
                <a:lnTo>
                  <a:pt x="1094042" y="54007"/>
                </a:lnTo>
                <a:lnTo>
                  <a:pt x="1059848" y="54007"/>
                </a:lnTo>
                <a:close/>
                <a:moveTo>
                  <a:pt x="357664" y="0"/>
                </a:moveTo>
                <a:lnTo>
                  <a:pt x="990219" y="0"/>
                </a:lnTo>
                <a:lnTo>
                  <a:pt x="1042416" y="52197"/>
                </a:lnTo>
                <a:lnTo>
                  <a:pt x="0" y="52197"/>
                </a:lnTo>
                <a:lnTo>
                  <a:pt x="0" y="26003"/>
                </a:lnTo>
                <a:lnTo>
                  <a:pt x="357664" y="26003"/>
                </a:lnTo>
                <a:close/>
              </a:path>
            </a:pathLst>
          </a:custGeom>
          <a:gradFill>
            <a:gsLst>
              <a:gs pos="100000">
                <a:schemeClr val="accent1">
                  <a:alpha val="4000"/>
                </a:schemeClr>
              </a:gs>
              <a:gs pos="0">
                <a:schemeClr val="accent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3" name="矩形 2"/>
          <p:cNvSpPr/>
          <p:nvPr>
            <p:custDataLst>
              <p:tags r:id="rId8"/>
            </p:custDataLst>
          </p:nvPr>
        </p:nvSpPr>
        <p:spPr>
          <a:xfrm>
            <a:off x="984885" y="2157095"/>
            <a:ext cx="2736215" cy="1393190"/>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你是如何看待新怪谈的呢？新怪谈究竟只是一个炒作概念，还是实际存在的思潮和</a:t>
            </a:r>
            <a:r>
              <a:rPr lang="zh-CN" altLang="en-US" sz="1600">
                <a:solidFill>
                  <a:schemeClr val="tx1">
                    <a:lumMod val="85000"/>
                    <a:lumOff val="15000"/>
                  </a:schemeClr>
                </a:solidFill>
                <a:latin typeface="+mn-ea"/>
                <a:cs typeface="+mn-ea"/>
                <a:sym typeface="+mn-ea"/>
              </a:rPr>
              <a:t>文化？新怪谈未来会走向何方？</a:t>
            </a:r>
            <a:endParaRPr lang="zh-CN" altLang="en-US" sz="1600">
              <a:solidFill>
                <a:schemeClr val="tx1">
                  <a:lumMod val="85000"/>
                  <a:lumOff val="15000"/>
                </a:schemeClr>
              </a:solidFill>
              <a:latin typeface="+mn-ea"/>
              <a:cs typeface="+mn-ea"/>
              <a:sym typeface="+mn-ea"/>
            </a:endParaRPr>
          </a:p>
        </p:txBody>
      </p:sp>
      <p:sp>
        <p:nvSpPr>
          <p:cNvPr id="6" name="矩形 5"/>
          <p:cNvSpPr/>
          <p:nvPr>
            <p:custDataLst>
              <p:tags r:id="rId9"/>
            </p:custDataLst>
          </p:nvPr>
        </p:nvSpPr>
        <p:spPr>
          <a:xfrm>
            <a:off x="984885" y="4759325"/>
            <a:ext cx="2736215" cy="1393190"/>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为什么</a:t>
            </a:r>
            <a:r>
              <a:rPr lang="en-US" altLang="zh-CN" sz="1600">
                <a:solidFill>
                  <a:schemeClr val="tx1">
                    <a:lumMod val="85000"/>
                    <a:lumOff val="15000"/>
                  </a:schemeClr>
                </a:solidFill>
                <a:latin typeface="+mn-ea"/>
                <a:cs typeface="+mn-ea"/>
                <a:sym typeface="+mn-ea"/>
              </a:rPr>
              <a:t>Cpeepypasta</a:t>
            </a:r>
            <a:r>
              <a:rPr lang="zh-CN" altLang="en-US" sz="1600">
                <a:solidFill>
                  <a:schemeClr val="tx1">
                    <a:lumMod val="85000"/>
                    <a:lumOff val="15000"/>
                  </a:schemeClr>
                </a:solidFill>
                <a:latin typeface="+mn-ea"/>
                <a:cs typeface="+mn-ea"/>
                <a:sym typeface="+mn-ea"/>
              </a:rPr>
              <a:t>会受欢迎？你有哪些想要推荐的</a:t>
            </a:r>
            <a:r>
              <a:rPr lang="en-US" altLang="zh-CN" sz="1600">
                <a:solidFill>
                  <a:schemeClr val="tx1">
                    <a:lumMod val="85000"/>
                    <a:lumOff val="15000"/>
                  </a:schemeClr>
                </a:solidFill>
                <a:latin typeface="+mn-ea"/>
                <a:cs typeface="+mn-ea"/>
                <a:sym typeface="+mn-ea"/>
              </a:rPr>
              <a:t>SCP</a:t>
            </a:r>
            <a:r>
              <a:rPr lang="zh-CN" altLang="en-US" sz="1600">
                <a:solidFill>
                  <a:schemeClr val="tx1">
                    <a:lumMod val="85000"/>
                    <a:lumOff val="15000"/>
                  </a:schemeClr>
                </a:solidFill>
                <a:latin typeface="+mn-ea"/>
                <a:cs typeface="+mn-ea"/>
                <a:sym typeface="+mn-ea"/>
              </a:rPr>
              <a:t>条目？你觉得哪些</a:t>
            </a:r>
            <a:r>
              <a:rPr lang="en-US" altLang="zh-CN" sz="1600">
                <a:solidFill>
                  <a:schemeClr val="tx1">
                    <a:lumMod val="85000"/>
                    <a:lumOff val="15000"/>
                  </a:schemeClr>
                </a:solidFill>
                <a:latin typeface="+mn-ea"/>
                <a:cs typeface="+mn-ea"/>
                <a:sym typeface="+mn-ea"/>
              </a:rPr>
              <a:t>SCP</a:t>
            </a:r>
            <a:r>
              <a:rPr lang="zh-CN" altLang="en-US" sz="1600">
                <a:solidFill>
                  <a:schemeClr val="tx1">
                    <a:lumMod val="85000"/>
                    <a:lumOff val="15000"/>
                  </a:schemeClr>
                </a:solidFill>
                <a:latin typeface="+mn-ea"/>
                <a:cs typeface="+mn-ea"/>
                <a:sym typeface="+mn-ea"/>
              </a:rPr>
              <a:t>设定很棒？你如何看待</a:t>
            </a:r>
            <a:r>
              <a:rPr lang="en-US" altLang="zh-CN" sz="1600">
                <a:solidFill>
                  <a:schemeClr val="tx1">
                    <a:lumMod val="85000"/>
                    <a:lumOff val="15000"/>
                  </a:schemeClr>
                </a:solidFill>
                <a:latin typeface="+mn-ea"/>
                <a:cs typeface="+mn-ea"/>
                <a:sym typeface="+mn-ea"/>
              </a:rPr>
              <a:t>SCP</a:t>
            </a:r>
            <a:r>
              <a:rPr lang="zh-CN" altLang="en-US" sz="1600">
                <a:solidFill>
                  <a:schemeClr val="tx1">
                    <a:lumMod val="85000"/>
                    <a:lumOff val="15000"/>
                  </a:schemeClr>
                </a:solidFill>
                <a:latin typeface="+mn-ea"/>
                <a:cs typeface="+mn-ea"/>
                <a:sym typeface="+mn-ea"/>
              </a:rPr>
              <a:t>基金会？</a:t>
            </a:r>
            <a:endParaRPr lang="zh-CN" altLang="en-US" sz="1600">
              <a:solidFill>
                <a:schemeClr val="tx1">
                  <a:lumMod val="85000"/>
                  <a:lumOff val="15000"/>
                </a:schemeClr>
              </a:solidFill>
              <a:latin typeface="+mn-ea"/>
              <a:cs typeface="+mn-ea"/>
              <a:sym typeface="+mn-ea"/>
            </a:endParaRPr>
          </a:p>
        </p:txBody>
      </p:sp>
      <p:sp>
        <p:nvSpPr>
          <p:cNvPr id="37" name="任意多边形: 形状 15"/>
          <p:cNvSpPr/>
          <p:nvPr>
            <p:custDataLst>
              <p:tags r:id="rId10"/>
            </p:custDataLst>
          </p:nvPr>
        </p:nvSpPr>
        <p:spPr>
          <a:xfrm flipH="1">
            <a:off x="8488680" y="1540510"/>
            <a:ext cx="3009265" cy="574040"/>
          </a:xfrm>
          <a:custGeom>
            <a:avLst/>
            <a:gdLst>
              <a:gd name="connsiteX0" fmla="*/ 2586358 w 2586418"/>
              <a:gd name="connsiteY0" fmla="*/ -331 h 574357"/>
              <a:gd name="connsiteX1" fmla="*/ 2586358 w 2586418"/>
              <a:gd name="connsiteY1" fmla="*/ 319423 h 574357"/>
              <a:gd name="connsiteX2" fmla="*/ 2331659 w 2586418"/>
              <a:gd name="connsiteY2" fmla="*/ 574026 h 574357"/>
              <a:gd name="connsiteX3" fmla="*/ -61 w 2586418"/>
              <a:gd name="connsiteY3" fmla="*/ 574026 h 574357"/>
              <a:gd name="connsiteX4" fmla="*/ -61 w 2586418"/>
              <a:gd name="connsiteY4" fmla="*/ 254367 h 574357"/>
              <a:gd name="connsiteX5" fmla="*/ 254638 w 2586418"/>
              <a:gd name="connsiteY5" fmla="*/ -331 h 574357"/>
              <a:gd name="connsiteX6" fmla="*/ 2577880 w 2586418"/>
              <a:gd name="connsiteY6" fmla="*/ 315899 h 574357"/>
              <a:gd name="connsiteX7" fmla="*/ 2577880 w 2586418"/>
              <a:gd name="connsiteY7" fmla="*/ 8146 h 574357"/>
              <a:gd name="connsiteX8" fmla="*/ 258257 w 2586418"/>
              <a:gd name="connsiteY8" fmla="*/ 8146 h 574357"/>
              <a:gd name="connsiteX9" fmla="*/ 8607 w 2586418"/>
              <a:gd name="connsiteY9" fmla="*/ 257796 h 574357"/>
              <a:gd name="connsiteX10" fmla="*/ 8607 w 2586418"/>
              <a:gd name="connsiteY10" fmla="*/ 565549 h 574357"/>
              <a:gd name="connsiteX11" fmla="*/ 2328135 w 2586418"/>
              <a:gd name="connsiteY11" fmla="*/ 565549 h 57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418" h="574357">
                <a:moveTo>
                  <a:pt x="2586358" y="-331"/>
                </a:moveTo>
                <a:lnTo>
                  <a:pt x="2586358" y="319423"/>
                </a:lnTo>
                <a:lnTo>
                  <a:pt x="2331659" y="574026"/>
                </a:lnTo>
                <a:lnTo>
                  <a:pt x="-61" y="574026"/>
                </a:lnTo>
                <a:lnTo>
                  <a:pt x="-61" y="254367"/>
                </a:lnTo>
                <a:lnTo>
                  <a:pt x="254638" y="-331"/>
                </a:lnTo>
                <a:close/>
                <a:moveTo>
                  <a:pt x="2577880" y="315899"/>
                </a:moveTo>
                <a:lnTo>
                  <a:pt x="2577880" y="8146"/>
                </a:lnTo>
                <a:lnTo>
                  <a:pt x="258257" y="8146"/>
                </a:lnTo>
                <a:lnTo>
                  <a:pt x="8607" y="257796"/>
                </a:lnTo>
                <a:lnTo>
                  <a:pt x="8607" y="565549"/>
                </a:lnTo>
                <a:lnTo>
                  <a:pt x="2328135" y="565549"/>
                </a:lnTo>
                <a:close/>
              </a:path>
            </a:pathLst>
          </a:custGeom>
          <a:gradFill>
            <a:gsLst>
              <a:gs pos="0">
                <a:schemeClr val="bg1">
                  <a:alpha val="0"/>
                </a:schemeClr>
              </a:gs>
              <a:gs pos="100000">
                <a:schemeClr val="accent1">
                  <a:alpha val="100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41" name="任意多边形: 形状 16"/>
          <p:cNvSpPr/>
          <p:nvPr>
            <p:custDataLst>
              <p:tags r:id="rId11"/>
            </p:custDataLst>
          </p:nvPr>
        </p:nvSpPr>
        <p:spPr>
          <a:xfrm flipH="1">
            <a:off x="8542020" y="1586230"/>
            <a:ext cx="2902585" cy="482600"/>
          </a:xfrm>
          <a:custGeom>
            <a:avLst/>
            <a:gdLst>
              <a:gd name="connsiteX0" fmla="*/ 2494693 w 2494692"/>
              <a:gd name="connsiteY0" fmla="*/ 0 h 482917"/>
              <a:gd name="connsiteX1" fmla="*/ 2494693 w 2494692"/>
              <a:gd name="connsiteY1" fmla="*/ 254984 h 482917"/>
              <a:gd name="connsiteX2" fmla="*/ 2266855 w 2494692"/>
              <a:gd name="connsiteY2" fmla="*/ 482918 h 482917"/>
              <a:gd name="connsiteX3" fmla="*/ 0 w 2494692"/>
              <a:gd name="connsiteY3" fmla="*/ 482918 h 482917"/>
              <a:gd name="connsiteX4" fmla="*/ 0 w 2494692"/>
              <a:gd name="connsiteY4" fmla="*/ 227838 h 482917"/>
              <a:gd name="connsiteX5" fmla="*/ 227838 w 2494692"/>
              <a:gd name="connsiteY5" fmla="*/ 0 h 482917"/>
              <a:gd name="connsiteX6" fmla="*/ 2494693 w 2494692"/>
              <a:gd name="connsiteY6" fmla="*/ 0 h 4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692" h="482917">
                <a:moveTo>
                  <a:pt x="2494693" y="0"/>
                </a:moveTo>
                <a:lnTo>
                  <a:pt x="2494693" y="254984"/>
                </a:lnTo>
                <a:lnTo>
                  <a:pt x="2266855" y="482918"/>
                </a:lnTo>
                <a:lnTo>
                  <a:pt x="0" y="482918"/>
                </a:lnTo>
                <a:lnTo>
                  <a:pt x="0" y="227838"/>
                </a:lnTo>
                <a:lnTo>
                  <a:pt x="227838" y="0"/>
                </a:lnTo>
                <a:lnTo>
                  <a:pt x="2494693" y="0"/>
                </a:lnTo>
                <a:close/>
              </a:path>
            </a:pathLst>
          </a:custGeom>
          <a:gradFill>
            <a:gsLst>
              <a:gs pos="0">
                <a:schemeClr val="bg1">
                  <a:alpha val="0"/>
                </a:schemeClr>
              </a:gs>
              <a:gs pos="100000">
                <a:schemeClr val="accent1">
                  <a:alpha val="36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r>
              <a:rPr lang="zh-CN" altLang="en-US" sz="2000" b="1" dirty="0">
                <a:solidFill>
                  <a:schemeClr val="accent1"/>
                </a:solidFill>
                <a:latin typeface="+mn-ea"/>
                <a:cs typeface="+mn-ea"/>
                <a:sym typeface="+mn-ea"/>
              </a:rPr>
              <a:t>后室</a:t>
            </a:r>
            <a:endParaRPr lang="zh-CN" altLang="en-US" sz="2000" b="1" dirty="0">
              <a:solidFill>
                <a:schemeClr val="accent1"/>
              </a:solidFill>
              <a:latin typeface="+mn-ea"/>
              <a:cs typeface="+mn-ea"/>
              <a:sym typeface="+mn-ea"/>
            </a:endParaRPr>
          </a:p>
        </p:txBody>
      </p:sp>
      <p:sp>
        <p:nvSpPr>
          <p:cNvPr id="42" name="任意多边形: 形状 20"/>
          <p:cNvSpPr/>
          <p:nvPr>
            <p:custDataLst>
              <p:tags r:id="rId12"/>
            </p:custDataLst>
          </p:nvPr>
        </p:nvSpPr>
        <p:spPr>
          <a:xfrm flipH="1">
            <a:off x="9711690" y="1472565"/>
            <a:ext cx="1482090" cy="36195"/>
          </a:xfrm>
          <a:custGeom>
            <a:avLst/>
            <a:gdLst>
              <a:gd name="connsiteX0" fmla="*/ 1394174 w 1482280"/>
              <a:gd name="connsiteY0" fmla="*/ 0 h 54007"/>
              <a:gd name="connsiteX1" fmla="*/ 1428369 w 1482280"/>
              <a:gd name="connsiteY1" fmla="*/ 0 h 54007"/>
              <a:gd name="connsiteX2" fmla="*/ 1482280 w 1482280"/>
              <a:gd name="connsiteY2" fmla="*/ 54007 h 54007"/>
              <a:gd name="connsiteX3" fmla="*/ 1448181 w 1482280"/>
              <a:gd name="connsiteY3" fmla="*/ 54007 h 54007"/>
              <a:gd name="connsiteX4" fmla="*/ 1338739 w 1482280"/>
              <a:gd name="connsiteY4" fmla="*/ 0 h 54007"/>
              <a:gd name="connsiteX5" fmla="*/ 1372839 w 1482280"/>
              <a:gd name="connsiteY5" fmla="*/ 0 h 54007"/>
              <a:gd name="connsiteX6" fmla="*/ 1426845 w 1482280"/>
              <a:gd name="connsiteY6" fmla="*/ 54007 h 54007"/>
              <a:gd name="connsiteX7" fmla="*/ 1392650 w 1482280"/>
              <a:gd name="connsiteY7" fmla="*/ 54007 h 54007"/>
              <a:gd name="connsiteX8" fmla="*/ 1283208 w 1482280"/>
              <a:gd name="connsiteY8" fmla="*/ 0 h 54007"/>
              <a:gd name="connsiteX9" fmla="*/ 1317403 w 1482280"/>
              <a:gd name="connsiteY9" fmla="*/ 0 h 54007"/>
              <a:gd name="connsiteX10" fmla="*/ 1371409 w 1482280"/>
              <a:gd name="connsiteY10" fmla="*/ 54007 h 54007"/>
              <a:gd name="connsiteX11" fmla="*/ 1337215 w 1482280"/>
              <a:gd name="connsiteY11" fmla="*/ 54007 h 54007"/>
              <a:gd name="connsiteX12" fmla="*/ 1227773 w 1482280"/>
              <a:gd name="connsiteY12" fmla="*/ 0 h 54007"/>
              <a:gd name="connsiteX13" fmla="*/ 1261968 w 1482280"/>
              <a:gd name="connsiteY13" fmla="*/ 0 h 54007"/>
              <a:gd name="connsiteX14" fmla="*/ 1315879 w 1482280"/>
              <a:gd name="connsiteY14" fmla="*/ 54007 h 54007"/>
              <a:gd name="connsiteX15" fmla="*/ 1281780 w 1482280"/>
              <a:gd name="connsiteY15" fmla="*/ 54007 h 54007"/>
              <a:gd name="connsiteX16" fmla="*/ 1172337 w 1482280"/>
              <a:gd name="connsiteY16" fmla="*/ 0 h 54007"/>
              <a:gd name="connsiteX17" fmla="*/ 1206437 w 1482280"/>
              <a:gd name="connsiteY17" fmla="*/ 0 h 54007"/>
              <a:gd name="connsiteX18" fmla="*/ 1260443 w 1482280"/>
              <a:gd name="connsiteY18" fmla="*/ 54007 h 54007"/>
              <a:gd name="connsiteX19" fmla="*/ 1226249 w 1482280"/>
              <a:gd name="connsiteY19" fmla="*/ 54007 h 54007"/>
              <a:gd name="connsiteX20" fmla="*/ 1116807 w 1482280"/>
              <a:gd name="connsiteY20" fmla="*/ 0 h 54007"/>
              <a:gd name="connsiteX21" fmla="*/ 1151002 w 1482280"/>
              <a:gd name="connsiteY21" fmla="*/ 0 h 54007"/>
              <a:gd name="connsiteX22" fmla="*/ 1205008 w 1482280"/>
              <a:gd name="connsiteY22" fmla="*/ 54007 h 54007"/>
              <a:gd name="connsiteX23" fmla="*/ 1170814 w 1482280"/>
              <a:gd name="connsiteY23" fmla="*/ 54007 h 54007"/>
              <a:gd name="connsiteX24" fmla="*/ 1061371 w 1482280"/>
              <a:gd name="connsiteY24" fmla="*/ 0 h 54007"/>
              <a:gd name="connsiteX25" fmla="*/ 1095566 w 1482280"/>
              <a:gd name="connsiteY25" fmla="*/ 0 h 54007"/>
              <a:gd name="connsiteX26" fmla="*/ 1149477 w 1482280"/>
              <a:gd name="connsiteY26" fmla="*/ 54007 h 54007"/>
              <a:gd name="connsiteX27" fmla="*/ 1115378 w 1482280"/>
              <a:gd name="connsiteY27" fmla="*/ 54007 h 54007"/>
              <a:gd name="connsiteX28" fmla="*/ 1005936 w 1482280"/>
              <a:gd name="connsiteY28" fmla="*/ 0 h 54007"/>
              <a:gd name="connsiteX29" fmla="*/ 1040036 w 1482280"/>
              <a:gd name="connsiteY29" fmla="*/ 0 h 54007"/>
              <a:gd name="connsiteX30" fmla="*/ 1094042 w 1482280"/>
              <a:gd name="connsiteY30" fmla="*/ 54007 h 54007"/>
              <a:gd name="connsiteX31" fmla="*/ 1059848 w 1482280"/>
              <a:gd name="connsiteY31" fmla="*/ 54007 h 54007"/>
              <a:gd name="connsiteX32" fmla="*/ 357664 w 1482280"/>
              <a:gd name="connsiteY32" fmla="*/ 0 h 54007"/>
              <a:gd name="connsiteX33" fmla="*/ 990219 w 1482280"/>
              <a:gd name="connsiteY33" fmla="*/ 0 h 54007"/>
              <a:gd name="connsiteX34" fmla="*/ 1042416 w 1482280"/>
              <a:gd name="connsiteY34" fmla="*/ 52197 h 54007"/>
              <a:gd name="connsiteX35" fmla="*/ 0 w 1482280"/>
              <a:gd name="connsiteY35" fmla="*/ 52197 h 54007"/>
              <a:gd name="connsiteX36" fmla="*/ 0 w 1482280"/>
              <a:gd name="connsiteY36" fmla="*/ 26003 h 54007"/>
              <a:gd name="connsiteX37" fmla="*/ 357664 w 1482280"/>
              <a:gd name="connsiteY37" fmla="*/ 26003 h 5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82280" h="54007">
                <a:moveTo>
                  <a:pt x="1394174" y="0"/>
                </a:moveTo>
                <a:lnTo>
                  <a:pt x="1428369" y="0"/>
                </a:lnTo>
                <a:lnTo>
                  <a:pt x="1482280" y="54007"/>
                </a:lnTo>
                <a:lnTo>
                  <a:pt x="1448181" y="54007"/>
                </a:lnTo>
                <a:close/>
                <a:moveTo>
                  <a:pt x="1338739" y="0"/>
                </a:moveTo>
                <a:lnTo>
                  <a:pt x="1372839" y="0"/>
                </a:lnTo>
                <a:lnTo>
                  <a:pt x="1426845" y="54007"/>
                </a:lnTo>
                <a:lnTo>
                  <a:pt x="1392650" y="54007"/>
                </a:lnTo>
                <a:close/>
                <a:moveTo>
                  <a:pt x="1283208" y="0"/>
                </a:moveTo>
                <a:lnTo>
                  <a:pt x="1317403" y="0"/>
                </a:lnTo>
                <a:lnTo>
                  <a:pt x="1371409" y="54007"/>
                </a:lnTo>
                <a:lnTo>
                  <a:pt x="1337215" y="54007"/>
                </a:lnTo>
                <a:close/>
                <a:moveTo>
                  <a:pt x="1227773" y="0"/>
                </a:moveTo>
                <a:lnTo>
                  <a:pt x="1261968" y="0"/>
                </a:lnTo>
                <a:lnTo>
                  <a:pt x="1315879" y="54007"/>
                </a:lnTo>
                <a:lnTo>
                  <a:pt x="1281780" y="54007"/>
                </a:lnTo>
                <a:close/>
                <a:moveTo>
                  <a:pt x="1172337" y="0"/>
                </a:moveTo>
                <a:lnTo>
                  <a:pt x="1206437" y="0"/>
                </a:lnTo>
                <a:lnTo>
                  <a:pt x="1260443" y="54007"/>
                </a:lnTo>
                <a:lnTo>
                  <a:pt x="1226249" y="54007"/>
                </a:lnTo>
                <a:close/>
                <a:moveTo>
                  <a:pt x="1116807" y="0"/>
                </a:moveTo>
                <a:lnTo>
                  <a:pt x="1151002" y="0"/>
                </a:lnTo>
                <a:lnTo>
                  <a:pt x="1205008" y="54007"/>
                </a:lnTo>
                <a:lnTo>
                  <a:pt x="1170814" y="54007"/>
                </a:lnTo>
                <a:close/>
                <a:moveTo>
                  <a:pt x="1061371" y="0"/>
                </a:moveTo>
                <a:lnTo>
                  <a:pt x="1095566" y="0"/>
                </a:lnTo>
                <a:lnTo>
                  <a:pt x="1149477" y="54007"/>
                </a:lnTo>
                <a:lnTo>
                  <a:pt x="1115378" y="54007"/>
                </a:lnTo>
                <a:close/>
                <a:moveTo>
                  <a:pt x="1005936" y="0"/>
                </a:moveTo>
                <a:lnTo>
                  <a:pt x="1040036" y="0"/>
                </a:lnTo>
                <a:lnTo>
                  <a:pt x="1094042" y="54007"/>
                </a:lnTo>
                <a:lnTo>
                  <a:pt x="1059848" y="54007"/>
                </a:lnTo>
                <a:close/>
                <a:moveTo>
                  <a:pt x="357664" y="0"/>
                </a:moveTo>
                <a:lnTo>
                  <a:pt x="990219" y="0"/>
                </a:lnTo>
                <a:lnTo>
                  <a:pt x="1042416" y="52197"/>
                </a:lnTo>
                <a:lnTo>
                  <a:pt x="0" y="52197"/>
                </a:lnTo>
                <a:lnTo>
                  <a:pt x="0" y="26003"/>
                </a:lnTo>
                <a:lnTo>
                  <a:pt x="357664" y="26003"/>
                </a:lnTo>
                <a:close/>
              </a:path>
            </a:pathLst>
          </a:custGeom>
          <a:gradFill>
            <a:gsLst>
              <a:gs pos="100000">
                <a:schemeClr val="accent1">
                  <a:alpha val="4000"/>
                </a:schemeClr>
              </a:gs>
              <a:gs pos="0">
                <a:schemeClr val="accent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123" name="任意多边形: 形状 15"/>
          <p:cNvSpPr/>
          <p:nvPr>
            <p:custDataLst>
              <p:tags r:id="rId13"/>
            </p:custDataLst>
          </p:nvPr>
        </p:nvSpPr>
        <p:spPr>
          <a:xfrm flipH="1">
            <a:off x="8488045" y="4144010"/>
            <a:ext cx="3009265" cy="574040"/>
          </a:xfrm>
          <a:custGeom>
            <a:avLst/>
            <a:gdLst>
              <a:gd name="connsiteX0" fmla="*/ 2586358 w 2586418"/>
              <a:gd name="connsiteY0" fmla="*/ -331 h 574357"/>
              <a:gd name="connsiteX1" fmla="*/ 2586358 w 2586418"/>
              <a:gd name="connsiteY1" fmla="*/ 319423 h 574357"/>
              <a:gd name="connsiteX2" fmla="*/ 2331659 w 2586418"/>
              <a:gd name="connsiteY2" fmla="*/ 574026 h 574357"/>
              <a:gd name="connsiteX3" fmla="*/ -61 w 2586418"/>
              <a:gd name="connsiteY3" fmla="*/ 574026 h 574357"/>
              <a:gd name="connsiteX4" fmla="*/ -61 w 2586418"/>
              <a:gd name="connsiteY4" fmla="*/ 254367 h 574357"/>
              <a:gd name="connsiteX5" fmla="*/ 254638 w 2586418"/>
              <a:gd name="connsiteY5" fmla="*/ -331 h 574357"/>
              <a:gd name="connsiteX6" fmla="*/ 2577880 w 2586418"/>
              <a:gd name="connsiteY6" fmla="*/ 315899 h 574357"/>
              <a:gd name="connsiteX7" fmla="*/ 2577880 w 2586418"/>
              <a:gd name="connsiteY7" fmla="*/ 8146 h 574357"/>
              <a:gd name="connsiteX8" fmla="*/ 258257 w 2586418"/>
              <a:gd name="connsiteY8" fmla="*/ 8146 h 574357"/>
              <a:gd name="connsiteX9" fmla="*/ 8607 w 2586418"/>
              <a:gd name="connsiteY9" fmla="*/ 257796 h 574357"/>
              <a:gd name="connsiteX10" fmla="*/ 8607 w 2586418"/>
              <a:gd name="connsiteY10" fmla="*/ 565549 h 574357"/>
              <a:gd name="connsiteX11" fmla="*/ 2328135 w 2586418"/>
              <a:gd name="connsiteY11" fmla="*/ 565549 h 57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418" h="574357">
                <a:moveTo>
                  <a:pt x="2586358" y="-331"/>
                </a:moveTo>
                <a:lnTo>
                  <a:pt x="2586358" y="319423"/>
                </a:lnTo>
                <a:lnTo>
                  <a:pt x="2331659" y="574026"/>
                </a:lnTo>
                <a:lnTo>
                  <a:pt x="-61" y="574026"/>
                </a:lnTo>
                <a:lnTo>
                  <a:pt x="-61" y="254367"/>
                </a:lnTo>
                <a:lnTo>
                  <a:pt x="254638" y="-331"/>
                </a:lnTo>
                <a:close/>
                <a:moveTo>
                  <a:pt x="2577880" y="315899"/>
                </a:moveTo>
                <a:lnTo>
                  <a:pt x="2577880" y="8146"/>
                </a:lnTo>
                <a:lnTo>
                  <a:pt x="258257" y="8146"/>
                </a:lnTo>
                <a:lnTo>
                  <a:pt x="8607" y="257796"/>
                </a:lnTo>
                <a:lnTo>
                  <a:pt x="8607" y="565549"/>
                </a:lnTo>
                <a:lnTo>
                  <a:pt x="2328135" y="565549"/>
                </a:lnTo>
                <a:close/>
              </a:path>
            </a:pathLst>
          </a:custGeom>
          <a:gradFill>
            <a:gsLst>
              <a:gs pos="0">
                <a:schemeClr val="bg1">
                  <a:alpha val="0"/>
                </a:schemeClr>
              </a:gs>
              <a:gs pos="100000">
                <a:schemeClr val="accent1">
                  <a:alpha val="100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124" name="任意多边形: 形状 16"/>
          <p:cNvSpPr/>
          <p:nvPr>
            <p:custDataLst>
              <p:tags r:id="rId14"/>
            </p:custDataLst>
          </p:nvPr>
        </p:nvSpPr>
        <p:spPr>
          <a:xfrm flipH="1">
            <a:off x="8541385" y="4189730"/>
            <a:ext cx="2902585" cy="482600"/>
          </a:xfrm>
          <a:custGeom>
            <a:avLst/>
            <a:gdLst>
              <a:gd name="connsiteX0" fmla="*/ 2494693 w 2494692"/>
              <a:gd name="connsiteY0" fmla="*/ 0 h 482917"/>
              <a:gd name="connsiteX1" fmla="*/ 2494693 w 2494692"/>
              <a:gd name="connsiteY1" fmla="*/ 254984 h 482917"/>
              <a:gd name="connsiteX2" fmla="*/ 2266855 w 2494692"/>
              <a:gd name="connsiteY2" fmla="*/ 482918 h 482917"/>
              <a:gd name="connsiteX3" fmla="*/ 0 w 2494692"/>
              <a:gd name="connsiteY3" fmla="*/ 482918 h 482917"/>
              <a:gd name="connsiteX4" fmla="*/ 0 w 2494692"/>
              <a:gd name="connsiteY4" fmla="*/ 227838 h 482917"/>
              <a:gd name="connsiteX5" fmla="*/ 227838 w 2494692"/>
              <a:gd name="connsiteY5" fmla="*/ 0 h 482917"/>
              <a:gd name="connsiteX6" fmla="*/ 2494693 w 2494692"/>
              <a:gd name="connsiteY6" fmla="*/ 0 h 4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692" h="482917">
                <a:moveTo>
                  <a:pt x="2494693" y="0"/>
                </a:moveTo>
                <a:lnTo>
                  <a:pt x="2494693" y="254984"/>
                </a:lnTo>
                <a:lnTo>
                  <a:pt x="2266855" y="482918"/>
                </a:lnTo>
                <a:lnTo>
                  <a:pt x="0" y="482918"/>
                </a:lnTo>
                <a:lnTo>
                  <a:pt x="0" y="227838"/>
                </a:lnTo>
                <a:lnTo>
                  <a:pt x="227838" y="0"/>
                </a:lnTo>
                <a:lnTo>
                  <a:pt x="2494693" y="0"/>
                </a:lnTo>
                <a:close/>
              </a:path>
            </a:pathLst>
          </a:custGeom>
          <a:gradFill>
            <a:gsLst>
              <a:gs pos="0">
                <a:schemeClr val="bg1">
                  <a:alpha val="0"/>
                </a:schemeClr>
              </a:gs>
              <a:gs pos="100000">
                <a:schemeClr val="accent1">
                  <a:alpha val="36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r>
              <a:rPr lang="zh-CN" altLang="en-US" sz="2000" b="1" dirty="0">
                <a:solidFill>
                  <a:schemeClr val="accent1"/>
                </a:solidFill>
                <a:latin typeface="+mn-ea"/>
                <a:cs typeface="+mn-ea"/>
                <a:sym typeface="+mn-ea"/>
              </a:rPr>
              <a:t>模拟恐怖</a:t>
            </a:r>
            <a:r>
              <a:rPr lang="en-US" altLang="zh-CN" sz="2000" b="1" dirty="0">
                <a:solidFill>
                  <a:schemeClr val="accent1"/>
                </a:solidFill>
                <a:latin typeface="+mn-ea"/>
                <a:cs typeface="+mn-ea"/>
                <a:sym typeface="+mn-ea"/>
              </a:rPr>
              <a:t>/“</a:t>
            </a:r>
            <a:r>
              <a:rPr lang="zh-CN" altLang="en-US" sz="2000" b="1" dirty="0">
                <a:solidFill>
                  <a:schemeClr val="accent1"/>
                </a:solidFill>
                <a:latin typeface="+mn-ea"/>
                <a:cs typeface="+mn-ea"/>
                <a:sym typeface="+mn-ea"/>
              </a:rPr>
              <a:t>核</a:t>
            </a:r>
            <a:r>
              <a:rPr lang="en-US" altLang="zh-CN" sz="2000" b="1" dirty="0">
                <a:solidFill>
                  <a:schemeClr val="accent1"/>
                </a:solidFill>
                <a:latin typeface="+mn-ea"/>
                <a:cs typeface="+mn-ea"/>
                <a:sym typeface="+mn-ea"/>
              </a:rPr>
              <a:t>”……</a:t>
            </a:r>
            <a:endParaRPr lang="zh-CN" altLang="en-US" sz="2000" b="1" dirty="0">
              <a:solidFill>
                <a:schemeClr val="accent1"/>
              </a:solidFill>
              <a:latin typeface="+mn-ea"/>
              <a:cs typeface="+mn-ea"/>
              <a:sym typeface="+mn-ea"/>
            </a:endParaRPr>
          </a:p>
        </p:txBody>
      </p:sp>
      <p:sp>
        <p:nvSpPr>
          <p:cNvPr id="125" name="任意多边形: 形状 20"/>
          <p:cNvSpPr/>
          <p:nvPr>
            <p:custDataLst>
              <p:tags r:id="rId15"/>
            </p:custDataLst>
          </p:nvPr>
        </p:nvSpPr>
        <p:spPr>
          <a:xfrm flipH="1">
            <a:off x="9711055" y="4076065"/>
            <a:ext cx="1482090" cy="36195"/>
          </a:xfrm>
          <a:custGeom>
            <a:avLst/>
            <a:gdLst>
              <a:gd name="connsiteX0" fmla="*/ 1394174 w 1482280"/>
              <a:gd name="connsiteY0" fmla="*/ 0 h 54007"/>
              <a:gd name="connsiteX1" fmla="*/ 1428369 w 1482280"/>
              <a:gd name="connsiteY1" fmla="*/ 0 h 54007"/>
              <a:gd name="connsiteX2" fmla="*/ 1482280 w 1482280"/>
              <a:gd name="connsiteY2" fmla="*/ 54007 h 54007"/>
              <a:gd name="connsiteX3" fmla="*/ 1448181 w 1482280"/>
              <a:gd name="connsiteY3" fmla="*/ 54007 h 54007"/>
              <a:gd name="connsiteX4" fmla="*/ 1338739 w 1482280"/>
              <a:gd name="connsiteY4" fmla="*/ 0 h 54007"/>
              <a:gd name="connsiteX5" fmla="*/ 1372839 w 1482280"/>
              <a:gd name="connsiteY5" fmla="*/ 0 h 54007"/>
              <a:gd name="connsiteX6" fmla="*/ 1426845 w 1482280"/>
              <a:gd name="connsiteY6" fmla="*/ 54007 h 54007"/>
              <a:gd name="connsiteX7" fmla="*/ 1392650 w 1482280"/>
              <a:gd name="connsiteY7" fmla="*/ 54007 h 54007"/>
              <a:gd name="connsiteX8" fmla="*/ 1283208 w 1482280"/>
              <a:gd name="connsiteY8" fmla="*/ 0 h 54007"/>
              <a:gd name="connsiteX9" fmla="*/ 1317403 w 1482280"/>
              <a:gd name="connsiteY9" fmla="*/ 0 h 54007"/>
              <a:gd name="connsiteX10" fmla="*/ 1371409 w 1482280"/>
              <a:gd name="connsiteY10" fmla="*/ 54007 h 54007"/>
              <a:gd name="connsiteX11" fmla="*/ 1337215 w 1482280"/>
              <a:gd name="connsiteY11" fmla="*/ 54007 h 54007"/>
              <a:gd name="connsiteX12" fmla="*/ 1227773 w 1482280"/>
              <a:gd name="connsiteY12" fmla="*/ 0 h 54007"/>
              <a:gd name="connsiteX13" fmla="*/ 1261968 w 1482280"/>
              <a:gd name="connsiteY13" fmla="*/ 0 h 54007"/>
              <a:gd name="connsiteX14" fmla="*/ 1315879 w 1482280"/>
              <a:gd name="connsiteY14" fmla="*/ 54007 h 54007"/>
              <a:gd name="connsiteX15" fmla="*/ 1281780 w 1482280"/>
              <a:gd name="connsiteY15" fmla="*/ 54007 h 54007"/>
              <a:gd name="connsiteX16" fmla="*/ 1172337 w 1482280"/>
              <a:gd name="connsiteY16" fmla="*/ 0 h 54007"/>
              <a:gd name="connsiteX17" fmla="*/ 1206437 w 1482280"/>
              <a:gd name="connsiteY17" fmla="*/ 0 h 54007"/>
              <a:gd name="connsiteX18" fmla="*/ 1260443 w 1482280"/>
              <a:gd name="connsiteY18" fmla="*/ 54007 h 54007"/>
              <a:gd name="connsiteX19" fmla="*/ 1226249 w 1482280"/>
              <a:gd name="connsiteY19" fmla="*/ 54007 h 54007"/>
              <a:gd name="connsiteX20" fmla="*/ 1116807 w 1482280"/>
              <a:gd name="connsiteY20" fmla="*/ 0 h 54007"/>
              <a:gd name="connsiteX21" fmla="*/ 1151002 w 1482280"/>
              <a:gd name="connsiteY21" fmla="*/ 0 h 54007"/>
              <a:gd name="connsiteX22" fmla="*/ 1205008 w 1482280"/>
              <a:gd name="connsiteY22" fmla="*/ 54007 h 54007"/>
              <a:gd name="connsiteX23" fmla="*/ 1170814 w 1482280"/>
              <a:gd name="connsiteY23" fmla="*/ 54007 h 54007"/>
              <a:gd name="connsiteX24" fmla="*/ 1061371 w 1482280"/>
              <a:gd name="connsiteY24" fmla="*/ 0 h 54007"/>
              <a:gd name="connsiteX25" fmla="*/ 1095566 w 1482280"/>
              <a:gd name="connsiteY25" fmla="*/ 0 h 54007"/>
              <a:gd name="connsiteX26" fmla="*/ 1149477 w 1482280"/>
              <a:gd name="connsiteY26" fmla="*/ 54007 h 54007"/>
              <a:gd name="connsiteX27" fmla="*/ 1115378 w 1482280"/>
              <a:gd name="connsiteY27" fmla="*/ 54007 h 54007"/>
              <a:gd name="connsiteX28" fmla="*/ 1005936 w 1482280"/>
              <a:gd name="connsiteY28" fmla="*/ 0 h 54007"/>
              <a:gd name="connsiteX29" fmla="*/ 1040036 w 1482280"/>
              <a:gd name="connsiteY29" fmla="*/ 0 h 54007"/>
              <a:gd name="connsiteX30" fmla="*/ 1094042 w 1482280"/>
              <a:gd name="connsiteY30" fmla="*/ 54007 h 54007"/>
              <a:gd name="connsiteX31" fmla="*/ 1059848 w 1482280"/>
              <a:gd name="connsiteY31" fmla="*/ 54007 h 54007"/>
              <a:gd name="connsiteX32" fmla="*/ 357664 w 1482280"/>
              <a:gd name="connsiteY32" fmla="*/ 0 h 54007"/>
              <a:gd name="connsiteX33" fmla="*/ 990219 w 1482280"/>
              <a:gd name="connsiteY33" fmla="*/ 0 h 54007"/>
              <a:gd name="connsiteX34" fmla="*/ 1042416 w 1482280"/>
              <a:gd name="connsiteY34" fmla="*/ 52197 h 54007"/>
              <a:gd name="connsiteX35" fmla="*/ 0 w 1482280"/>
              <a:gd name="connsiteY35" fmla="*/ 52197 h 54007"/>
              <a:gd name="connsiteX36" fmla="*/ 0 w 1482280"/>
              <a:gd name="connsiteY36" fmla="*/ 26003 h 54007"/>
              <a:gd name="connsiteX37" fmla="*/ 357664 w 1482280"/>
              <a:gd name="connsiteY37" fmla="*/ 26003 h 5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82280" h="54007">
                <a:moveTo>
                  <a:pt x="1394174" y="0"/>
                </a:moveTo>
                <a:lnTo>
                  <a:pt x="1428369" y="0"/>
                </a:lnTo>
                <a:lnTo>
                  <a:pt x="1482280" y="54007"/>
                </a:lnTo>
                <a:lnTo>
                  <a:pt x="1448181" y="54007"/>
                </a:lnTo>
                <a:close/>
                <a:moveTo>
                  <a:pt x="1338739" y="0"/>
                </a:moveTo>
                <a:lnTo>
                  <a:pt x="1372839" y="0"/>
                </a:lnTo>
                <a:lnTo>
                  <a:pt x="1426845" y="54007"/>
                </a:lnTo>
                <a:lnTo>
                  <a:pt x="1392650" y="54007"/>
                </a:lnTo>
                <a:close/>
                <a:moveTo>
                  <a:pt x="1283208" y="0"/>
                </a:moveTo>
                <a:lnTo>
                  <a:pt x="1317403" y="0"/>
                </a:lnTo>
                <a:lnTo>
                  <a:pt x="1371409" y="54007"/>
                </a:lnTo>
                <a:lnTo>
                  <a:pt x="1337215" y="54007"/>
                </a:lnTo>
                <a:close/>
                <a:moveTo>
                  <a:pt x="1227773" y="0"/>
                </a:moveTo>
                <a:lnTo>
                  <a:pt x="1261968" y="0"/>
                </a:lnTo>
                <a:lnTo>
                  <a:pt x="1315879" y="54007"/>
                </a:lnTo>
                <a:lnTo>
                  <a:pt x="1281780" y="54007"/>
                </a:lnTo>
                <a:close/>
                <a:moveTo>
                  <a:pt x="1172337" y="0"/>
                </a:moveTo>
                <a:lnTo>
                  <a:pt x="1206437" y="0"/>
                </a:lnTo>
                <a:lnTo>
                  <a:pt x="1260443" y="54007"/>
                </a:lnTo>
                <a:lnTo>
                  <a:pt x="1226249" y="54007"/>
                </a:lnTo>
                <a:close/>
                <a:moveTo>
                  <a:pt x="1116807" y="0"/>
                </a:moveTo>
                <a:lnTo>
                  <a:pt x="1151002" y="0"/>
                </a:lnTo>
                <a:lnTo>
                  <a:pt x="1205008" y="54007"/>
                </a:lnTo>
                <a:lnTo>
                  <a:pt x="1170814" y="54007"/>
                </a:lnTo>
                <a:close/>
                <a:moveTo>
                  <a:pt x="1061371" y="0"/>
                </a:moveTo>
                <a:lnTo>
                  <a:pt x="1095566" y="0"/>
                </a:lnTo>
                <a:lnTo>
                  <a:pt x="1149477" y="54007"/>
                </a:lnTo>
                <a:lnTo>
                  <a:pt x="1115378" y="54007"/>
                </a:lnTo>
                <a:close/>
                <a:moveTo>
                  <a:pt x="1005936" y="0"/>
                </a:moveTo>
                <a:lnTo>
                  <a:pt x="1040036" y="0"/>
                </a:lnTo>
                <a:lnTo>
                  <a:pt x="1094042" y="54007"/>
                </a:lnTo>
                <a:lnTo>
                  <a:pt x="1059848" y="54007"/>
                </a:lnTo>
                <a:close/>
                <a:moveTo>
                  <a:pt x="357664" y="0"/>
                </a:moveTo>
                <a:lnTo>
                  <a:pt x="990219" y="0"/>
                </a:lnTo>
                <a:lnTo>
                  <a:pt x="1042416" y="52197"/>
                </a:lnTo>
                <a:lnTo>
                  <a:pt x="0" y="52197"/>
                </a:lnTo>
                <a:lnTo>
                  <a:pt x="0" y="26003"/>
                </a:lnTo>
                <a:lnTo>
                  <a:pt x="357664" y="26003"/>
                </a:lnTo>
                <a:close/>
              </a:path>
            </a:pathLst>
          </a:custGeom>
          <a:gradFill>
            <a:gsLst>
              <a:gs pos="100000">
                <a:schemeClr val="accent1">
                  <a:alpha val="4000"/>
                </a:schemeClr>
              </a:gs>
              <a:gs pos="0">
                <a:schemeClr val="accent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252095" bIns="0" numCol="1" spcCol="0" rtlCol="0" fromWordArt="0" anchor="ctr" anchorCtr="0" forceAA="0" compatLnSpc="1">
            <a:noAutofit/>
          </a:bodyPr>
          <a:lstStyle/>
          <a:p>
            <a:pPr lvl="0" algn="r">
              <a:buClrTx/>
              <a:buSzTx/>
              <a:buFontTx/>
            </a:pPr>
            <a:endParaRPr lang="zh-CN" altLang="en-US" sz="2000" b="1" dirty="0">
              <a:solidFill>
                <a:schemeClr val="tx1">
                  <a:lumMod val="85000"/>
                  <a:lumOff val="15000"/>
                </a:schemeClr>
              </a:solidFill>
              <a:latin typeface="+mn-ea"/>
              <a:cs typeface="+mn-ea"/>
              <a:sym typeface="+mn-ea"/>
            </a:endParaRPr>
          </a:p>
        </p:txBody>
      </p:sp>
      <p:sp>
        <p:nvSpPr>
          <p:cNvPr id="7" name="矩形 6"/>
          <p:cNvSpPr/>
          <p:nvPr>
            <p:custDataLst>
              <p:tags r:id="rId16"/>
            </p:custDataLst>
          </p:nvPr>
        </p:nvSpPr>
        <p:spPr>
          <a:xfrm>
            <a:off x="8501380" y="2157095"/>
            <a:ext cx="2736215" cy="1393190"/>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dirty="0">
                <a:solidFill>
                  <a:schemeClr val="tx1">
                    <a:lumMod val="85000"/>
                    <a:lumOff val="15000"/>
                  </a:schemeClr>
                </a:solidFill>
                <a:latin typeface="+mn-ea"/>
                <a:cs typeface="+mn-ea"/>
                <a:sym typeface="+mn-ea"/>
              </a:rPr>
              <a:t>为什么后室火了起来？你想推荐哪些后室著名条目？你觉得后室系列的哪些设定很好玩？后室系列的魅力在于</a:t>
            </a:r>
            <a:r>
              <a:rPr lang="zh-CN" altLang="en-US" sz="1600" dirty="0">
                <a:solidFill>
                  <a:schemeClr val="tx1">
                    <a:lumMod val="85000"/>
                    <a:lumOff val="15000"/>
                  </a:schemeClr>
                </a:solidFill>
                <a:latin typeface="+mn-ea"/>
                <a:cs typeface="+mn-ea"/>
                <a:sym typeface="+mn-ea"/>
              </a:rPr>
              <a:t>何处？</a:t>
            </a:r>
            <a:endParaRPr lang="zh-CN" altLang="en-US" sz="1600" dirty="0">
              <a:solidFill>
                <a:schemeClr val="tx1">
                  <a:lumMod val="85000"/>
                  <a:lumOff val="15000"/>
                </a:schemeClr>
              </a:solidFill>
              <a:latin typeface="+mn-ea"/>
              <a:cs typeface="+mn-ea"/>
              <a:sym typeface="+mn-ea"/>
            </a:endParaRPr>
          </a:p>
        </p:txBody>
      </p:sp>
      <p:sp>
        <p:nvSpPr>
          <p:cNvPr id="19" name="矩形 18"/>
          <p:cNvSpPr/>
          <p:nvPr>
            <p:custDataLst>
              <p:tags r:id="rId17"/>
            </p:custDataLst>
          </p:nvPr>
        </p:nvSpPr>
        <p:spPr>
          <a:xfrm>
            <a:off x="8501380" y="4759325"/>
            <a:ext cx="2736215" cy="1393190"/>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dirty="0">
                <a:solidFill>
                  <a:schemeClr val="tx1">
                    <a:lumMod val="85000"/>
                    <a:lumOff val="15000"/>
                  </a:schemeClr>
                </a:solidFill>
                <a:latin typeface="+mn-ea"/>
                <a:cs typeface="+mn-ea"/>
                <a:sym typeface="+mn-ea"/>
              </a:rPr>
              <a:t>如果说只要够新也算</a:t>
            </a:r>
            <a:r>
              <a:rPr lang="en-US" altLang="zh-CN" sz="1600" dirty="0">
                <a:solidFill>
                  <a:schemeClr val="tx1">
                    <a:lumMod val="85000"/>
                    <a:lumOff val="15000"/>
                  </a:schemeClr>
                </a:solidFill>
                <a:latin typeface="+mn-ea"/>
                <a:cs typeface="+mn-ea"/>
                <a:sym typeface="+mn-ea"/>
              </a:rPr>
              <a:t>“</a:t>
            </a:r>
            <a:r>
              <a:rPr lang="zh-CN" altLang="en-US" sz="1600" dirty="0">
                <a:solidFill>
                  <a:schemeClr val="tx1">
                    <a:lumMod val="85000"/>
                    <a:lumOff val="15000"/>
                  </a:schemeClr>
                </a:solidFill>
                <a:latin typeface="+mn-ea"/>
                <a:cs typeface="+mn-ea"/>
                <a:sym typeface="+mn-ea"/>
              </a:rPr>
              <a:t>新</a:t>
            </a:r>
            <a:r>
              <a:rPr lang="en-US" altLang="zh-CN" sz="1600" dirty="0">
                <a:solidFill>
                  <a:schemeClr val="tx1">
                    <a:lumMod val="85000"/>
                    <a:lumOff val="15000"/>
                  </a:schemeClr>
                </a:solidFill>
                <a:latin typeface="+mn-ea"/>
                <a:cs typeface="+mn-ea"/>
                <a:sym typeface="+mn-ea"/>
              </a:rPr>
              <a:t>”</a:t>
            </a:r>
            <a:r>
              <a:rPr lang="zh-CN" altLang="en-US" sz="1600" dirty="0">
                <a:solidFill>
                  <a:schemeClr val="tx1">
                    <a:lumMod val="85000"/>
                    <a:lumOff val="15000"/>
                  </a:schemeClr>
                </a:solidFill>
                <a:latin typeface="+mn-ea"/>
                <a:cs typeface="+mn-ea"/>
                <a:sym typeface="+mn-ea"/>
              </a:rPr>
              <a:t>怪谈的话，你听说过</a:t>
            </a:r>
            <a:r>
              <a:rPr lang="en-US" altLang="zh-CN" sz="1600" dirty="0">
                <a:solidFill>
                  <a:schemeClr val="tx1">
                    <a:lumMod val="85000"/>
                    <a:lumOff val="15000"/>
                  </a:schemeClr>
                </a:solidFill>
                <a:latin typeface="+mn-ea"/>
                <a:cs typeface="+mn-ea"/>
                <a:sym typeface="+mn-ea"/>
              </a:rPr>
              <a:t>local 58</a:t>
            </a:r>
            <a:r>
              <a:rPr lang="zh-CN" altLang="en-US" sz="1600" dirty="0">
                <a:solidFill>
                  <a:schemeClr val="tx1">
                    <a:lumMod val="85000"/>
                    <a:lumOff val="15000"/>
                  </a:schemeClr>
                </a:solidFill>
                <a:latin typeface="+mn-ea"/>
                <a:cs typeface="+mn-ea"/>
                <a:sym typeface="+mn-ea"/>
              </a:rPr>
              <a:t>吗？模拟恐怖和梦核、怪核等</a:t>
            </a:r>
            <a:r>
              <a:rPr lang="en-US" altLang="zh-CN" sz="1600" dirty="0">
                <a:solidFill>
                  <a:schemeClr val="tx1">
                    <a:lumMod val="85000"/>
                    <a:lumOff val="15000"/>
                  </a:schemeClr>
                </a:solidFill>
                <a:latin typeface="+mn-ea"/>
                <a:cs typeface="+mn-ea"/>
                <a:sym typeface="+mn-ea"/>
              </a:rPr>
              <a:t>“</a:t>
            </a:r>
            <a:r>
              <a:rPr lang="zh-CN" altLang="en-US" sz="1600" dirty="0">
                <a:solidFill>
                  <a:schemeClr val="tx1">
                    <a:lumMod val="85000"/>
                    <a:lumOff val="15000"/>
                  </a:schemeClr>
                </a:solidFill>
                <a:latin typeface="+mn-ea"/>
                <a:cs typeface="+mn-ea"/>
                <a:sym typeface="+mn-ea"/>
              </a:rPr>
              <a:t>核</a:t>
            </a:r>
            <a:r>
              <a:rPr lang="en-US" altLang="zh-CN" sz="1600" dirty="0">
                <a:solidFill>
                  <a:schemeClr val="tx1">
                    <a:lumMod val="85000"/>
                    <a:lumOff val="15000"/>
                  </a:schemeClr>
                </a:solidFill>
                <a:latin typeface="+mn-ea"/>
                <a:cs typeface="+mn-ea"/>
                <a:sym typeface="+mn-ea"/>
              </a:rPr>
              <a:t>”</a:t>
            </a:r>
            <a:r>
              <a:rPr lang="zh-CN" altLang="en-US" sz="1600" dirty="0">
                <a:solidFill>
                  <a:schemeClr val="tx1">
                    <a:lumMod val="85000"/>
                    <a:lumOff val="15000"/>
                  </a:schemeClr>
                </a:solidFill>
                <a:latin typeface="+mn-ea"/>
                <a:cs typeface="+mn-ea"/>
                <a:sym typeface="+mn-ea"/>
              </a:rPr>
              <a:t>文化算不算新怪谈？</a:t>
            </a:r>
            <a:endParaRPr lang="zh-CN" altLang="en-US" sz="1600" dirty="0">
              <a:solidFill>
                <a:schemeClr val="tx1">
                  <a:lumMod val="85000"/>
                  <a:lumOff val="15000"/>
                </a:schemeClr>
              </a:solidFill>
              <a:latin typeface="+mn-ea"/>
              <a:cs typeface="+mn-ea"/>
              <a:sym typeface="+mn-ea"/>
            </a:endParaRPr>
          </a:p>
        </p:txBody>
      </p:sp>
      <p:sp>
        <p:nvSpPr>
          <p:cNvPr id="47" name="圆角矩形 33"/>
          <p:cNvSpPr/>
          <p:nvPr>
            <p:custDataLst>
              <p:tags r:id="rId18"/>
            </p:custDataLst>
          </p:nvPr>
        </p:nvSpPr>
        <p:spPr>
          <a:xfrm>
            <a:off x="4304665" y="2012950"/>
            <a:ext cx="3599815" cy="3599815"/>
          </a:xfrm>
          <a:prstGeom prst="roundRect">
            <a:avLst>
              <a:gd name="adj" fmla="val 50000"/>
            </a:avLst>
          </a:prstGeom>
          <a:noFill/>
          <a:ln w="28575">
            <a:gradFill>
              <a:gsLst>
                <a:gs pos="84000">
                  <a:schemeClr val="accent1">
                    <a:lumMod val="20000"/>
                    <a:lumOff val="80000"/>
                    <a:alpha val="0"/>
                  </a:schemeClr>
                </a:gs>
                <a:gs pos="16000">
                  <a:schemeClr val="accent1">
                    <a:lumMod val="20000"/>
                    <a:lumOff val="80000"/>
                    <a:alpha val="0"/>
                  </a:schemeClr>
                </a:gs>
                <a:gs pos="100000">
                  <a:schemeClr val="accent1">
                    <a:alpha val="30000"/>
                  </a:schemeClr>
                </a:gs>
                <a:gs pos="0">
                  <a:schemeClr val="accent1">
                    <a:alpha val="30000"/>
                  </a:schemeClr>
                </a:gs>
              </a:gsLst>
              <a:lin ang="0" scaled="1"/>
            </a:gra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600">
              <a:sym typeface="+mn-ea"/>
            </a:endParaRPr>
          </a:p>
        </p:txBody>
      </p:sp>
      <p:sp>
        <p:nvSpPr>
          <p:cNvPr id="48" name="圆角矩形 1"/>
          <p:cNvSpPr/>
          <p:nvPr>
            <p:custDataLst>
              <p:tags r:id="rId19"/>
            </p:custDataLst>
          </p:nvPr>
        </p:nvSpPr>
        <p:spPr>
          <a:xfrm>
            <a:off x="5147310" y="2854960"/>
            <a:ext cx="1914525" cy="1914525"/>
          </a:xfrm>
          <a:prstGeom prst="roundRect">
            <a:avLst>
              <a:gd name="adj" fmla="val 50000"/>
            </a:avLst>
          </a:prstGeom>
          <a:solidFill>
            <a:schemeClr val="accent1">
              <a:alpha val="25000"/>
            </a:schemeClr>
          </a:solidFill>
          <a:ln w="12700">
            <a:gradFill>
              <a:gsLst>
                <a:gs pos="21000">
                  <a:schemeClr val="accent1"/>
                </a:gs>
                <a:gs pos="100000">
                  <a:schemeClr val="accent1">
                    <a:lumMod val="60000"/>
                    <a:lumOff val="40000"/>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altLang="en-US" sz="2400" b="1">
                <a:solidFill>
                  <a:schemeClr val="accent1"/>
                </a:solidFill>
                <a:sym typeface="+mn-ea"/>
              </a:rPr>
              <a:t>欢迎</a:t>
            </a:r>
            <a:r>
              <a:rPr lang="zh-CN" altLang="en-US" sz="2400" b="1">
                <a:solidFill>
                  <a:schemeClr val="accent1"/>
                </a:solidFill>
                <a:sym typeface="+mn-ea"/>
              </a:rPr>
              <a:t>来到</a:t>
            </a:r>
            <a:endParaRPr lang="zh-CN" altLang="en-US" sz="2400" b="1">
              <a:solidFill>
                <a:schemeClr val="accent1"/>
              </a:solidFill>
              <a:sym typeface="+mn-ea"/>
            </a:endParaRPr>
          </a:p>
          <a:p>
            <a:pPr lvl="0" algn="ctr">
              <a:buClrTx/>
              <a:buSzTx/>
              <a:buFontTx/>
            </a:pPr>
            <a:r>
              <a:rPr lang="zh-CN" altLang="en-US" sz="2400" b="1">
                <a:solidFill>
                  <a:schemeClr val="accent1"/>
                </a:solidFill>
                <a:sym typeface="+mn-ea"/>
              </a:rPr>
              <a:t>新</a:t>
            </a:r>
            <a:r>
              <a:rPr lang="zh-CN" altLang="en-US" sz="2400" b="1">
                <a:solidFill>
                  <a:schemeClr val="accent1"/>
                </a:solidFill>
                <a:sym typeface="+mn-ea"/>
              </a:rPr>
              <a:t>怪谈</a:t>
            </a:r>
            <a:endParaRPr lang="zh-CN" altLang="en-US" sz="2400" b="1">
              <a:solidFill>
                <a:schemeClr val="accent1"/>
              </a:solidFill>
              <a:sym typeface="+mn-ea"/>
            </a:endParaRPr>
          </a:p>
        </p:txBody>
      </p:sp>
      <p:sp>
        <p:nvSpPr>
          <p:cNvPr id="49" name="任意多边形: 形状 272"/>
          <p:cNvSpPr/>
          <p:nvPr>
            <p:custDataLst>
              <p:tags r:id="rId20"/>
            </p:custDataLst>
          </p:nvPr>
        </p:nvSpPr>
        <p:spPr>
          <a:xfrm>
            <a:off x="4721225" y="2426970"/>
            <a:ext cx="2767965" cy="2769235"/>
          </a:xfrm>
          <a:custGeom>
            <a:avLst/>
            <a:gdLst>
              <a:gd name="connsiteX0" fmla="*/ 426348 w 852696"/>
              <a:gd name="connsiteY0" fmla="*/ 0 h 852697"/>
              <a:gd name="connsiteX1" fmla="*/ 852696 w 852696"/>
              <a:gd name="connsiteY1" fmla="*/ 426349 h 852697"/>
              <a:gd name="connsiteX2" fmla="*/ 426348 w 852696"/>
              <a:gd name="connsiteY2" fmla="*/ 852697 h 852697"/>
              <a:gd name="connsiteX3" fmla="*/ 0 w 852696"/>
              <a:gd name="connsiteY3" fmla="*/ 426349 h 852697"/>
              <a:gd name="connsiteX4" fmla="*/ 426348 w 852696"/>
              <a:gd name="connsiteY4" fmla="*/ 0 h 852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2696" h="852697">
                <a:moveTo>
                  <a:pt x="426348" y="0"/>
                </a:moveTo>
                <a:cubicBezTo>
                  <a:pt x="661704" y="251"/>
                  <a:pt x="852446" y="190993"/>
                  <a:pt x="852696" y="426349"/>
                </a:cubicBezTo>
                <a:cubicBezTo>
                  <a:pt x="852696" y="661818"/>
                  <a:pt x="661818" y="852697"/>
                  <a:pt x="426348" y="852697"/>
                </a:cubicBezTo>
                <a:cubicBezTo>
                  <a:pt x="190878" y="852697"/>
                  <a:pt x="0" y="661818"/>
                  <a:pt x="0" y="426349"/>
                </a:cubicBezTo>
                <a:cubicBezTo>
                  <a:pt x="0" y="190879"/>
                  <a:pt x="190878" y="0"/>
                  <a:pt x="426348" y="0"/>
                </a:cubicBezTo>
                <a:close/>
              </a:path>
            </a:pathLst>
          </a:custGeom>
          <a:noFill/>
          <a:ln w="12700">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任意多边形: 形状 37"/>
          <p:cNvSpPr/>
          <p:nvPr>
            <p:custDataLst>
              <p:tags r:id="rId21"/>
            </p:custDataLst>
          </p:nvPr>
        </p:nvSpPr>
        <p:spPr>
          <a:xfrm>
            <a:off x="4645025" y="3263265"/>
            <a:ext cx="183515" cy="1098550"/>
          </a:xfrm>
          <a:custGeom>
            <a:avLst/>
            <a:gdLst>
              <a:gd name="connsiteX0" fmla="*/ 23426 w 56615"/>
              <a:gd name="connsiteY0" fmla="*/ 312125 h 338302"/>
              <a:gd name="connsiteX1" fmla="*/ 56415 w 56615"/>
              <a:gd name="connsiteY1" fmla="*/ 338061 h 338302"/>
              <a:gd name="connsiteX2" fmla="*/ 56415 w 56615"/>
              <a:gd name="connsiteY2" fmla="*/ -242 h 338302"/>
              <a:gd name="connsiteX3" fmla="*/ 48452 w 56615"/>
              <a:gd name="connsiteY3" fmla="*/ 4991 h 338302"/>
              <a:gd name="connsiteX4" fmla="*/ 40944 w 56615"/>
              <a:gd name="connsiteY4" fmla="*/ 10906 h 338302"/>
              <a:gd name="connsiteX5" fmla="*/ 25929 w 56615"/>
              <a:gd name="connsiteY5" fmla="*/ 22964 h 338302"/>
              <a:gd name="connsiteX6" fmla="*/ 22971 w 56615"/>
              <a:gd name="connsiteY6" fmla="*/ 25466 h 338302"/>
              <a:gd name="connsiteX7" fmla="*/ 22971 w 56615"/>
              <a:gd name="connsiteY7" fmla="*/ 312125 h 33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15" h="338302">
                <a:moveTo>
                  <a:pt x="23426" y="312125"/>
                </a:moveTo>
                <a:cubicBezTo>
                  <a:pt x="34574" y="321225"/>
                  <a:pt x="46177" y="329871"/>
                  <a:pt x="56415" y="338061"/>
                </a:cubicBezTo>
                <a:cubicBezTo>
                  <a:pt x="10299" y="230018"/>
                  <a:pt x="10299" y="107801"/>
                  <a:pt x="56415" y="-242"/>
                </a:cubicBezTo>
                <a:lnTo>
                  <a:pt x="48452" y="4991"/>
                </a:lnTo>
                <a:lnTo>
                  <a:pt x="40944" y="10906"/>
                </a:lnTo>
                <a:lnTo>
                  <a:pt x="25929" y="22964"/>
                </a:lnTo>
                <a:lnTo>
                  <a:pt x="22971" y="25466"/>
                </a:lnTo>
                <a:cubicBezTo>
                  <a:pt x="-7924" y="118517"/>
                  <a:pt x="-7924" y="219075"/>
                  <a:pt x="22971" y="312125"/>
                </a:cubicBezTo>
                <a:close/>
              </a:path>
            </a:pathLst>
          </a:custGeom>
          <a:solidFill>
            <a:schemeClr val="accent1">
              <a:alpha val="40000"/>
            </a:schemeClr>
          </a:solidFill>
          <a:ln w="227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任意多边形: 形状 38"/>
          <p:cNvSpPr/>
          <p:nvPr>
            <p:custDataLst>
              <p:tags r:id="rId22"/>
            </p:custDataLst>
          </p:nvPr>
        </p:nvSpPr>
        <p:spPr>
          <a:xfrm>
            <a:off x="5557520" y="2352675"/>
            <a:ext cx="1097915" cy="183515"/>
          </a:xfrm>
          <a:custGeom>
            <a:avLst/>
            <a:gdLst>
              <a:gd name="connsiteX0" fmla="*/ 25508 w 338303"/>
              <a:gd name="connsiteY0" fmla="*/ 23384 h 56615"/>
              <a:gd name="connsiteX1" fmla="*/ -200 w 338303"/>
              <a:gd name="connsiteY1" fmla="*/ 56373 h 56615"/>
              <a:gd name="connsiteX2" fmla="*/ 338103 w 338303"/>
              <a:gd name="connsiteY2" fmla="*/ 56373 h 56615"/>
              <a:gd name="connsiteX3" fmla="*/ 332642 w 338303"/>
              <a:gd name="connsiteY3" fmla="*/ 48410 h 56615"/>
              <a:gd name="connsiteX4" fmla="*/ 326728 w 338303"/>
              <a:gd name="connsiteY4" fmla="*/ 40903 h 56615"/>
              <a:gd name="connsiteX5" fmla="*/ 314670 w 338303"/>
              <a:gd name="connsiteY5" fmla="*/ 25887 h 56615"/>
              <a:gd name="connsiteX6" fmla="*/ 312167 w 338303"/>
              <a:gd name="connsiteY6" fmla="*/ 22929 h 56615"/>
              <a:gd name="connsiteX7" fmla="*/ 25508 w 338303"/>
              <a:gd name="connsiteY7" fmla="*/ 22929 h 56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03" h="56615">
                <a:moveTo>
                  <a:pt x="25508" y="23384"/>
                </a:moveTo>
                <a:cubicBezTo>
                  <a:pt x="16408" y="34533"/>
                  <a:pt x="7762" y="46135"/>
                  <a:pt x="-200" y="56373"/>
                </a:cubicBezTo>
                <a:cubicBezTo>
                  <a:pt x="107843" y="10257"/>
                  <a:pt x="230059" y="10257"/>
                  <a:pt x="338103" y="56373"/>
                </a:cubicBezTo>
                <a:lnTo>
                  <a:pt x="332642" y="48410"/>
                </a:lnTo>
                <a:lnTo>
                  <a:pt x="326728" y="40903"/>
                </a:lnTo>
                <a:lnTo>
                  <a:pt x="314670" y="25887"/>
                </a:lnTo>
                <a:lnTo>
                  <a:pt x="312167" y="22929"/>
                </a:lnTo>
                <a:cubicBezTo>
                  <a:pt x="219117" y="-7966"/>
                  <a:pt x="118558" y="-7966"/>
                  <a:pt x="25508" y="22929"/>
                </a:cubicBezTo>
                <a:close/>
              </a:path>
            </a:pathLst>
          </a:custGeom>
          <a:solidFill>
            <a:schemeClr val="accent1">
              <a:alpha val="40000"/>
            </a:schemeClr>
          </a:solidFill>
          <a:ln w="227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任意多边形: 形状 39"/>
          <p:cNvSpPr/>
          <p:nvPr>
            <p:custDataLst>
              <p:tags r:id="rId23"/>
            </p:custDataLst>
          </p:nvPr>
        </p:nvSpPr>
        <p:spPr>
          <a:xfrm>
            <a:off x="5557520" y="5088255"/>
            <a:ext cx="1097915" cy="183515"/>
          </a:xfrm>
          <a:custGeom>
            <a:avLst/>
            <a:gdLst>
              <a:gd name="connsiteX0" fmla="*/ 312167 w 338303"/>
              <a:gd name="connsiteY0" fmla="*/ 32747 h 56615"/>
              <a:gd name="connsiteX1" fmla="*/ 338103 w 338303"/>
              <a:gd name="connsiteY1" fmla="*/ -242 h 56615"/>
              <a:gd name="connsiteX2" fmla="*/ -200 w 338303"/>
              <a:gd name="connsiteY2" fmla="*/ -242 h 56615"/>
              <a:gd name="connsiteX3" fmla="*/ 5033 w 338303"/>
              <a:gd name="connsiteY3" fmla="*/ 7948 h 56615"/>
              <a:gd name="connsiteX4" fmla="*/ 10948 w 338303"/>
              <a:gd name="connsiteY4" fmla="*/ 15228 h 56615"/>
              <a:gd name="connsiteX5" fmla="*/ 23006 w 338303"/>
              <a:gd name="connsiteY5" fmla="*/ 30244 h 56615"/>
              <a:gd name="connsiteX6" fmla="*/ 25508 w 338303"/>
              <a:gd name="connsiteY6" fmla="*/ 33201 h 56615"/>
              <a:gd name="connsiteX7" fmla="*/ 312167 w 338303"/>
              <a:gd name="connsiteY7" fmla="*/ 33201 h 56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03" h="56615">
                <a:moveTo>
                  <a:pt x="312167" y="32747"/>
                </a:moveTo>
                <a:cubicBezTo>
                  <a:pt x="321267" y="21598"/>
                  <a:pt x="329912" y="9996"/>
                  <a:pt x="338103" y="-242"/>
                </a:cubicBezTo>
                <a:cubicBezTo>
                  <a:pt x="230105" y="46169"/>
                  <a:pt x="107797" y="46169"/>
                  <a:pt x="-200" y="-242"/>
                </a:cubicBezTo>
                <a:lnTo>
                  <a:pt x="5033" y="7948"/>
                </a:lnTo>
                <a:lnTo>
                  <a:pt x="10948" y="15228"/>
                </a:lnTo>
                <a:lnTo>
                  <a:pt x="23006" y="30244"/>
                </a:lnTo>
                <a:lnTo>
                  <a:pt x="25508" y="33201"/>
                </a:lnTo>
                <a:cubicBezTo>
                  <a:pt x="118558" y="64097"/>
                  <a:pt x="219117" y="64097"/>
                  <a:pt x="312167" y="33201"/>
                </a:cubicBezTo>
                <a:close/>
              </a:path>
            </a:pathLst>
          </a:custGeom>
          <a:solidFill>
            <a:schemeClr val="accent1">
              <a:alpha val="40000"/>
            </a:schemeClr>
          </a:solidFill>
          <a:ln w="227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任意多边形: 形状 37"/>
          <p:cNvSpPr/>
          <p:nvPr>
            <p:custDataLst>
              <p:tags r:id="rId24"/>
            </p:custDataLst>
          </p:nvPr>
        </p:nvSpPr>
        <p:spPr>
          <a:xfrm flipH="1">
            <a:off x="7380605" y="3263265"/>
            <a:ext cx="183515" cy="1098550"/>
          </a:xfrm>
          <a:custGeom>
            <a:avLst/>
            <a:gdLst>
              <a:gd name="connsiteX0" fmla="*/ 23426 w 56615"/>
              <a:gd name="connsiteY0" fmla="*/ 312125 h 338302"/>
              <a:gd name="connsiteX1" fmla="*/ 56415 w 56615"/>
              <a:gd name="connsiteY1" fmla="*/ 338061 h 338302"/>
              <a:gd name="connsiteX2" fmla="*/ 56415 w 56615"/>
              <a:gd name="connsiteY2" fmla="*/ -242 h 338302"/>
              <a:gd name="connsiteX3" fmla="*/ 48452 w 56615"/>
              <a:gd name="connsiteY3" fmla="*/ 4991 h 338302"/>
              <a:gd name="connsiteX4" fmla="*/ 40944 w 56615"/>
              <a:gd name="connsiteY4" fmla="*/ 10906 h 338302"/>
              <a:gd name="connsiteX5" fmla="*/ 25929 w 56615"/>
              <a:gd name="connsiteY5" fmla="*/ 22964 h 338302"/>
              <a:gd name="connsiteX6" fmla="*/ 22971 w 56615"/>
              <a:gd name="connsiteY6" fmla="*/ 25466 h 338302"/>
              <a:gd name="connsiteX7" fmla="*/ 22971 w 56615"/>
              <a:gd name="connsiteY7" fmla="*/ 312125 h 33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15" h="338302">
                <a:moveTo>
                  <a:pt x="23426" y="312125"/>
                </a:moveTo>
                <a:cubicBezTo>
                  <a:pt x="34574" y="321225"/>
                  <a:pt x="46177" y="329871"/>
                  <a:pt x="56415" y="338061"/>
                </a:cubicBezTo>
                <a:cubicBezTo>
                  <a:pt x="10299" y="230018"/>
                  <a:pt x="10299" y="107801"/>
                  <a:pt x="56415" y="-242"/>
                </a:cubicBezTo>
                <a:lnTo>
                  <a:pt x="48452" y="4991"/>
                </a:lnTo>
                <a:lnTo>
                  <a:pt x="40944" y="10906"/>
                </a:lnTo>
                <a:lnTo>
                  <a:pt x="25929" y="22964"/>
                </a:lnTo>
                <a:lnTo>
                  <a:pt x="22971" y="25466"/>
                </a:lnTo>
                <a:cubicBezTo>
                  <a:pt x="-7924" y="118517"/>
                  <a:pt x="-7924" y="219075"/>
                  <a:pt x="22971" y="312125"/>
                </a:cubicBezTo>
                <a:close/>
              </a:path>
            </a:pathLst>
          </a:custGeom>
          <a:solidFill>
            <a:schemeClr val="accent1">
              <a:alpha val="40000"/>
            </a:schemeClr>
          </a:solidFill>
          <a:ln w="227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弧形 53"/>
          <p:cNvSpPr/>
          <p:nvPr>
            <p:custDataLst>
              <p:tags r:id="rId25"/>
            </p:custDataLst>
          </p:nvPr>
        </p:nvSpPr>
        <p:spPr>
          <a:xfrm>
            <a:off x="4975860" y="2683510"/>
            <a:ext cx="2258060" cy="2258060"/>
          </a:xfrm>
          <a:prstGeom prst="arc">
            <a:avLst/>
          </a:prstGeom>
          <a:ln w="22225">
            <a:gradFill>
              <a:gsLst>
                <a:gs pos="0">
                  <a:schemeClr val="accent1">
                    <a:alpha val="0"/>
                  </a:schemeClr>
                </a:gs>
                <a:gs pos="100000">
                  <a:schemeClr val="accent1">
                    <a:alpha val="80000"/>
                  </a:schemeClr>
                </a:gs>
              </a:gsLst>
              <a:lin ang="0" scaled="1"/>
            </a:gradFill>
            <a:tailEnd type="ova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55" name="弧形 54"/>
          <p:cNvSpPr/>
          <p:nvPr>
            <p:custDataLst>
              <p:tags r:id="rId26"/>
            </p:custDataLst>
          </p:nvPr>
        </p:nvSpPr>
        <p:spPr>
          <a:xfrm>
            <a:off x="4975860" y="2683510"/>
            <a:ext cx="2258060" cy="2258060"/>
          </a:xfrm>
          <a:prstGeom prst="arc">
            <a:avLst>
              <a:gd name="adj1" fmla="val 4406644"/>
              <a:gd name="adj2" fmla="val 10195557"/>
            </a:avLst>
          </a:prstGeom>
          <a:ln w="22225">
            <a:gradFill>
              <a:gsLst>
                <a:gs pos="0">
                  <a:schemeClr val="accent1">
                    <a:alpha val="0"/>
                  </a:schemeClr>
                </a:gs>
                <a:gs pos="100000">
                  <a:schemeClr val="accent1">
                    <a:alpha val="80000"/>
                  </a:schemeClr>
                </a:gs>
              </a:gsLst>
              <a:lin ang="10800000" scaled="1"/>
            </a:gradFill>
            <a:tailEnd type="ova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ustDataLst>
      <p:tags r:id="rId27"/>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欢迎</a:t>
            </a:r>
            <a:r>
              <a:rPr lang="zh-CN" altLang="en-US"/>
              <a:t>加群！</a:t>
            </a:r>
            <a:endParaRPr lang="zh-CN" altLang="en-US"/>
          </a:p>
        </p:txBody>
      </p:sp>
      <p:pic>
        <p:nvPicPr>
          <p:cNvPr id="5" name="内容占位符 4" descr="qrcode_1748505840484"/>
          <p:cNvPicPr>
            <a:picLocks noChangeAspect="1"/>
          </p:cNvPicPr>
          <p:nvPr>
            <p:ph sz="half" idx="1"/>
          </p:nvPr>
        </p:nvPicPr>
        <p:blipFill>
          <a:blip r:embed="rId1"/>
          <a:stretch>
            <a:fillRect/>
          </a:stretch>
        </p:blipFill>
        <p:spPr>
          <a:xfrm>
            <a:off x="1986280" y="1301750"/>
            <a:ext cx="2742565" cy="4876165"/>
          </a:xfrm>
          <a:prstGeom prst="rect">
            <a:avLst/>
          </a:prstGeom>
        </p:spPr>
      </p:pic>
      <p:pic>
        <p:nvPicPr>
          <p:cNvPr id="6" name="内容占位符 5" descr="qrcode_1748507106775"/>
          <p:cNvPicPr>
            <a:picLocks noChangeAspect="1"/>
          </p:cNvPicPr>
          <p:nvPr>
            <p:ph sz="half" idx="2"/>
          </p:nvPr>
        </p:nvPicPr>
        <p:blipFill>
          <a:blip r:embed="rId2"/>
          <a:stretch>
            <a:fillRect/>
          </a:stretch>
        </p:blipFill>
        <p:spPr>
          <a:xfrm>
            <a:off x="7462520" y="1301750"/>
            <a:ext cx="2742565" cy="4876165"/>
          </a:xfrm>
          <a:prstGeom prst="rect">
            <a:avLst/>
          </a:prstGeom>
        </p:spPr>
      </p:pic>
    </p:spTree>
    <p:custDataLst>
      <p:tags r:id="rId3"/>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p:cNvSpPr>
            <a:spLocks noGrp="1"/>
          </p:cNvSpPr>
          <p:nvPr>
            <p:ph type="ctrTitle"/>
            <p:custDataLst>
              <p:tags r:id="rId1"/>
            </p:custDataLst>
          </p:nvPr>
        </p:nvSpPr>
        <p:spPr/>
        <p:txBody>
          <a:bodyPr/>
          <a:p>
            <a:pPr marL="0" indent="0" algn="ctr">
              <a:lnSpc>
                <a:spcPct val="100000"/>
              </a:lnSpc>
              <a:spcBef>
                <a:spcPts val="0"/>
              </a:spcBef>
              <a:spcAft>
                <a:spcPts val="0"/>
              </a:spcAft>
              <a:buSzPct val="100000"/>
            </a:pPr>
            <a:r>
              <a:rPr lang="zh-CN" altLang="en-US"/>
              <a:t>感谢观看</a:t>
            </a:r>
            <a:endParaRPr lang="zh-CN" altLang="en-US"/>
          </a:p>
        </p:txBody>
      </p:sp>
      <p:sp>
        <p:nvSpPr>
          <p:cNvPr id="3" name="署名"/>
          <p:cNvSpPr>
            <a:spLocks noGrp="1"/>
          </p:cNvSpPr>
          <p:nvPr>
            <p:ph type="body" sz="quarter" idx="17"/>
            <p:custDataLst>
              <p:tags r:id="rId2"/>
            </p:custDataLst>
          </p:nvPr>
        </p:nvSpPr>
        <p:spPr/>
        <p:txBody>
          <a:bodyPr/>
          <a:p>
            <a:pPr marL="0" indent="0" algn="ctr">
              <a:lnSpc>
                <a:spcPct val="100000"/>
              </a:lnSpc>
              <a:spcBef>
                <a:spcPts val="1000"/>
              </a:spcBef>
              <a:spcAft>
                <a:spcPts val="0"/>
              </a:spcAft>
              <a:buSzPct val="100000"/>
            </a:pPr>
            <a:r>
              <a:rPr lang="zh-CN" altLang="en-US" sz="2000"/>
              <a:t>斛兵群星科幻沙龙</a:t>
            </a:r>
            <a:endParaRPr lang="zh-CN" altLang="en-US" sz="2000"/>
          </a:p>
        </p:txBody>
      </p:sp>
    </p:spTree>
    <p:custDataLst>
      <p:tags r:id="rId3"/>
    </p:custDataLst>
  </p:cSld>
  <p:clrMapOvr>
    <a:masterClrMapping/>
  </p:clrMapOvr>
</p:sld>
</file>

<file path=ppt/tags/tag1.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59"/>
  <p:tag name="KSO_WM_BEAUTIFY_FLAG" val="#wm#"/>
  <p:tag name="KSO_WM_TAG_VERSION" val="3.0"/>
  <p:tag name="KSO_WM_UNIT_ID" val="_1*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67"/>
  <p:tag name="KSO_WM_BEAUTIFY_FLAG" val="#wm#"/>
  <p:tag name="KSO_WM_TAG_VERSION" val="3.0"/>
  <p:tag name="KSO_WM_UNIT_ID" val="_1*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i"/>
  <p:tag name="KSO_WM_UNIT_INDEX" val="83"/>
  <p:tag name="KSO_WM_BEAUTIFY_FLAG" val="#wm#"/>
  <p:tag name="KSO_WM_TAG_VERSION" val="3.0"/>
  <p:tag name="KSO_WM_UNIT_ID" val="_1*i*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i"/>
  <p:tag name="KSO_WM_UNIT_INDEX" val="88"/>
  <p:tag name="KSO_WM_BEAUTIFY_FLAG" val="#wm#"/>
  <p:tag name="KSO_WM_TAG_VERSION" val="3.0"/>
  <p:tag name="KSO_WM_UNIT_ID" val="_1*i*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TYPE" val="i"/>
  <p:tag name="KSO_WM_UNIT_INDEX" val="105"/>
  <p:tag name="KSO_WM_BEAUTIFY_FLAG" val="#wm#"/>
  <p:tag name="KSO_WM_TAG_VERSION" val="3.0"/>
  <p:tag name="KSO_WM_UNIT_ID" val="_1*i*1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TYPE" val="i"/>
  <p:tag name="KSO_WM_UNIT_INDEX" val="112"/>
  <p:tag name="KSO_WM_BEAUTIFY_FLAG" val="#wm#"/>
  <p:tag name="KSO_WM_TAG_VERSION" val="3.0"/>
  <p:tag name="KSO_WM_UNIT_ID" val="_1*i*1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TYPE" val="i"/>
  <p:tag name="KSO_WM_UNIT_INDEX" val="128"/>
  <p:tag name="KSO_WM_BEAUTIFY_FLAG" val="#wm#"/>
  <p:tag name="KSO_WM_TAG_VERSION" val="3.0"/>
  <p:tag name="KSO_WM_UNIT_ID" val="_1*i*1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TYPE" val="i"/>
  <p:tag name="KSO_WM_UNIT_INDEX" val="136"/>
  <p:tag name="KSO_WM_BEAUTIFY_FLAG" val="#wm#"/>
  <p:tag name="KSO_WM_TAG_VERSION" val="3.0"/>
  <p:tag name="KSO_WM_UNIT_ID" val="_1*i*1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TYPE" val="i"/>
  <p:tag name="KSO_WM_UNIT_INDEX" val="151"/>
  <p:tag name="KSO_WM_BEAUTIFY_FLAG" val="#wm#"/>
  <p:tag name="KSO_WM_TAG_VERSION" val="3.0"/>
  <p:tag name="KSO_WM_UNIT_ID" val="_1*i*1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TYPE" val="i"/>
  <p:tag name="KSO_WM_UNIT_INDEX" val="161"/>
  <p:tag name="KSO_WM_BEAUTIFY_FLAG" val="#wm#"/>
  <p:tag name="KSO_WM_TAG_VERSION" val="3.0"/>
  <p:tag name="KSO_WM_UNIT_ID" val="_1*i*1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TYPE" val="i"/>
  <p:tag name="KSO_WM_UNIT_INDEX" val="174"/>
  <p:tag name="KSO_WM_BEAUTIFY_FLAG" val="#wm#"/>
  <p:tag name="KSO_WM_TAG_VERSION" val="3.0"/>
  <p:tag name="KSO_WM_UNIT_ID" val="_1*i*1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TYPE" val="i"/>
  <p:tag name="KSO_WM_UNIT_INDEX" val="183"/>
  <p:tag name="KSO_WM_BEAUTIFY_FLAG" val="#wm#"/>
  <p:tag name="KSO_WM_TAG_VERSION" val="3.0"/>
  <p:tag name="KSO_WM_UNIT_ID" val="_1*i*1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TYPE" val="i"/>
  <p:tag name="KSO_WM_UNIT_INDEX" val="191"/>
  <p:tag name="KSO_WM_BEAUTIFY_FLAG" val="#wm#"/>
  <p:tag name="KSO_WM_TAG_VERSION" val="3.0"/>
  <p:tag name="KSO_WM_UNIT_ID" val="_1*i*1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i"/>
  <p:tag name="KSO_WM_UNIT_INDEX" val="205"/>
  <p:tag name="KSO_WM_BEAUTIFY_FLAG" val="#wm#"/>
  <p:tag name="KSO_WM_TAG_VERSION" val="3.0"/>
  <p:tag name="KSO_WM_UNIT_ID" val="_1*i*2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xml><?xml version="1.0" encoding="utf-8"?>
<p:tagLst xmlns:p="http://schemas.openxmlformats.org/presentationml/2006/main">
  <p:tag name="KSO_WM_UNIT_TYPE" val="i"/>
  <p:tag name="KSO_WM_UNIT_INDEX" val="214"/>
  <p:tag name="KSO_WM_BEAUTIFY_FLAG" val="#wm#"/>
  <p:tag name="KSO_WM_TAG_VERSION" val="3.0"/>
  <p:tag name="KSO_WM_UNIT_ID" val="_1*i*2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TYPE" val="i"/>
  <p:tag name="KSO_WM_UNIT_INDEX" val="227"/>
  <p:tag name="KSO_WM_BEAUTIFY_FLAG" val="#wm#"/>
  <p:tag name="KSO_WM_TAG_VERSION" val="3.0"/>
  <p:tag name="KSO_WM_UNIT_ID" val="_1*i*2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TYPE" val="i"/>
  <p:tag name="KSO_WM_UNIT_INDEX" val="236"/>
  <p:tag name="KSO_WM_BEAUTIFY_FLAG" val="#wm#"/>
  <p:tag name="KSO_WM_TAG_VERSION" val="3.0"/>
  <p:tag name="KSO_WM_UNIT_ID" val="_1*i*2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250"/>
  <p:tag name="KSO_WM_BEAUTIFY_FLAG" val="#wm#"/>
  <p:tag name="KSO_WM_TAG_VERSION" val="3.0"/>
  <p:tag name="KSO_WM_UNIT_ID" val="_1*i*2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258"/>
  <p:tag name="KSO_WM_BEAUTIFY_FLAG" val="#wm#"/>
  <p:tag name="KSO_WM_TAG_VERSION" val="3.0"/>
  <p:tag name="KSO_WM_UNIT_ID" val="_1*i*2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272"/>
  <p:tag name="KSO_WM_BEAUTIFY_FLAG" val="#wm#"/>
  <p:tag name="KSO_WM_TAG_VERSION" val="3.0"/>
  <p:tag name="KSO_WM_UNIT_ID" val="_1*i*2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i"/>
  <p:tag name="KSO_WM_UNIT_INDEX" val="279"/>
  <p:tag name="KSO_WM_BEAUTIFY_FLAG" val="#wm#"/>
  <p:tag name="KSO_WM_TAG_VERSION" val="3.0"/>
  <p:tag name="KSO_WM_UNIT_ID" val="_1*i*2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p="http://schemas.openxmlformats.org/presentationml/2006/main">
  <p:tag name="KSO_WM_UNIT_TYPE" val="i"/>
  <p:tag name="KSO_WM_UNIT_INDEX" val="295"/>
  <p:tag name="KSO_WM_BEAUTIFY_FLAG" val="#wm#"/>
  <p:tag name="KSO_WM_TAG_VERSION" val="3.0"/>
  <p:tag name="KSO_WM_UNIT_ID" val="_1*i*2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TYPE" val="i"/>
  <p:tag name="KSO_WM_UNIT_INDEX" val="50"/>
  <p:tag name="KSO_WM_BEAUTIFY_FLAG" val="#wm#"/>
  <p:tag name="KSO_WM_TAG_VERSION" val="3.0"/>
  <p:tag name="KSO_WM_UNIT_ID" val="_1*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TYPE" val="i"/>
  <p:tag name="KSO_WM_UNIT_INDEX" val="57"/>
  <p:tag name="KSO_WM_BEAUTIFY_FLAG" val="#wm#"/>
  <p:tag name="KSO_WM_TAG_VERSION" val="3.0"/>
  <p:tag name="KSO_WM_UNIT_ID" val="_1*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TYPE" val="i"/>
  <p:tag name="KSO_WM_UNIT_INDEX" val="73"/>
  <p:tag name="KSO_WM_BEAUTIFY_FLAG" val="#wm#"/>
  <p:tag name="KSO_WM_TAG_VERSION" val="3.0"/>
  <p:tag name="KSO_WM_UNIT_ID" val="_1*i*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p="http://schemas.openxmlformats.org/presentationml/2006/main">
  <p:tag name="KSO_WM_UNIT_TYPE" val="i"/>
  <p:tag name="KSO_WM_UNIT_INDEX" val="80"/>
  <p:tag name="KSO_WM_BEAUTIFY_FLAG" val="#wm#"/>
  <p:tag name="KSO_WM_TAG_VERSION" val="3.0"/>
  <p:tag name="KSO_WM_UNIT_ID" val="_1*i*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p="http://schemas.openxmlformats.org/presentationml/2006/main">
  <p:tag name="KSO_WM_UNIT_TYPE" val="i"/>
  <p:tag name="KSO_WM_UNIT_INDEX" val="99"/>
  <p:tag name="KSO_WM_BEAUTIFY_FLAG" val="#wm#"/>
  <p:tag name="KSO_WM_TAG_VERSION" val="3.0"/>
  <p:tag name="KSO_WM_UNIT_ID" val="_1*i*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TYPE" val="i"/>
  <p:tag name="KSO_WM_UNIT_INDEX" val="106"/>
  <p:tag name="KSO_WM_BEAUTIFY_FLAG" val="#wm#"/>
  <p:tag name="KSO_WM_TAG_VERSION" val="3.0"/>
  <p:tag name="KSO_WM_UNIT_ID" val="_1*i*1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TYPE" val="i"/>
  <p:tag name="KSO_WM_UNIT_INDEX" val="121"/>
  <p:tag name="KSO_WM_BEAUTIFY_FLAG" val="#wm#"/>
  <p:tag name="KSO_WM_TAG_VERSION" val="3.0"/>
  <p:tag name="KSO_WM_UNIT_ID" val="_1*i*1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p="http://schemas.openxmlformats.org/presentationml/2006/main">
  <p:tag name="KSO_WM_UNIT_TYPE" val="i"/>
  <p:tag name="KSO_WM_UNIT_INDEX" val="132"/>
  <p:tag name="KSO_WM_BEAUTIFY_FLAG" val="#wm#"/>
  <p:tag name="KSO_WM_TAG_VERSION" val="3.0"/>
  <p:tag name="KSO_WM_UNIT_ID" val="_1*i*1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p="http://schemas.openxmlformats.org/presentationml/2006/main">
  <p:tag name="KSO_WM_UNIT_TYPE" val="i"/>
  <p:tag name="KSO_WM_UNIT_INDEX" val="146"/>
  <p:tag name="KSO_WM_BEAUTIFY_FLAG" val="#wm#"/>
  <p:tag name="KSO_WM_TAG_VERSION" val="3.0"/>
  <p:tag name="KSO_WM_UNIT_ID" val="_1*i*1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TYPE" val="i"/>
  <p:tag name="KSO_WM_UNIT_INDEX" val="158"/>
  <p:tag name="KSO_WM_BEAUTIFY_FLAG" val="#wm#"/>
  <p:tag name="KSO_WM_TAG_VERSION" val="3.0"/>
  <p:tag name="KSO_WM_UNIT_ID" val="_1*i*1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p="http://schemas.openxmlformats.org/presentationml/2006/main">
  <p:tag name="KSO_WM_UNIT_TYPE" val="i"/>
  <p:tag name="KSO_WM_UNIT_INDEX" val="172"/>
  <p:tag name="KSO_WM_BEAUTIFY_FLAG" val="#wm#"/>
  <p:tag name="KSO_WM_TAG_VERSION" val="3.0"/>
  <p:tag name="KSO_WM_UNIT_ID" val="_1*i*1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p="http://schemas.openxmlformats.org/presentationml/2006/main">
  <p:tag name="KSO_WM_UNIT_TYPE" val="i"/>
  <p:tag name="KSO_WM_UNIT_INDEX" val="184"/>
  <p:tag name="KSO_WM_BEAUTIFY_FLAG" val="#wm#"/>
  <p:tag name="KSO_WM_TAG_VERSION" val="3.0"/>
  <p:tag name="KSO_WM_UNIT_ID" val="_1*i*1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p="http://schemas.openxmlformats.org/presentationml/2006/main">
  <p:tag name="KSO_WM_UNIT_TYPE" val="i"/>
  <p:tag name="KSO_WM_UNIT_INDEX" val="193"/>
  <p:tag name="KSO_WM_BEAUTIFY_FLAG" val="#wm#"/>
  <p:tag name="KSO_WM_TAG_VERSION" val="3.0"/>
  <p:tag name="KSO_WM_UNIT_ID" val="_1*i*1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p="http://schemas.openxmlformats.org/presentationml/2006/main">
  <p:tag name="KSO_WM_UNIT_TYPE" val="i"/>
  <p:tag name="KSO_WM_UNIT_INDEX" val="208"/>
  <p:tag name="KSO_WM_BEAUTIFY_FLAG" val="#wm#"/>
  <p:tag name="KSO_WM_TAG_VERSION" val="3.0"/>
  <p:tag name="KSO_WM_UNIT_ID" val="_1*i*2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p="http://schemas.openxmlformats.org/presentationml/2006/main">
  <p:tag name="KSO_WM_UNIT_TYPE" val="i"/>
  <p:tag name="KSO_WM_UNIT_INDEX" val="218"/>
  <p:tag name="KSO_WM_BEAUTIFY_FLAG" val="#wm#"/>
  <p:tag name="KSO_WM_TAG_VERSION" val="3.0"/>
  <p:tag name="KSO_WM_UNIT_ID" val="_1*i*2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TYPE" val="i"/>
  <p:tag name="KSO_WM_UNIT_INDEX" val="232"/>
  <p:tag name="KSO_WM_BEAUTIFY_FLAG" val="#wm#"/>
  <p:tag name="KSO_WM_TAG_VERSION" val="3.0"/>
  <p:tag name="KSO_WM_UNIT_ID" val="_1*i*2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p="http://schemas.openxmlformats.org/presentationml/2006/main">
  <p:tag name="KSO_WM_UNIT_TYPE" val="i"/>
  <p:tag name="KSO_WM_UNIT_INDEX" val="241"/>
  <p:tag name="KSO_WM_BEAUTIFY_FLAG" val="#wm#"/>
  <p:tag name="KSO_WM_TAG_VERSION" val="3.0"/>
  <p:tag name="KSO_WM_UNIT_ID" val="_1*i*2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xml><?xml version="1.0" encoding="utf-8"?>
<p:tagLst xmlns:p="http://schemas.openxmlformats.org/presentationml/2006/main">
  <p:tag name="KSO_WM_UNIT_TYPE" val="i"/>
  <p:tag name="KSO_WM_UNIT_INDEX" val="256"/>
  <p:tag name="KSO_WM_BEAUTIFY_FLAG" val="#wm#"/>
  <p:tag name="KSO_WM_TAG_VERSION" val="3.0"/>
  <p:tag name="KSO_WM_UNIT_ID" val="_1*i*2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xml><?xml version="1.0" encoding="utf-8"?>
<p:tagLst xmlns:p="http://schemas.openxmlformats.org/presentationml/2006/main">
  <p:tag name="KSO_WM_UNIT_TYPE" val="i"/>
  <p:tag name="KSO_WM_UNIT_INDEX" val="266"/>
  <p:tag name="KSO_WM_BEAUTIFY_FLAG" val="#wm#"/>
  <p:tag name="KSO_WM_TAG_VERSION" val="3.0"/>
  <p:tag name="KSO_WM_UNIT_ID" val="_1*i*2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TYPE" val="i"/>
  <p:tag name="KSO_WM_UNIT_INDEX" val="281"/>
  <p:tag name="KSO_WM_BEAUTIFY_FLAG" val="#wm#"/>
  <p:tag name="KSO_WM_TAG_VERSION" val="3.0"/>
  <p:tag name="KSO_WM_UNIT_ID" val="_1*i*2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TYPE" val="i"/>
  <p:tag name="KSO_WM_UNIT_INDEX" val="287"/>
  <p:tag name="KSO_WM_BEAUTIFY_FLAG" val="#wm#"/>
  <p:tag name="KSO_WM_TAG_VERSION" val="3.0"/>
  <p:tag name="KSO_WM_UNIT_ID" val="_1*i*2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p="http://schemas.openxmlformats.org/presentationml/2006/main">
  <p:tag name="KSO_WM_UNIT_TYPE" val="i"/>
  <p:tag name="KSO_WM_UNIT_INDEX" val="307"/>
  <p:tag name="KSO_WM_BEAUTIFY_FLAG" val="#wm#"/>
  <p:tag name="KSO_WM_TAG_VERSION" val="3.0"/>
  <p:tag name="KSO_WM_UNIT_ID" val="_1*i*3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xml><?xml version="1.0" encoding="utf-8"?>
<p:tagLst xmlns:p="http://schemas.openxmlformats.org/presentationml/2006/main">
  <p:tag name="KSO_WM_UNIT_TYPE" val="i"/>
  <p:tag name="KSO_WM_UNIT_INDEX" val="39"/>
  <p:tag name="KSO_WM_BEAUTIFY_FLAG" val="#wm#"/>
  <p:tag name="KSO_WM_TAG_VERSION" val="3.0"/>
  <p:tag name="KSO_WM_UNIT_ID" val="_1*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TYPE" val="i"/>
  <p:tag name="KSO_WM_UNIT_INDEX" val="44"/>
  <p:tag name="KSO_WM_BEAUTIFY_FLAG" val="#wm#"/>
  <p:tag name="KSO_WM_TAG_VERSION" val="3.0"/>
  <p:tag name="KSO_WM_UNIT_ID" val="_1*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TYPE" val="i"/>
  <p:tag name="KSO_WM_UNIT_INDEX" val="61"/>
  <p:tag name="KSO_WM_BEAUTIFY_FLAG" val="#wm#"/>
  <p:tag name="KSO_WM_TAG_VERSION" val="3.0"/>
  <p:tag name="KSO_WM_UNIT_ID" val="_1*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UNIT_TYPE" val="i"/>
  <p:tag name="KSO_WM_UNIT_INDEX" val="69"/>
  <p:tag name="KSO_WM_BEAUTIFY_FLAG" val="#wm#"/>
  <p:tag name="KSO_WM_TAG_VERSION" val="3.0"/>
  <p:tag name="KSO_WM_UNIT_ID" val="_1*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p="http://schemas.openxmlformats.org/presentationml/2006/main">
  <p:tag name="KSO_WM_UNIT_TYPE" val="i"/>
  <p:tag name="KSO_WM_UNIT_INDEX" val="87"/>
  <p:tag name="KSO_WM_BEAUTIFY_FLAG" val="#wm#"/>
  <p:tag name="KSO_WM_TAG_VERSION" val="3.0"/>
  <p:tag name="KSO_WM_UNIT_ID" val="_1*i*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TYPE" val="i"/>
  <p:tag name="KSO_WM_UNIT_INDEX" val="98"/>
  <p:tag name="KSO_WM_BEAUTIFY_FLAG" val="#wm#"/>
  <p:tag name="KSO_WM_TAG_VERSION" val="3.0"/>
  <p:tag name="KSO_WM_UNIT_ID" val="_1*i*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TYPE" val="i"/>
  <p:tag name="KSO_WM_UNIT_INDEX" val="114"/>
  <p:tag name="KSO_WM_BEAUTIFY_FLAG" val="#wm#"/>
  <p:tag name="KSO_WM_TAG_VERSION" val="3.0"/>
  <p:tag name="KSO_WM_UNIT_ID" val="_1*i*1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TYPE" val="i"/>
  <p:tag name="KSO_WM_UNIT_INDEX" val="126"/>
  <p:tag name="KSO_WM_BEAUTIFY_FLAG" val="#wm#"/>
  <p:tag name="KSO_WM_TAG_VERSION" val="3.0"/>
  <p:tag name="KSO_WM_UNIT_ID" val="_1*i*1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TYPE" val="i"/>
  <p:tag name="KSO_WM_UNIT_INDEX" val="141"/>
  <p:tag name="KSO_WM_BEAUTIFY_FLAG" val="#wm#"/>
  <p:tag name="KSO_WM_TAG_VERSION" val="3.0"/>
  <p:tag name="KSO_WM_UNIT_ID" val="_1*i*1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TYPE" val="i"/>
  <p:tag name="KSO_WM_UNIT_INDEX" val="155"/>
  <p:tag name="KSO_WM_BEAUTIFY_FLAG" val="#wm#"/>
  <p:tag name="KSO_WM_TAG_VERSION" val="3.0"/>
  <p:tag name="KSO_WM_UNIT_ID" val="_1*i*1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TYPE" val="i"/>
  <p:tag name="KSO_WM_UNIT_INDEX" val="170"/>
  <p:tag name="KSO_WM_BEAUTIFY_FLAG" val="#wm#"/>
  <p:tag name="KSO_WM_TAG_VERSION" val="3.0"/>
  <p:tag name="KSO_WM_UNIT_ID" val="_1*i*1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xml><?xml version="1.0" encoding="utf-8"?>
<p:tagLst xmlns:p="http://schemas.openxmlformats.org/presentationml/2006/main">
  <p:tag name="KSO_WM_UNIT_TYPE" val="i"/>
  <p:tag name="KSO_WM_UNIT_INDEX" val="185"/>
  <p:tag name="KSO_WM_BEAUTIFY_FLAG" val="#wm#"/>
  <p:tag name="KSO_WM_TAG_VERSION" val="3.0"/>
  <p:tag name="KSO_WM_UNIT_ID" val="_1*i*1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TYPE" val="i"/>
  <p:tag name="KSO_WM_UNIT_INDEX" val="195"/>
  <p:tag name="KSO_WM_BEAUTIFY_FLAG" val="#wm#"/>
  <p:tag name="KSO_WM_TAG_VERSION" val="3.0"/>
  <p:tag name="KSO_WM_UNIT_ID" val="_1*i*1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TYPE" val="i"/>
  <p:tag name="KSO_WM_UNIT_INDEX" val="211"/>
  <p:tag name="KSO_WM_BEAUTIFY_FLAG" val="#wm#"/>
  <p:tag name="KSO_WM_TAG_VERSION" val="3.0"/>
  <p:tag name="KSO_WM_UNIT_ID" val="_1*i*2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TYPE" val="i"/>
  <p:tag name="KSO_WM_UNIT_INDEX" val="221"/>
  <p:tag name="KSO_WM_BEAUTIFY_FLAG" val="#wm#"/>
  <p:tag name="KSO_WM_TAG_VERSION" val="3.0"/>
  <p:tag name="KSO_WM_UNIT_ID" val="_1*i*2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xml><?xml version="1.0" encoding="utf-8"?>
<p:tagLst xmlns:p="http://schemas.openxmlformats.org/presentationml/2006/main">
  <p:tag name="KSO_WM_UNIT_TYPE" val="i"/>
  <p:tag name="KSO_WM_UNIT_INDEX" val="237"/>
  <p:tag name="KSO_WM_BEAUTIFY_FLAG" val="#wm#"/>
  <p:tag name="KSO_WM_TAG_VERSION" val="3.0"/>
  <p:tag name="KSO_WM_UNIT_ID" val="_1*i*2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TYPE" val="i"/>
  <p:tag name="KSO_WM_UNIT_INDEX" val="247"/>
  <p:tag name="KSO_WM_BEAUTIFY_FLAG" val="#wm#"/>
  <p:tag name="KSO_WM_TAG_VERSION" val="3.0"/>
  <p:tag name="KSO_WM_UNIT_ID" val="_1*i*2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TYPE" val="i"/>
  <p:tag name="KSO_WM_UNIT_INDEX" val="265"/>
  <p:tag name="KSO_WM_BEAUTIFY_FLAG" val="#wm#"/>
  <p:tag name="KSO_WM_TAG_VERSION" val="3.0"/>
  <p:tag name="KSO_WM_UNIT_ID" val="_1*i*2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i"/>
  <p:tag name="KSO_WM_UNIT_INDEX" val="273"/>
  <p:tag name="KSO_WM_BEAUTIFY_FLAG" val="#wm#"/>
  <p:tag name="KSO_WM_TAG_VERSION" val="3.0"/>
  <p:tag name="KSO_WM_UNIT_ID" val="_1*i*2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p="http://schemas.openxmlformats.org/presentationml/2006/main">
  <p:tag name="KSO_WM_UNIT_TYPE" val="i"/>
  <p:tag name="KSO_WM_UNIT_INDEX" val="291"/>
  <p:tag name="KSO_WM_BEAUTIFY_FLAG" val="#wm#"/>
  <p:tag name="KSO_WM_TAG_VERSION" val="3.0"/>
  <p:tag name="KSO_WM_UNIT_ID" val="_1*i*2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p="http://schemas.openxmlformats.org/presentationml/2006/main">
  <p:tag name="KSO_WM_UNIT_TYPE" val="i"/>
  <p:tag name="KSO_WM_UNIT_INDEX" val="299"/>
  <p:tag name="KSO_WM_BEAUTIFY_FLAG" val="#wm#"/>
  <p:tag name="KSO_WM_TAG_VERSION" val="3.0"/>
  <p:tag name="KSO_WM_UNIT_ID" val="_1*i*2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TYPE" val="i"/>
  <p:tag name="KSO_WM_UNIT_INDEX" val="315"/>
  <p:tag name="KSO_WM_BEAUTIFY_FLAG" val="#wm#"/>
  <p:tag name="KSO_WM_TAG_VERSION" val="3.0"/>
  <p:tag name="KSO_WM_UNIT_ID" val="_1*i*3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p="http://schemas.openxmlformats.org/presentationml/2006/main">
  <p:tag name="KSO_WM_UNIT_TYPE" val="i"/>
  <p:tag name="KSO_WM_UNIT_INDEX" val="31"/>
  <p:tag name="KSO_WM_BEAUTIFY_FLAG" val="#wm#"/>
  <p:tag name="KSO_WM_TAG_VERSION" val="3.0"/>
  <p:tag name="KSO_WM_UNIT_ID" val="_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32"/>
  <p:tag name="KSO_WM_BEAUTIFY_FLAG" val="#wm#"/>
  <p:tag name="KSO_WM_TAG_VERSION" val="3.0"/>
  <p:tag name="KSO_WM_UNIT_ID" val="_1*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i"/>
  <p:tag name="KSO_WM_UNIT_INDEX" val="48"/>
  <p:tag name="KSO_WM_BEAUTIFY_FLAG" val="#wm#"/>
  <p:tag name="KSO_WM_TAG_VERSION" val="3.0"/>
  <p:tag name="KSO_WM_UNIT_ID" val="_1*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i"/>
  <p:tag name="KSO_WM_UNIT_INDEX" val="54"/>
  <p:tag name="KSO_WM_BEAUTIFY_FLAG" val="#wm#"/>
  <p:tag name="KSO_WM_TAG_VERSION" val="3.0"/>
  <p:tag name="KSO_WM_UNIT_ID" val="_1*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UNIT_TYPE" val="i"/>
  <p:tag name="KSO_WM_UNIT_INDEX" val="76"/>
  <p:tag name="KSO_WM_BEAUTIFY_FLAG" val="#wm#"/>
  <p:tag name="KSO_WM_TAG_VERSION" val="3.0"/>
  <p:tag name="KSO_WM_UNIT_ID" val="_1*i*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TYPE" val="i"/>
  <p:tag name="KSO_WM_UNIT_INDEX" val="85"/>
  <p:tag name="KSO_WM_BEAUTIFY_FLAG" val="#wm#"/>
  <p:tag name="KSO_WM_TAG_VERSION" val="3.0"/>
  <p:tag name="KSO_WM_UNIT_ID" val="_1*i*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TYPE" val="i"/>
  <p:tag name="KSO_WM_UNIT_INDEX" val="107"/>
  <p:tag name="KSO_WM_BEAUTIFY_FLAG" val="#wm#"/>
  <p:tag name="KSO_WM_TAG_VERSION" val="3.0"/>
  <p:tag name="KSO_WM_UNIT_ID" val="_1*i*1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TYPE" val="i"/>
  <p:tag name="KSO_WM_UNIT_INDEX" val="118"/>
  <p:tag name="KSO_WM_BEAUTIFY_FLAG" val="#wm#"/>
  <p:tag name="KSO_WM_TAG_VERSION" val="3.0"/>
  <p:tag name="KSO_WM_UNIT_ID" val="_1*i*1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UNIT_TYPE" val="i"/>
  <p:tag name="KSO_WM_UNIT_INDEX" val="137"/>
  <p:tag name="KSO_WM_BEAUTIFY_FLAG" val="#wm#"/>
  <p:tag name="KSO_WM_TAG_VERSION" val="3.0"/>
  <p:tag name="KSO_WM_UNIT_ID" val="_1*i*1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TYPE" val="i"/>
  <p:tag name="KSO_WM_UNIT_INDEX" val="152"/>
  <p:tag name="KSO_WM_BEAUTIFY_FLAG" val="#wm#"/>
  <p:tag name="KSO_WM_TAG_VERSION" val="3.0"/>
  <p:tag name="KSO_WM_UNIT_ID" val="_1*i*1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TYPE" val="i"/>
  <p:tag name="KSO_WM_UNIT_INDEX" val="168"/>
  <p:tag name="KSO_WM_BEAUTIFY_FLAG" val="#wm#"/>
  <p:tag name="KSO_WM_TAG_VERSION" val="3.0"/>
  <p:tag name="KSO_WM_UNIT_ID" val="_1*i*1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i"/>
  <p:tag name="KSO_WM_UNIT_INDEX" val="186"/>
  <p:tag name="KSO_WM_BEAUTIFY_FLAG" val="#wm#"/>
  <p:tag name="KSO_WM_TAG_VERSION" val="3.0"/>
  <p:tag name="KSO_WM_UNIT_ID" val="_1*i*1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p="http://schemas.openxmlformats.org/presentationml/2006/main">
  <p:tag name="KSO_WM_UNIT_TYPE" val="i"/>
  <p:tag name="KSO_WM_UNIT_INDEX" val="197"/>
  <p:tag name="KSO_WM_BEAUTIFY_FLAG" val="#wm#"/>
  <p:tag name="KSO_WM_TAG_VERSION" val="3.0"/>
  <p:tag name="KSO_WM_UNIT_ID" val="_1*i*1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p="http://schemas.openxmlformats.org/presentationml/2006/main">
  <p:tag name="KSO_WM_UNIT_TYPE" val="i"/>
  <p:tag name="KSO_WM_UNIT_INDEX" val="213"/>
  <p:tag name="KSO_WM_BEAUTIFY_FLAG" val="#wm#"/>
  <p:tag name="KSO_WM_TAG_VERSION" val="3.0"/>
  <p:tag name="KSO_WM_UNIT_ID" val="_1*i*2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xml><?xml version="1.0" encoding="utf-8"?>
<p:tagLst xmlns:p="http://schemas.openxmlformats.org/presentationml/2006/main">
  <p:tag name="KSO_WM_UNIT_TYPE" val="i"/>
  <p:tag name="KSO_WM_UNIT_INDEX" val="225"/>
  <p:tag name="KSO_WM_BEAUTIFY_FLAG" val="#wm#"/>
  <p:tag name="KSO_WM_TAG_VERSION" val="3.0"/>
  <p:tag name="KSO_WM_UNIT_ID" val="_1*i*2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TYPE" val="i"/>
  <p:tag name="KSO_WM_UNIT_INDEX" val="244"/>
  <p:tag name="KSO_WM_BEAUTIFY_FLAG" val="#wm#"/>
  <p:tag name="KSO_WM_TAG_VERSION" val="3.0"/>
  <p:tag name="KSO_WM_UNIT_ID" val="_1*i*2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TYPE" val="i"/>
  <p:tag name="KSO_WM_UNIT_INDEX" val="254"/>
  <p:tag name="KSO_WM_BEAUTIFY_FLAG" val="#wm#"/>
  <p:tag name="KSO_WM_TAG_VERSION" val="3.0"/>
  <p:tag name="KSO_WM_UNIT_ID" val="_1*i*2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p="http://schemas.openxmlformats.org/presentationml/2006/main">
  <p:tag name="KSO_WM_UNIT_TYPE" val="i"/>
  <p:tag name="KSO_WM_UNIT_INDEX" val="274"/>
  <p:tag name="KSO_WM_BEAUTIFY_FLAG" val="#wm#"/>
  <p:tag name="KSO_WM_TAG_VERSION" val="3.0"/>
  <p:tag name="KSO_WM_UNIT_ID" val="_1*i*2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p="http://schemas.openxmlformats.org/presentationml/2006/main">
  <p:tag name="KSO_WM_UNIT_TYPE" val="i"/>
  <p:tag name="KSO_WM_UNIT_INDEX" val="283"/>
  <p:tag name="KSO_WM_BEAUTIFY_FLAG" val="#wm#"/>
  <p:tag name="KSO_WM_TAG_VERSION" val="3.0"/>
  <p:tag name="KSO_WM_UNIT_ID" val="_1*i*2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TYPE" val="i"/>
  <p:tag name="KSO_WM_UNIT_INDEX" val="305"/>
  <p:tag name="KSO_WM_BEAUTIFY_FLAG" val="#wm#"/>
  <p:tag name="KSO_WM_TAG_VERSION" val="3.0"/>
  <p:tag name="KSO_WM_UNIT_ID" val="_1*i*3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TYPE" val="i"/>
  <p:tag name="KSO_WM_UNIT_INDEX" val="310"/>
  <p:tag name="KSO_WM_BEAUTIFY_FLAG" val="#wm#"/>
  <p:tag name="KSO_WM_TAG_VERSION" val="3.0"/>
  <p:tag name="KSO_WM_UNIT_ID" val="_1*i*3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UNIT_TYPE" val="i"/>
  <p:tag name="KSO_WM_UNIT_INDEX" val="326"/>
  <p:tag name="KSO_WM_BEAUTIFY_FLAG" val="#wm#"/>
  <p:tag name="KSO_WM_TAG_VERSION" val="3.0"/>
  <p:tag name="KSO_WM_UNIT_ID" val="_1*i*3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xml><?xml version="1.0" encoding="utf-8"?>
<p:tagLst xmlns:p="http://schemas.openxmlformats.org/presentationml/2006/main">
  <p:tag name="KSO_WM_UNIT_TYPE" val="i"/>
  <p:tag name="KSO_WM_UNIT_INDEX" val="18"/>
  <p:tag name="KSO_WM_BEAUTIFY_FLAG" val="#wm#"/>
  <p:tag name="KSO_WM_TAG_VERSION" val="3.0"/>
  <p:tag name="KSO_WM_UNIT_ID" val="_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xml><?xml version="1.0" encoding="utf-8"?>
<p:tagLst xmlns:p="http://schemas.openxmlformats.org/presentationml/2006/main">
  <p:tag name="KSO_WM_UNIT_TYPE" val="i"/>
  <p:tag name="KSO_WM_UNIT_INDEX" val="19"/>
  <p:tag name="KSO_WM_BEAUTIFY_FLAG" val="#wm#"/>
  <p:tag name="KSO_WM_TAG_VERSION" val="3.0"/>
  <p:tag name="KSO_WM_UNIT_ID" val="_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p="http://schemas.openxmlformats.org/presentationml/2006/main">
  <p:tag name="KSO_WM_UNIT_TYPE" val="i"/>
  <p:tag name="KSO_WM_UNIT_INDEX" val="36"/>
  <p:tag name="KSO_WM_BEAUTIFY_FLAG" val="#wm#"/>
  <p:tag name="KSO_WM_TAG_VERSION" val="3.0"/>
  <p:tag name="KSO_WM_UNIT_ID" val="_1*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p="http://schemas.openxmlformats.org/presentationml/2006/main">
  <p:tag name="KSO_WM_UNIT_TYPE" val="i"/>
  <p:tag name="KSO_WM_UNIT_INDEX" val="40"/>
  <p:tag name="KSO_WM_BEAUTIFY_FLAG" val="#wm#"/>
  <p:tag name="KSO_WM_TAG_VERSION" val="3.0"/>
  <p:tag name="KSO_WM_UNIT_ID" val="_1*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p="http://schemas.openxmlformats.org/presentationml/2006/main">
  <p:tag name="KSO_WM_UNIT_TYPE" val="i"/>
  <p:tag name="KSO_WM_UNIT_INDEX" val="63"/>
  <p:tag name="KSO_WM_BEAUTIFY_FLAG" val="#wm#"/>
  <p:tag name="KSO_WM_TAG_VERSION" val="3.0"/>
  <p:tag name="KSO_WM_UNIT_ID" val="_1*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xml><?xml version="1.0" encoding="utf-8"?>
<p:tagLst xmlns:p="http://schemas.openxmlformats.org/presentationml/2006/main">
  <p:tag name="KSO_WM_UNIT_TYPE" val="i"/>
  <p:tag name="KSO_WM_UNIT_INDEX" val="71"/>
  <p:tag name="KSO_WM_BEAUTIFY_FLAG" val="#wm#"/>
  <p:tag name="KSO_WM_TAG_VERSION" val="3.0"/>
  <p:tag name="KSO_WM_UNIT_ID" val="_1*i*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p="http://schemas.openxmlformats.org/presentationml/2006/main">
  <p:tag name="KSO_WM_UNIT_TYPE" val="i"/>
  <p:tag name="KSO_WM_UNIT_INDEX" val="97"/>
  <p:tag name="KSO_WM_BEAUTIFY_FLAG" val="#wm#"/>
  <p:tag name="KSO_WM_TAG_VERSION" val="3.0"/>
  <p:tag name="KSO_WM_UNIT_ID" val="_1*i*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xml><?xml version="1.0" encoding="utf-8"?>
<p:tagLst xmlns:p="http://schemas.openxmlformats.org/presentationml/2006/main">
  <p:tag name="KSO_WM_UNIT_TYPE" val="i"/>
  <p:tag name="KSO_WM_UNIT_INDEX" val="108"/>
  <p:tag name="KSO_WM_BEAUTIFY_FLAG" val="#wm#"/>
  <p:tag name="KSO_WM_TAG_VERSION" val="3.0"/>
  <p:tag name="KSO_WM_UNIT_ID" val="_1*i*1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xml><?xml version="1.0" encoding="utf-8"?>
<p:tagLst xmlns:p="http://schemas.openxmlformats.org/presentationml/2006/main">
  <p:tag name="KSO_WM_UNIT_TYPE" val="i"/>
  <p:tag name="KSO_WM_UNIT_INDEX" val="131"/>
  <p:tag name="KSO_WM_BEAUTIFY_FLAG" val="#wm#"/>
  <p:tag name="KSO_WM_TAG_VERSION" val="3.0"/>
  <p:tag name="KSO_WM_UNIT_ID" val="_1*i*1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xml><?xml version="1.0" encoding="utf-8"?>
<p:tagLst xmlns:p="http://schemas.openxmlformats.org/presentationml/2006/main">
  <p:tag name="KSO_WM_UNIT_TYPE" val="i"/>
  <p:tag name="KSO_WM_UNIT_INDEX" val="144"/>
  <p:tag name="KSO_WM_BEAUTIFY_FLAG" val="#wm#"/>
  <p:tag name="KSO_WM_TAG_VERSION" val="3.0"/>
  <p:tag name="KSO_WM_UNIT_ID" val="_1*i*1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p="http://schemas.openxmlformats.org/presentationml/2006/main">
  <p:tag name="KSO_WM_UNIT_TYPE" val="i"/>
  <p:tag name="KSO_WM_UNIT_INDEX" val="166"/>
  <p:tag name="KSO_WM_BEAUTIFY_FLAG" val="#wm#"/>
  <p:tag name="KSO_WM_TAG_VERSION" val="3.0"/>
  <p:tag name="KSO_WM_UNIT_ID" val="_1*i*1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xml><?xml version="1.0" encoding="utf-8"?>
<p:tagLst xmlns:p="http://schemas.openxmlformats.org/presentationml/2006/main">
  <p:tag name="KSO_WM_UNIT_TYPE" val="i"/>
  <p:tag name="KSO_WM_UNIT_INDEX" val="187"/>
  <p:tag name="KSO_WM_BEAUTIFY_FLAG" val="#wm#"/>
  <p:tag name="KSO_WM_TAG_VERSION" val="3.0"/>
  <p:tag name="KSO_WM_UNIT_ID" val="_1*i*1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xml><?xml version="1.0" encoding="utf-8"?>
<p:tagLst xmlns:p="http://schemas.openxmlformats.org/presentationml/2006/main">
  <p:tag name="KSO_WM_UNIT_TYPE" val="i"/>
  <p:tag name="KSO_WM_UNIT_INDEX" val="199"/>
  <p:tag name="KSO_WM_BEAUTIFY_FLAG" val="#wm#"/>
  <p:tag name="KSO_WM_TAG_VERSION" val="3.0"/>
  <p:tag name="KSO_WM_UNIT_ID" val="_1*i*1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xml><?xml version="1.0" encoding="utf-8"?>
<p:tagLst xmlns:p="http://schemas.openxmlformats.org/presentationml/2006/main">
  <p:tag name="KSO_WM_UNIT_TYPE" val="i"/>
  <p:tag name="KSO_WM_UNIT_INDEX" val="217"/>
  <p:tag name="KSO_WM_BEAUTIFY_FLAG" val="#wm#"/>
  <p:tag name="KSO_WM_TAG_VERSION" val="3.0"/>
  <p:tag name="KSO_WM_UNIT_ID" val="_1*i*2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xml><?xml version="1.0" encoding="utf-8"?>
<p:tagLst xmlns:p="http://schemas.openxmlformats.org/presentationml/2006/main">
  <p:tag name="KSO_WM_UNIT_TYPE" val="i"/>
  <p:tag name="KSO_WM_UNIT_INDEX" val="231"/>
  <p:tag name="KSO_WM_BEAUTIFY_FLAG" val="#wm#"/>
  <p:tag name="KSO_WM_TAG_VERSION" val="3.0"/>
  <p:tag name="KSO_WM_UNIT_ID" val="_1*i*2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p="http://schemas.openxmlformats.org/presentationml/2006/main">
  <p:tag name="KSO_WM_UNIT_TYPE" val="i"/>
  <p:tag name="KSO_WM_UNIT_INDEX" val="252"/>
  <p:tag name="KSO_WM_BEAUTIFY_FLAG" val="#wm#"/>
  <p:tag name="KSO_WM_TAG_VERSION" val="3.0"/>
  <p:tag name="KSO_WM_UNIT_ID" val="_1*i*2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xml><?xml version="1.0" encoding="utf-8"?>
<p:tagLst xmlns:p="http://schemas.openxmlformats.org/presentationml/2006/main">
  <p:tag name="KSO_WM_UNIT_TYPE" val="i"/>
  <p:tag name="KSO_WM_UNIT_INDEX" val="264"/>
  <p:tag name="KSO_WM_BEAUTIFY_FLAG" val="#wm#"/>
  <p:tag name="KSO_WM_TAG_VERSION" val="3.0"/>
  <p:tag name="KSO_WM_UNIT_ID" val="_1*i*2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p="http://schemas.openxmlformats.org/presentationml/2006/main">
  <p:tag name="KSO_WM_UNIT_TYPE" val="i"/>
  <p:tag name="KSO_WM_UNIT_INDEX" val="286"/>
  <p:tag name="KSO_WM_BEAUTIFY_FLAG" val="#wm#"/>
  <p:tag name="KSO_WM_TAG_VERSION" val="3.0"/>
  <p:tag name="KSO_WM_UNIT_ID" val="_1*i*2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xml><?xml version="1.0" encoding="utf-8"?>
<p:tagLst xmlns:p="http://schemas.openxmlformats.org/presentationml/2006/main">
  <p:tag name="KSO_WM_UNIT_TYPE" val="i"/>
  <p:tag name="KSO_WM_UNIT_INDEX" val="297"/>
  <p:tag name="KSO_WM_BEAUTIFY_FLAG" val="#wm#"/>
  <p:tag name="KSO_WM_TAG_VERSION" val="3.0"/>
  <p:tag name="KSO_WM_UNIT_ID" val="_1*i*2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xml><?xml version="1.0" encoding="utf-8"?>
<p:tagLst xmlns:p="http://schemas.openxmlformats.org/presentationml/2006/main">
  <p:tag name="KSO_WM_UNIT_TYPE" val="i"/>
  <p:tag name="KSO_WM_UNIT_INDEX" val="319"/>
  <p:tag name="KSO_WM_BEAUTIFY_FLAG" val="#wm#"/>
  <p:tag name="KSO_WM_TAG_VERSION" val="3.0"/>
  <p:tag name="KSO_WM_UNIT_ID" val="_1*i*3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xml><?xml version="1.0" encoding="utf-8"?>
<p:tagLst xmlns:p="http://schemas.openxmlformats.org/presentationml/2006/main">
  <p:tag name="KSO_WM_UNIT_TYPE" val="i"/>
  <p:tag name="KSO_WM_UNIT_INDEX" val="323"/>
  <p:tag name="KSO_WM_BEAUTIFY_FLAG" val="#wm#"/>
  <p:tag name="KSO_WM_TAG_VERSION" val="3.0"/>
  <p:tag name="KSO_WM_UNIT_ID" val="_1*i*3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xml><?xml version="1.0" encoding="utf-8"?>
<p:tagLst xmlns:p="http://schemas.openxmlformats.org/presentationml/2006/main">
  <p:tag name="KSO_WM_UNIT_TYPE" val="i"/>
  <p:tag name="KSO_WM_UNIT_INDEX" val="20"/>
  <p:tag name="KSO_WM_BEAUTIFY_FLAG" val="#wm#"/>
  <p:tag name="KSO_WM_TAG_VERSION" val="3.0"/>
  <p:tag name="KSO_WM_UNIT_ID" val="_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p="http://schemas.openxmlformats.org/presentationml/2006/main">
  <p:tag name="KSO_WM_UNIT_TYPE" val="i"/>
  <p:tag name="KSO_WM_UNIT_INDEX" val="22"/>
  <p:tag name="KSO_WM_BEAUTIFY_FLAG" val="#wm#"/>
  <p:tag name="KSO_WM_TAG_VERSION" val="3.0"/>
  <p:tag name="KSO_WM_UNIT_ID" val="_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p="http://schemas.openxmlformats.org/presentationml/2006/main">
  <p:tag name="KSO_WM_UNIT_TYPE" val="i"/>
  <p:tag name="KSO_WM_UNIT_INDEX" val="46"/>
  <p:tag name="KSO_WM_BEAUTIFY_FLAG" val="#wm#"/>
  <p:tag name="KSO_WM_TAG_VERSION" val="3.0"/>
  <p:tag name="KSO_WM_UNIT_ID" val="_1*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p="http://schemas.openxmlformats.org/presentationml/2006/main">
  <p:tag name="KSO_WM_UNIT_TYPE" val="i"/>
  <p:tag name="KSO_WM_UNIT_INDEX" val="52"/>
  <p:tag name="KSO_WM_BEAUTIFY_FLAG" val="#wm#"/>
  <p:tag name="KSO_WM_TAG_VERSION" val="3.0"/>
  <p:tag name="KSO_WM_UNIT_ID" val="_1*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xml><?xml version="1.0" encoding="utf-8"?>
<p:tagLst xmlns:p="http://schemas.openxmlformats.org/presentationml/2006/main">
  <p:tag name="KSO_WM_UNIT_TYPE" val="i"/>
  <p:tag name="KSO_WM_UNIT_INDEX" val="81"/>
  <p:tag name="KSO_WM_BEAUTIFY_FLAG" val="#wm#"/>
  <p:tag name="KSO_WM_TAG_VERSION" val="3.0"/>
  <p:tag name="KSO_WM_UNIT_ID" val="_1*i*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xml><?xml version="1.0" encoding="utf-8"?>
<p:tagLst xmlns:p="http://schemas.openxmlformats.org/presentationml/2006/main">
  <p:tag name="KSO_WM_UNIT_TYPE" val="i"/>
  <p:tag name="KSO_WM_UNIT_INDEX" val="96"/>
  <p:tag name="KSO_WM_BEAUTIFY_FLAG" val="#wm#"/>
  <p:tag name="KSO_WM_TAG_VERSION" val="3.0"/>
  <p:tag name="KSO_WM_UNIT_ID" val="_1*i*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p="http://schemas.openxmlformats.org/presentationml/2006/main">
  <p:tag name="KSO_WM_UNIT_TYPE" val="i"/>
  <p:tag name="KSO_WM_UNIT_INDEX" val="123"/>
  <p:tag name="KSO_WM_BEAUTIFY_FLAG" val="#wm#"/>
  <p:tag name="KSO_WM_TAG_VERSION" val="3.0"/>
  <p:tag name="KSO_WM_UNIT_ID" val="_1*i*1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xml><?xml version="1.0" encoding="utf-8"?>
<p:tagLst xmlns:p="http://schemas.openxmlformats.org/presentationml/2006/main">
  <p:tag name="KSO_WM_UNIT_TYPE" val="i"/>
  <p:tag name="KSO_WM_UNIT_INDEX" val="139"/>
  <p:tag name="KSO_WM_BEAUTIFY_FLAG" val="#wm#"/>
  <p:tag name="KSO_WM_TAG_VERSION" val="3.0"/>
  <p:tag name="KSO_WM_UNIT_ID" val="_1*i*1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xml><?xml version="1.0" encoding="utf-8"?>
<p:tagLst xmlns:p="http://schemas.openxmlformats.org/presentationml/2006/main">
  <p:tag name="KSO_WM_UNIT_TYPE" val="i"/>
  <p:tag name="KSO_WM_UNIT_INDEX" val="164"/>
  <p:tag name="KSO_WM_BEAUTIFY_FLAG" val="#wm#"/>
  <p:tag name="KSO_WM_TAG_VERSION" val="3.0"/>
  <p:tag name="KSO_WM_UNIT_ID" val="_1*i*1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xml><?xml version="1.0" encoding="utf-8"?>
<p:tagLst xmlns:p="http://schemas.openxmlformats.org/presentationml/2006/main">
  <p:tag name="KSO_WM_UNIT_TYPE" val="i"/>
  <p:tag name="KSO_WM_UNIT_INDEX" val="188"/>
  <p:tag name="KSO_WM_BEAUTIFY_FLAG" val="#wm#"/>
  <p:tag name="KSO_WM_TAG_VERSION" val="3.0"/>
  <p:tag name="KSO_WM_UNIT_ID" val="_1*i*1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p="http://schemas.openxmlformats.org/presentationml/2006/main">
  <p:tag name="KSO_WM_UNIT_TYPE" val="i"/>
  <p:tag name="KSO_WM_UNIT_INDEX" val="201"/>
  <p:tag name="KSO_WM_BEAUTIFY_FLAG" val="#wm#"/>
  <p:tag name="KSO_WM_TAG_VERSION" val="3.0"/>
  <p:tag name="KSO_WM_UNIT_ID" val="_1*i*2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xml><?xml version="1.0" encoding="utf-8"?>
<p:tagLst xmlns:p="http://schemas.openxmlformats.org/presentationml/2006/main">
  <p:tag name="KSO_WM_UNIT_TYPE" val="i"/>
  <p:tag name="KSO_WM_UNIT_INDEX" val="222"/>
  <p:tag name="KSO_WM_BEAUTIFY_FLAG" val="#wm#"/>
  <p:tag name="KSO_WM_TAG_VERSION" val="3.0"/>
  <p:tag name="KSO_WM_UNIT_ID" val="_1*i*2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p="http://schemas.openxmlformats.org/presentationml/2006/main">
  <p:tag name="KSO_WM_UNIT_TYPE" val="i"/>
  <p:tag name="KSO_WM_UNIT_INDEX" val="239"/>
  <p:tag name="KSO_WM_BEAUTIFY_FLAG" val="#wm#"/>
  <p:tag name="KSO_WM_TAG_VERSION" val="3.0"/>
  <p:tag name="KSO_WM_UNIT_ID" val="_1*i*2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p="http://schemas.openxmlformats.org/presentationml/2006/main">
  <p:tag name="KSO_WM_UNIT_TYPE" val="i"/>
  <p:tag name="KSO_WM_UNIT_INDEX" val="263"/>
  <p:tag name="KSO_WM_BEAUTIFY_FLAG" val="#wm#"/>
  <p:tag name="KSO_WM_TAG_VERSION" val="3.0"/>
  <p:tag name="KSO_WM_UNIT_ID" val="_1*i*2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p="http://schemas.openxmlformats.org/presentationml/2006/main">
  <p:tag name="KSO_WM_UNIT_TYPE" val="i"/>
  <p:tag name="KSO_WM_UNIT_INDEX" val="275"/>
  <p:tag name="KSO_WM_BEAUTIFY_FLAG" val="#wm#"/>
  <p:tag name="KSO_WM_TAG_VERSION" val="3.0"/>
  <p:tag name="KSO_WM_UNIT_ID" val="_1*i*2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p="http://schemas.openxmlformats.org/presentationml/2006/main">
  <p:tag name="KSO_WM_UNIT_TYPE" val="i"/>
  <p:tag name="KSO_WM_UNIT_INDEX" val="303"/>
  <p:tag name="KSO_WM_BEAUTIFY_FLAG" val="#wm#"/>
  <p:tag name="KSO_WM_TAG_VERSION" val="3.0"/>
  <p:tag name="KSO_WM_UNIT_ID" val="_1*i*3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xml><?xml version="1.0" encoding="utf-8"?>
<p:tagLst xmlns:p="http://schemas.openxmlformats.org/presentationml/2006/main">
  <p:tag name="KSO_WM_UNIT_TYPE" val="i"/>
  <p:tag name="KSO_WM_UNIT_INDEX" val="312"/>
  <p:tag name="KSO_WM_BEAUTIFY_FLAG" val="#wm#"/>
  <p:tag name="KSO_WM_TAG_VERSION" val="3.0"/>
  <p:tag name="KSO_WM_UNIT_ID" val="_1*i*3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p="http://schemas.openxmlformats.org/presentationml/2006/main">
  <p:tag name="KSO_WM_UNIT_TYPE" val="i"/>
  <p:tag name="KSO_WM_UNIT_INDEX" val="333"/>
  <p:tag name="KSO_WM_BEAUTIFY_FLAG" val="#wm#"/>
  <p:tag name="KSO_WM_TAG_VERSION" val="3.0"/>
  <p:tag name="KSO_WM_UNIT_ID" val="_1*i*3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xml><?xml version="1.0" encoding="utf-8"?>
<p:tagLst xmlns:p="http://schemas.openxmlformats.org/presentationml/2006/main">
  <p:tag name="KSO_WM_UNIT_TYPE" val="i"/>
  <p:tag name="KSO_WM_UNIT_INDEX" val="24"/>
  <p:tag name="KSO_WM_BEAUTIFY_FLAG" val="#wm#"/>
  <p:tag name="KSO_WM_TAG_VERSION" val="3.0"/>
  <p:tag name="KSO_WM_UNIT_ID" val="_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p="http://schemas.openxmlformats.org/presentationml/2006/main">
  <p:tag name="KSO_WM_UNIT_TYPE" val="i"/>
  <p:tag name="KSO_WM_UNIT_INDEX" val="29"/>
  <p:tag name="KSO_WM_BEAUTIFY_FLAG" val="#wm#"/>
  <p:tag name="KSO_WM_TAG_VERSION" val="3.0"/>
  <p:tag name="KSO_WM_UNIT_ID" val="_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xml><?xml version="1.0" encoding="utf-8"?>
<p:tagLst xmlns:p="http://schemas.openxmlformats.org/presentationml/2006/main">
  <p:tag name="KSO_WM_UNIT_TYPE" val="i"/>
  <p:tag name="KSO_WM_UNIT_INDEX" val="34"/>
  <p:tag name="KSO_WM_BEAUTIFY_FLAG" val="#wm#"/>
  <p:tag name="KSO_WM_TAG_VERSION" val="3.0"/>
  <p:tag name="KSO_WM_UNIT_ID" val="_1*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p="http://schemas.openxmlformats.org/presentationml/2006/main">
  <p:tag name="KSO_WM_UNIT_TYPE" val="i"/>
  <p:tag name="KSO_WM_UNIT_INDEX" val="65"/>
  <p:tag name="KSO_WM_BEAUTIFY_FLAG" val="#wm#"/>
  <p:tag name="KSO_WM_TAG_VERSION" val="3.0"/>
  <p:tag name="KSO_WM_UNIT_ID" val="_1*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p="http://schemas.openxmlformats.org/presentationml/2006/main">
  <p:tag name="KSO_WM_UNIT_TYPE" val="i"/>
  <p:tag name="KSO_WM_UNIT_INDEX" val="77"/>
  <p:tag name="KSO_WM_BEAUTIFY_FLAG" val="#wm#"/>
  <p:tag name="KSO_WM_TAG_VERSION" val="3.0"/>
  <p:tag name="KSO_WM_UNIT_ID" val="_1*i*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6.xml><?xml version="1.0" encoding="utf-8"?>
<p:tagLst xmlns:p="http://schemas.openxmlformats.org/presentationml/2006/main">
  <p:tag name="KSO_WM_UNIT_TYPE" val="i"/>
  <p:tag name="KSO_WM_UNIT_INDEX" val="110"/>
  <p:tag name="KSO_WM_BEAUTIFY_FLAG" val="#wm#"/>
  <p:tag name="KSO_WM_TAG_VERSION" val="3.0"/>
  <p:tag name="KSO_WM_UNIT_ID" val="_1*i*1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7.xml><?xml version="1.0" encoding="utf-8"?>
<p:tagLst xmlns:p="http://schemas.openxmlformats.org/presentationml/2006/main">
  <p:tag name="KSO_WM_UNIT_TYPE" val="i"/>
  <p:tag name="KSO_WM_UNIT_INDEX" val="130"/>
  <p:tag name="KSO_WM_BEAUTIFY_FLAG" val="#wm#"/>
  <p:tag name="KSO_WM_TAG_VERSION" val="3.0"/>
  <p:tag name="KSO_WM_UNIT_ID" val="_1*i*1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8.xml><?xml version="1.0" encoding="utf-8"?>
<p:tagLst xmlns:p="http://schemas.openxmlformats.org/presentationml/2006/main">
  <p:tag name="KSO_WM_UNIT_TYPE" val="i"/>
  <p:tag name="KSO_WM_UNIT_INDEX" val="160"/>
  <p:tag name="KSO_WM_BEAUTIFY_FLAG" val="#wm#"/>
  <p:tag name="KSO_WM_TAG_VERSION" val="3.0"/>
  <p:tag name="KSO_WM_UNIT_ID" val="_1*i*1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p="http://schemas.openxmlformats.org/presentationml/2006/main">
  <p:tag name="KSO_WM_UNIT_TYPE" val="i"/>
  <p:tag name="KSO_WM_UNIT_INDEX" val="189"/>
  <p:tag name="KSO_WM_BEAUTIFY_FLAG" val="#wm#"/>
  <p:tag name="KSO_WM_TAG_VERSION" val="3.0"/>
  <p:tag name="KSO_WM_UNIT_ID" val="_1*i*1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p="http://schemas.openxmlformats.org/presentationml/2006/main">
  <p:tag name="KSO_WM_UNIT_TYPE" val="i"/>
  <p:tag name="KSO_WM_UNIT_INDEX" val="204"/>
  <p:tag name="KSO_WM_BEAUTIFY_FLAG" val="#wm#"/>
  <p:tag name="KSO_WM_TAG_VERSION" val="3.0"/>
  <p:tag name="KSO_WM_UNIT_ID" val="_1*i*2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p="http://schemas.openxmlformats.org/presentationml/2006/main">
  <p:tag name="KSO_WM_UNIT_TYPE" val="i"/>
  <p:tag name="KSO_WM_UNIT_INDEX" val="230"/>
  <p:tag name="KSO_WM_BEAUTIFY_FLAG" val="#wm#"/>
  <p:tag name="KSO_WM_TAG_VERSION" val="3.0"/>
  <p:tag name="KSO_WM_UNIT_ID" val="_1*i*2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p="http://schemas.openxmlformats.org/presentationml/2006/main">
  <p:tag name="KSO_WM_UNIT_TYPE" val="i"/>
  <p:tag name="KSO_WM_UNIT_INDEX" val="249"/>
  <p:tag name="KSO_WM_BEAUTIFY_FLAG" val="#wm#"/>
  <p:tag name="KSO_WM_TAG_VERSION" val="3.0"/>
  <p:tag name="KSO_WM_UNIT_ID" val="_1*i*2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UNIT_TYPE" val="i"/>
  <p:tag name="KSO_WM_UNIT_INDEX" val="278"/>
  <p:tag name="KSO_WM_BEAUTIFY_FLAG" val="#wm#"/>
  <p:tag name="KSO_WM_TAG_VERSION" val="3.0"/>
  <p:tag name="KSO_WM_UNIT_ID" val="_1*i*2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p="http://schemas.openxmlformats.org/presentationml/2006/main">
  <p:tag name="KSO_WM_UNIT_TYPE" val="i"/>
  <p:tag name="KSO_WM_UNIT_INDEX" val="293"/>
  <p:tag name="KSO_WM_BEAUTIFY_FLAG" val="#wm#"/>
  <p:tag name="KSO_WM_TAG_VERSION" val="3.0"/>
  <p:tag name="KSO_WM_UNIT_ID" val="_1*i*2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5.xml><?xml version="1.0" encoding="utf-8"?>
<p:tagLst xmlns:p="http://schemas.openxmlformats.org/presentationml/2006/main">
  <p:tag name="KSO_WM_UNIT_TYPE" val="i"/>
  <p:tag name="KSO_WM_UNIT_INDEX" val="322"/>
  <p:tag name="KSO_WM_BEAUTIFY_FLAG" val="#wm#"/>
  <p:tag name="KSO_WM_TAG_VERSION" val="3.0"/>
  <p:tag name="KSO_WM_UNIT_ID" val="_1*i*3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p="http://schemas.openxmlformats.org/presentationml/2006/main">
  <p:tag name="KSO_WM_UNIT_TYPE" val="i"/>
  <p:tag name="KSO_WM_UNIT_INDEX" val="327"/>
  <p:tag name="KSO_WM_BEAUTIFY_FLAG" val="#wm#"/>
  <p:tag name="KSO_WM_TAG_VERSION" val="3.0"/>
  <p:tag name="KSO_WM_UNIT_ID" val="_1*i*3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p="http://schemas.openxmlformats.org/presentationml/2006/main">
  <p:tag name="KSO_WM_UNIT_TYPE" val="i"/>
  <p:tag name="KSO_WM_UNIT_INDEX" val="26"/>
  <p:tag name="KSO_WM_BEAUTIFY_FLAG" val="#wm#"/>
  <p:tag name="KSO_WM_TAG_VERSION" val="3.0"/>
  <p:tag name="KSO_WM_UNIT_ID" val="_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UNIT_TYPE" val="i"/>
  <p:tag name="KSO_WM_UNIT_INDEX" val="27"/>
  <p:tag name="KSO_WM_BEAUTIFY_FLAG" val="#wm#"/>
  <p:tag name="KSO_WM_TAG_VERSION" val="3.0"/>
  <p:tag name="KSO_WM_UNIT_ID" val="_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p="http://schemas.openxmlformats.org/presentationml/2006/main">
  <p:tag name="KSO_WM_UNIT_TYPE" val="i"/>
  <p:tag name="KSO_WM_UNIT_INDEX" val="41"/>
  <p:tag name="KSO_WM_BEAUTIFY_FLAG" val="#wm#"/>
  <p:tag name="KSO_WM_TAG_VERSION" val="3.0"/>
  <p:tag name="KSO_WM_UNIT_ID" val="_1*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p="http://schemas.openxmlformats.org/presentationml/2006/main">
  <p:tag name="KSO_WM_UNIT_TYPE" val="i"/>
  <p:tag name="KSO_WM_UNIT_INDEX" val="56"/>
  <p:tag name="KSO_WM_BEAUTIFY_FLAG" val="#wm#"/>
  <p:tag name="KSO_WM_TAG_VERSION" val="3.0"/>
  <p:tag name="KSO_WM_UNIT_ID" val="_1*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p="http://schemas.openxmlformats.org/presentationml/2006/main">
  <p:tag name="KSO_WM_UNIT_TYPE" val="i"/>
  <p:tag name="KSO_WM_UNIT_INDEX" val="95"/>
  <p:tag name="KSO_WM_BEAUTIFY_FLAG" val="#wm#"/>
  <p:tag name="KSO_WM_TAG_VERSION" val="3.0"/>
  <p:tag name="KSO_WM_UNIT_ID" val="_1*i*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p="http://schemas.openxmlformats.org/presentationml/2006/main">
  <p:tag name="KSO_WM_UNIT_TYPE" val="i"/>
  <p:tag name="KSO_WM_UNIT_INDEX" val="119"/>
  <p:tag name="KSO_WM_BEAUTIFY_FLAG" val="#wm#"/>
  <p:tag name="KSO_WM_TAG_VERSION" val="3.0"/>
  <p:tag name="KSO_WM_UNIT_ID" val="_1*i*1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3.xml><?xml version="1.0" encoding="utf-8"?>
<p:tagLst xmlns:p="http://schemas.openxmlformats.org/presentationml/2006/main">
  <p:tag name="KSO_WM_UNIT_TYPE" val="i"/>
  <p:tag name="KSO_WM_UNIT_INDEX" val="154"/>
  <p:tag name="KSO_WM_BEAUTIFY_FLAG" val="#wm#"/>
  <p:tag name="KSO_WM_TAG_VERSION" val="3.0"/>
  <p:tag name="KSO_WM_UNIT_ID" val="_1*i*1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4.xml><?xml version="1.0" encoding="utf-8"?>
<p:tagLst xmlns:p="http://schemas.openxmlformats.org/presentationml/2006/main">
  <p:tag name="KSO_WM_UNIT_TYPE" val="i"/>
  <p:tag name="KSO_WM_UNIT_INDEX" val="190"/>
  <p:tag name="KSO_WM_BEAUTIFY_FLAG" val="#wm#"/>
  <p:tag name="KSO_WM_TAG_VERSION" val="3.0"/>
  <p:tag name="KSO_WM_UNIT_ID" val="_1*i*1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p="http://schemas.openxmlformats.org/presentationml/2006/main">
  <p:tag name="KSO_WM_UNIT_TYPE" val="i"/>
  <p:tag name="KSO_WM_UNIT_INDEX" val="210"/>
  <p:tag name="KSO_WM_BEAUTIFY_FLAG" val="#wm#"/>
  <p:tag name="KSO_WM_TAG_VERSION" val="3.0"/>
  <p:tag name="KSO_WM_UNIT_ID" val="_1*i*2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p="http://schemas.openxmlformats.org/presentationml/2006/main">
  <p:tag name="KSO_WM_UNIT_TYPE" val="i"/>
  <p:tag name="KSO_WM_UNIT_INDEX" val="242"/>
  <p:tag name="KSO_WM_BEAUTIFY_FLAG" val="#wm#"/>
  <p:tag name="KSO_WM_TAG_VERSION" val="3.0"/>
  <p:tag name="KSO_WM_UNIT_ID" val="_1*i*2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p="http://schemas.openxmlformats.org/presentationml/2006/main">
  <p:tag name="KSO_WM_UNIT_TYPE" val="i"/>
  <p:tag name="KSO_WM_UNIT_INDEX" val="262"/>
  <p:tag name="KSO_WM_BEAUTIFY_FLAG" val="#wm#"/>
  <p:tag name="KSO_WM_TAG_VERSION" val="3.0"/>
  <p:tag name="KSO_WM_UNIT_ID" val="_1*i*2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p="http://schemas.openxmlformats.org/presentationml/2006/main">
  <p:tag name="KSO_WM_UNIT_TYPE" val="i"/>
  <p:tag name="KSO_WM_UNIT_INDEX" val="301"/>
  <p:tag name="KSO_WM_BEAUTIFY_FLAG" val="#wm#"/>
  <p:tag name="KSO_WM_TAG_VERSION" val="3.0"/>
  <p:tag name="KSO_WM_UNIT_ID" val="_1*i*3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p="http://schemas.openxmlformats.org/presentationml/2006/main">
  <p:tag name="KSO_WM_UNIT_TYPE" val="i"/>
  <p:tag name="KSO_WM_UNIT_INDEX" val="314"/>
  <p:tag name="KSO_WM_BEAUTIFY_FLAG" val="#wm#"/>
  <p:tag name="KSO_WM_TAG_VERSION" val="3.0"/>
  <p:tag name="KSO_WM_UNIT_ID" val="_1*i*3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0.xml><?xml version="1.0" encoding="utf-8"?>
<p:tagLst xmlns:p="http://schemas.openxmlformats.org/presentationml/2006/main">
  <p:tag name="KSO_WM_UNIT_TYPE" val="i"/>
  <p:tag name="KSO_WM_UNIT_INDEX" val="290"/>
  <p:tag name="KSO_WM_BEAUTIFY_FLAG" val="#wm#"/>
  <p:tag name="KSO_WM_TAG_VERSION" val="3.0"/>
  <p:tag name="KSO_WM_UNIT_ID" val="_1*i*2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UNIT_TYPE" val="i"/>
  <p:tag name="KSO_WM_UNIT_INDEX" val="282"/>
  <p:tag name="KSO_WM_BEAUTIFY_FLAG" val="#wm#"/>
  <p:tag name="KSO_WM_TAG_VERSION" val="3.0"/>
  <p:tag name="KSO_WM_UNIT_ID" val="_1*i*2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p="http://schemas.openxmlformats.org/presentationml/2006/main">
  <p:tag name="KSO_WM_UNIT_TYPE" val="i"/>
  <p:tag name="KSO_WM_UNIT_INDEX" val="267"/>
  <p:tag name="KSO_WM_BEAUTIFY_FLAG" val="#wm#"/>
  <p:tag name="KSO_WM_TAG_VERSION" val="3.0"/>
  <p:tag name="KSO_WM_UNIT_ID" val="_1*i*2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3.xml><?xml version="1.0" encoding="utf-8"?>
<p:tagLst xmlns:p="http://schemas.openxmlformats.org/presentationml/2006/main">
  <p:tag name="KSO_WM_UNIT_TYPE" val="i"/>
  <p:tag name="KSO_WM_UNIT_INDEX" val="261"/>
  <p:tag name="KSO_WM_BEAUTIFY_FLAG" val="#wm#"/>
  <p:tag name="KSO_WM_TAG_VERSION" val="3.0"/>
  <p:tag name="KSO_WM_UNIT_ID" val="_1*i*2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p="http://schemas.openxmlformats.org/presentationml/2006/main">
  <p:tag name="KSO_WM_UNIT_TYPE" val="i"/>
  <p:tag name="KSO_WM_UNIT_INDEX" val="246"/>
  <p:tag name="KSO_WM_BEAUTIFY_FLAG" val="#wm#"/>
  <p:tag name="KSO_WM_TAG_VERSION" val="3.0"/>
  <p:tag name="KSO_WM_UNIT_ID" val="_1*i*2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5.xml><?xml version="1.0" encoding="utf-8"?>
<p:tagLst xmlns:p="http://schemas.openxmlformats.org/presentationml/2006/main">
  <p:tag name="KSO_WM_UNIT_TYPE" val="i"/>
  <p:tag name="KSO_WM_UNIT_INDEX" val="238"/>
  <p:tag name="KSO_WM_BEAUTIFY_FLAG" val="#wm#"/>
  <p:tag name="KSO_WM_TAG_VERSION" val="3.0"/>
  <p:tag name="KSO_WM_UNIT_ID" val="_1*i*2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6.xml><?xml version="1.0" encoding="utf-8"?>
<p:tagLst xmlns:p="http://schemas.openxmlformats.org/presentationml/2006/main">
  <p:tag name="KSO_WM_UNIT_TYPE" val="i"/>
  <p:tag name="KSO_WM_UNIT_INDEX" val="224"/>
  <p:tag name="KSO_WM_BEAUTIFY_FLAG" val="#wm#"/>
  <p:tag name="KSO_WM_TAG_VERSION" val="3.0"/>
  <p:tag name="KSO_WM_UNIT_ID" val="_1*i*2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p="http://schemas.openxmlformats.org/presentationml/2006/main">
  <p:tag name="KSO_WM_UNIT_TYPE" val="i"/>
  <p:tag name="KSO_WM_UNIT_INDEX" val="216"/>
  <p:tag name="KSO_WM_BEAUTIFY_FLAG" val="#wm#"/>
  <p:tag name="KSO_WM_TAG_VERSION" val="3.0"/>
  <p:tag name="KSO_WM_UNIT_ID" val="_1*i*2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8.xml><?xml version="1.0" encoding="utf-8"?>
<p:tagLst xmlns:p="http://schemas.openxmlformats.org/presentationml/2006/main">
  <p:tag name="KSO_WM_UNIT_TYPE" val="i"/>
  <p:tag name="KSO_WM_UNIT_INDEX" val="203"/>
  <p:tag name="KSO_WM_BEAUTIFY_FLAG" val="#wm#"/>
  <p:tag name="KSO_WM_TAG_VERSION" val="3.0"/>
  <p:tag name="KSO_WM_UNIT_ID" val="_1*i*2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p="http://schemas.openxmlformats.org/presentationml/2006/main">
  <p:tag name="KSO_WM_UNIT_TYPE" val="i"/>
  <p:tag name="KSO_WM_UNIT_INDEX" val="192"/>
  <p:tag name="KSO_WM_BEAUTIFY_FLAG" val="#wm#"/>
  <p:tag name="KSO_WM_TAG_VERSION" val="3.0"/>
  <p:tag name="KSO_WM_UNIT_ID" val="_1*i*1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p="http://schemas.openxmlformats.org/presentationml/2006/main">
  <p:tag name="KSO_WM_UNIT_TYPE" val="i"/>
  <p:tag name="KSO_WM_UNIT_INDEX" val="182"/>
  <p:tag name="KSO_WM_BEAUTIFY_FLAG" val="#wm#"/>
  <p:tag name="KSO_WM_TAG_VERSION" val="3.0"/>
  <p:tag name="KSO_WM_UNIT_ID" val="_1*i*1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1.xml><?xml version="1.0" encoding="utf-8"?>
<p:tagLst xmlns:p="http://schemas.openxmlformats.org/presentationml/2006/main">
  <p:tag name="KSO_WM_UNIT_TYPE" val="i"/>
  <p:tag name="KSO_WM_UNIT_INDEX" val="173"/>
  <p:tag name="KSO_WM_BEAUTIFY_FLAG" val="#wm#"/>
  <p:tag name="KSO_WM_TAG_VERSION" val="3.0"/>
  <p:tag name="KSO_WM_UNIT_ID" val="_1*i*1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2.xml><?xml version="1.0" encoding="utf-8"?>
<p:tagLst xmlns:p="http://schemas.openxmlformats.org/presentationml/2006/main">
  <p:tag name="KSO_WM_UNIT_TYPE" val="i"/>
  <p:tag name="KSO_WM_UNIT_INDEX" val="162"/>
  <p:tag name="KSO_WM_BEAUTIFY_FLAG" val="#wm#"/>
  <p:tag name="KSO_WM_TAG_VERSION" val="3.0"/>
  <p:tag name="KSO_WM_UNIT_ID" val="_1*i*1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p="http://schemas.openxmlformats.org/presentationml/2006/main">
  <p:tag name="KSO_WM_UNIT_TYPE" val="i"/>
  <p:tag name="KSO_WM_UNIT_INDEX" val="148"/>
  <p:tag name="KSO_WM_BEAUTIFY_FLAG" val="#wm#"/>
  <p:tag name="KSO_WM_TAG_VERSION" val="3.0"/>
  <p:tag name="KSO_WM_UNIT_ID" val="_1*i*1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4.xml><?xml version="1.0" encoding="utf-8"?>
<p:tagLst xmlns:p="http://schemas.openxmlformats.org/presentationml/2006/main">
  <p:tag name="KSO_WM_UNIT_TYPE" val="i"/>
  <p:tag name="KSO_WM_UNIT_INDEX" val="138"/>
  <p:tag name="KSO_WM_BEAUTIFY_FLAG" val="#wm#"/>
  <p:tag name="KSO_WM_TAG_VERSION" val="3.0"/>
  <p:tag name="KSO_WM_UNIT_ID" val="_1*i*1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5.xml><?xml version="1.0" encoding="utf-8"?>
<p:tagLst xmlns:p="http://schemas.openxmlformats.org/presentationml/2006/main">
  <p:tag name="KSO_WM_UNIT_TYPE" val="i"/>
  <p:tag name="KSO_WM_UNIT_INDEX" val="125"/>
  <p:tag name="KSO_WM_BEAUTIFY_FLAG" val="#wm#"/>
  <p:tag name="KSO_WM_TAG_VERSION" val="3.0"/>
  <p:tag name="KSO_WM_UNIT_ID" val="_1*i*1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p="http://schemas.openxmlformats.org/presentationml/2006/main">
  <p:tag name="KSO_WM_UNIT_TYPE" val="i"/>
  <p:tag name="KSO_WM_UNIT_INDEX" val="115"/>
  <p:tag name="KSO_WM_BEAUTIFY_FLAG" val="#wm#"/>
  <p:tag name="KSO_WM_TAG_VERSION" val="3.0"/>
  <p:tag name="KSO_WM_UNIT_ID" val="_1*i*1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7.xml><?xml version="1.0" encoding="utf-8"?>
<p:tagLst xmlns:p="http://schemas.openxmlformats.org/presentationml/2006/main">
  <p:tag name="KSO_WM_UNIT_TYPE" val="i"/>
  <p:tag name="KSO_WM_UNIT_INDEX" val="100"/>
  <p:tag name="KSO_WM_BEAUTIFY_FLAG" val="#wm#"/>
  <p:tag name="KSO_WM_TAG_VERSION" val="3.0"/>
  <p:tag name="KSO_WM_UNIT_ID" val="_1*i*1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8.xml><?xml version="1.0" encoding="utf-8"?>
<p:tagLst xmlns:p="http://schemas.openxmlformats.org/presentationml/2006/main">
  <p:tag name="KSO_WM_UNIT_TYPE" val="i"/>
  <p:tag name="KSO_WM_UNIT_INDEX" val="93"/>
  <p:tag name="KSO_WM_BEAUTIFY_FLAG" val="#wm#"/>
  <p:tag name="KSO_WM_TAG_VERSION" val="3.0"/>
  <p:tag name="KSO_WM_UNIT_ID" val="_1*i*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9.xml><?xml version="1.0" encoding="utf-8"?>
<p:tagLst xmlns:p="http://schemas.openxmlformats.org/presentationml/2006/main">
  <p:tag name="KSO_WM_UNIT_TYPE" val="i"/>
  <p:tag name="KSO_WM_UNIT_INDEX" val="78"/>
  <p:tag name="KSO_WM_BEAUTIFY_FLAG" val="#wm#"/>
  <p:tag name="KSO_WM_TAG_VERSION" val="3.0"/>
  <p:tag name="KSO_WM_UNIT_ID" val="_1*i*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0.xml><?xml version="1.0" encoding="utf-8"?>
<p:tagLst xmlns:p="http://schemas.openxmlformats.org/presentationml/2006/main">
  <p:tag name="KSO_WM_UNIT_TYPE" val="i"/>
  <p:tag name="KSO_WM_UNIT_INDEX" val="72"/>
  <p:tag name="KSO_WM_BEAUTIFY_FLAG" val="#wm#"/>
  <p:tag name="KSO_WM_TAG_VERSION" val="3.0"/>
  <p:tag name="KSO_WM_UNIT_ID" val="_1*i*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1.xml><?xml version="1.0" encoding="utf-8"?>
<p:tagLst xmlns:p="http://schemas.openxmlformats.org/presentationml/2006/main">
  <p:tag name="KSO_WM_UNIT_TYPE" val="i"/>
  <p:tag name="KSO_WM_UNIT_INDEX" val="58"/>
  <p:tag name="KSO_WM_BEAUTIFY_FLAG" val="#wm#"/>
  <p:tag name="KSO_WM_TAG_VERSION" val="3.0"/>
  <p:tag name="KSO_WM_UNIT_ID" val="_1*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2.xml><?xml version="1.0" encoding="utf-8"?>
<p:tagLst xmlns:p="http://schemas.openxmlformats.org/presentationml/2006/main">
  <p:tag name="KSO_WM_UNIT_TYPE" val="i"/>
  <p:tag name="KSO_WM_UNIT_INDEX" val="300"/>
  <p:tag name="KSO_WM_BEAUTIFY_FLAG" val="#wm#"/>
  <p:tag name="KSO_WM_TAG_VERSION" val="3.0"/>
  <p:tag name="KSO_WM_UNIT_ID" val="_1*i*3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3.xml><?xml version="1.0" encoding="utf-8"?>
<p:tagLst xmlns:p="http://schemas.openxmlformats.org/presentationml/2006/main">
  <p:tag name="KSO_WM_UNIT_TYPE" val="i"/>
  <p:tag name="KSO_WM_UNIT_INDEX" val="294"/>
  <p:tag name="KSO_WM_BEAUTIFY_FLAG" val="#wm#"/>
  <p:tag name="KSO_WM_TAG_VERSION" val="3.0"/>
  <p:tag name="KSO_WM_UNIT_ID" val="_1*i*2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4.xml><?xml version="1.0" encoding="utf-8"?>
<p:tagLst xmlns:p="http://schemas.openxmlformats.org/presentationml/2006/main">
  <p:tag name="KSO_WM_UNIT_TYPE" val="i"/>
  <p:tag name="KSO_WM_UNIT_INDEX" val="276"/>
  <p:tag name="KSO_WM_BEAUTIFY_FLAG" val="#wm#"/>
  <p:tag name="KSO_WM_TAG_VERSION" val="3.0"/>
  <p:tag name="KSO_WM_UNIT_ID" val="_1*i*2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p="http://schemas.openxmlformats.org/presentationml/2006/main">
  <p:tag name="KSO_WM_UNIT_TYPE" val="i"/>
  <p:tag name="KSO_WM_UNIT_INDEX" val="268"/>
  <p:tag name="KSO_WM_BEAUTIFY_FLAG" val="#wm#"/>
  <p:tag name="KSO_WM_TAG_VERSION" val="3.0"/>
  <p:tag name="KSO_WM_UNIT_ID" val="_1*i*2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6.xml><?xml version="1.0" encoding="utf-8"?>
<p:tagLst xmlns:p="http://schemas.openxmlformats.org/presentationml/2006/main">
  <p:tag name="KSO_WM_UNIT_TYPE" val="i"/>
  <p:tag name="KSO_WM_UNIT_INDEX" val="253"/>
  <p:tag name="KSO_WM_BEAUTIFY_FLAG" val="#wm#"/>
  <p:tag name="KSO_WM_TAG_VERSION" val="3.0"/>
  <p:tag name="KSO_WM_UNIT_ID" val="_1*i*2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7.xml><?xml version="1.0" encoding="utf-8"?>
<p:tagLst xmlns:p="http://schemas.openxmlformats.org/presentationml/2006/main">
  <p:tag name="KSO_WM_UNIT_TYPE" val="i"/>
  <p:tag name="KSO_WM_UNIT_INDEX" val="245"/>
  <p:tag name="KSO_WM_BEAUTIFY_FLAG" val="#wm#"/>
  <p:tag name="KSO_WM_TAG_VERSION" val="3.0"/>
  <p:tag name="KSO_WM_UNIT_ID" val="_1*i*2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p="http://schemas.openxmlformats.org/presentationml/2006/main">
  <p:tag name="KSO_WM_UNIT_TYPE" val="i"/>
  <p:tag name="KSO_WM_UNIT_INDEX" val="229"/>
  <p:tag name="KSO_WM_BEAUTIFY_FLAG" val="#wm#"/>
  <p:tag name="KSO_WM_TAG_VERSION" val="3.0"/>
  <p:tag name="KSO_WM_UNIT_ID" val="_1*i*2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9.xml><?xml version="1.0" encoding="utf-8"?>
<p:tagLst xmlns:p="http://schemas.openxmlformats.org/presentationml/2006/main">
  <p:tag name="KSO_WM_UNIT_TYPE" val="i"/>
  <p:tag name="KSO_WM_UNIT_INDEX" val="219"/>
  <p:tag name="KSO_WM_BEAUTIFY_FLAG" val="#wm#"/>
  <p:tag name="KSO_WM_TAG_VERSION" val="3.0"/>
  <p:tag name="KSO_WM_UNIT_ID" val="_1*i*2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0.xml><?xml version="1.0" encoding="utf-8"?>
<p:tagLst xmlns:p="http://schemas.openxmlformats.org/presentationml/2006/main">
  <p:tag name="KSO_WM_UNIT_TYPE" val="i"/>
  <p:tag name="KSO_WM_UNIT_INDEX" val="206"/>
  <p:tag name="KSO_WM_BEAUTIFY_FLAG" val="#wm#"/>
  <p:tag name="KSO_WM_TAG_VERSION" val="3.0"/>
  <p:tag name="KSO_WM_UNIT_ID" val="_1*i*2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p="http://schemas.openxmlformats.org/presentationml/2006/main">
  <p:tag name="KSO_WM_UNIT_TYPE" val="i"/>
  <p:tag name="KSO_WM_UNIT_INDEX" val="194"/>
  <p:tag name="KSO_WM_BEAUTIFY_FLAG" val="#wm#"/>
  <p:tag name="KSO_WM_TAG_VERSION" val="3.0"/>
  <p:tag name="KSO_WM_UNIT_ID" val="_1*i*1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p="http://schemas.openxmlformats.org/presentationml/2006/main">
  <p:tag name="KSO_WM_UNIT_TYPE" val="i"/>
  <p:tag name="KSO_WM_UNIT_INDEX" val="181"/>
  <p:tag name="KSO_WM_BEAUTIFY_FLAG" val="#wm#"/>
  <p:tag name="KSO_WM_TAG_VERSION" val="3.0"/>
  <p:tag name="KSO_WM_UNIT_ID" val="_1*i*1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3.xml><?xml version="1.0" encoding="utf-8"?>
<p:tagLst xmlns:p="http://schemas.openxmlformats.org/presentationml/2006/main">
  <p:tag name="KSO_WM_UNIT_TYPE" val="i"/>
  <p:tag name="KSO_WM_UNIT_INDEX" val="171"/>
  <p:tag name="KSO_WM_BEAUTIFY_FLAG" val="#wm#"/>
  <p:tag name="KSO_WM_TAG_VERSION" val="3.0"/>
  <p:tag name="KSO_WM_UNIT_ID" val="_1*i*1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4.xml><?xml version="1.0" encoding="utf-8"?>
<p:tagLst xmlns:p="http://schemas.openxmlformats.org/presentationml/2006/main">
  <p:tag name="KSO_WM_UNIT_TYPE" val="i"/>
  <p:tag name="KSO_WM_UNIT_INDEX" val="159"/>
  <p:tag name="KSO_WM_BEAUTIFY_FLAG" val="#wm#"/>
  <p:tag name="KSO_WM_TAG_VERSION" val="3.0"/>
  <p:tag name="KSO_WM_UNIT_ID" val="_1*i*1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5.xml><?xml version="1.0" encoding="utf-8"?>
<p:tagLst xmlns:p="http://schemas.openxmlformats.org/presentationml/2006/main">
  <p:tag name="KSO_WM_UNIT_TYPE" val="i"/>
  <p:tag name="KSO_WM_UNIT_INDEX" val="143"/>
  <p:tag name="KSO_WM_BEAUTIFY_FLAG" val="#wm#"/>
  <p:tag name="KSO_WM_TAG_VERSION" val="3.0"/>
  <p:tag name="KSO_WM_UNIT_ID" val="_1*i*1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p="http://schemas.openxmlformats.org/presentationml/2006/main">
  <p:tag name="KSO_WM_UNIT_TYPE" val="i"/>
  <p:tag name="KSO_WM_UNIT_INDEX" val="133"/>
  <p:tag name="KSO_WM_BEAUTIFY_FLAG" val="#wm#"/>
  <p:tag name="KSO_WM_TAG_VERSION" val="3.0"/>
  <p:tag name="KSO_WM_UNIT_ID" val="_1*i*1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p="http://schemas.openxmlformats.org/presentationml/2006/main">
  <p:tag name="KSO_WM_UNIT_TYPE" val="i"/>
  <p:tag name="KSO_WM_UNIT_INDEX" val="120"/>
  <p:tag name="KSO_WM_BEAUTIFY_FLAG" val="#wm#"/>
  <p:tag name="KSO_WM_TAG_VERSION" val="3.0"/>
  <p:tag name="KSO_WM_UNIT_ID" val="_1*i*1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p="http://schemas.openxmlformats.org/presentationml/2006/main">
  <p:tag name="KSO_WM_UNIT_TYPE" val="i"/>
  <p:tag name="KSO_WM_UNIT_INDEX" val="109"/>
  <p:tag name="KSO_WM_BEAUTIFY_FLAG" val="#wm#"/>
  <p:tag name="KSO_WM_TAG_VERSION" val="3.0"/>
  <p:tag name="KSO_WM_UNIT_ID" val="_1*i*1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p="http://schemas.openxmlformats.org/presentationml/2006/main">
  <p:tag name="KSO_WM_UNIT_TYPE" val="i"/>
  <p:tag name="KSO_WM_UNIT_INDEX" val="92"/>
  <p:tag name="KSO_WM_BEAUTIFY_FLAG" val="#wm#"/>
  <p:tag name="KSO_WM_TAG_VERSION" val="3.0"/>
  <p:tag name="KSO_WM_UNIT_ID" val="_1*i*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p="http://schemas.openxmlformats.org/presentationml/2006/main">
  <p:tag name="KSO_WM_UNIT_TYPE" val="i"/>
  <p:tag name="KSO_WM_UNIT_INDEX" val="84"/>
  <p:tag name="KSO_WM_BEAUTIFY_FLAG" val="#wm#"/>
  <p:tag name="KSO_WM_TAG_VERSION" val="3.0"/>
  <p:tag name="KSO_WM_UNIT_ID" val="_1*i*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p="http://schemas.openxmlformats.org/presentationml/2006/main">
  <p:tag name="KSO_WM_UNIT_TYPE" val="i"/>
  <p:tag name="KSO_WM_UNIT_INDEX" val="68"/>
  <p:tag name="KSO_WM_BEAUTIFY_FLAG" val="#wm#"/>
  <p:tag name="KSO_WM_TAG_VERSION" val="3.0"/>
  <p:tag name="KSO_WM_UNIT_ID" val="_1*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p="http://schemas.openxmlformats.org/presentationml/2006/main">
  <p:tag name="KSO_WM_UNIT_TYPE" val="i"/>
  <p:tag name="KSO_WM_UNIT_INDEX" val="60"/>
  <p:tag name="KSO_WM_BEAUTIFY_FLAG" val="#wm#"/>
  <p:tag name="KSO_WM_TAG_VERSION" val="3.0"/>
  <p:tag name="KSO_WM_UNIT_ID" val="_1*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3.xml><?xml version="1.0" encoding="utf-8"?>
<p:tagLst xmlns:p="http://schemas.openxmlformats.org/presentationml/2006/main">
  <p:tag name="KSO_WM_UNIT_TYPE" val="i"/>
  <p:tag name="KSO_WM_UNIT_INDEX" val="45"/>
  <p:tag name="KSO_WM_BEAUTIFY_FLAG" val="#wm#"/>
  <p:tag name="KSO_WM_TAG_VERSION" val="3.0"/>
  <p:tag name="KSO_WM_UNIT_ID" val="_1*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4.xml><?xml version="1.0" encoding="utf-8"?>
<p:tagLst xmlns:p="http://schemas.openxmlformats.org/presentationml/2006/main">
  <p:tag name="KSO_WM_UNIT_TYPE" val="i"/>
  <p:tag name="KSO_WM_UNIT_INDEX" val="309"/>
  <p:tag name="KSO_WM_BEAUTIFY_FLAG" val="#wm#"/>
  <p:tag name="KSO_WM_TAG_VERSION" val="3.0"/>
  <p:tag name="KSO_WM_UNIT_ID" val="_1*i*3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p="http://schemas.openxmlformats.org/presentationml/2006/main">
  <p:tag name="KSO_WM_UNIT_TYPE" val="i"/>
  <p:tag name="KSO_WM_UNIT_INDEX" val="306"/>
  <p:tag name="KSO_WM_BEAUTIFY_FLAG" val="#wm#"/>
  <p:tag name="KSO_WM_TAG_VERSION" val="3.0"/>
  <p:tag name="KSO_WM_UNIT_ID" val="_1*i*3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p="http://schemas.openxmlformats.org/presentationml/2006/main">
  <p:tag name="KSO_WM_UNIT_TYPE" val="i"/>
  <p:tag name="KSO_WM_UNIT_INDEX" val="285"/>
  <p:tag name="KSO_WM_BEAUTIFY_FLAG" val="#wm#"/>
  <p:tag name="KSO_WM_TAG_VERSION" val="3.0"/>
  <p:tag name="KSO_WM_UNIT_ID" val="_1*i*2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7.xml><?xml version="1.0" encoding="utf-8"?>
<p:tagLst xmlns:p="http://schemas.openxmlformats.org/presentationml/2006/main">
  <p:tag name="KSO_WM_UNIT_TYPE" val="i"/>
  <p:tag name="KSO_WM_UNIT_INDEX" val="277"/>
  <p:tag name="KSO_WM_BEAUTIFY_FLAG" val="#wm#"/>
  <p:tag name="KSO_WM_TAG_VERSION" val="3.0"/>
  <p:tag name="KSO_WM_UNIT_ID" val="_1*i*2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8.xml><?xml version="1.0" encoding="utf-8"?>
<p:tagLst xmlns:p="http://schemas.openxmlformats.org/presentationml/2006/main">
  <p:tag name="KSO_WM_UNIT_TYPE" val="i"/>
  <p:tag name="KSO_WM_UNIT_INDEX" val="260"/>
  <p:tag name="KSO_WM_BEAUTIFY_FLAG" val="#wm#"/>
  <p:tag name="KSO_WM_TAG_VERSION" val="3.0"/>
  <p:tag name="KSO_WM_UNIT_ID" val="_1*i*2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9.xml><?xml version="1.0" encoding="utf-8"?>
<p:tagLst xmlns:p="http://schemas.openxmlformats.org/presentationml/2006/main">
  <p:tag name="KSO_WM_UNIT_TYPE" val="i"/>
  <p:tag name="KSO_WM_UNIT_INDEX" val="251"/>
  <p:tag name="KSO_WM_BEAUTIFY_FLAG" val="#wm#"/>
  <p:tag name="KSO_WM_TAG_VERSION" val="3.0"/>
  <p:tag name="KSO_WM_UNIT_ID" val="_1*i*2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0.xml><?xml version="1.0" encoding="utf-8"?>
<p:tagLst xmlns:p="http://schemas.openxmlformats.org/presentationml/2006/main">
  <p:tag name="KSO_WM_UNIT_TYPE" val="i"/>
  <p:tag name="KSO_WM_UNIT_INDEX" val="233"/>
  <p:tag name="KSO_WM_BEAUTIFY_FLAG" val="#wm#"/>
  <p:tag name="KSO_WM_TAG_VERSION" val="3.0"/>
  <p:tag name="KSO_WM_UNIT_ID" val="_1*i*2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1.xml><?xml version="1.0" encoding="utf-8"?>
<p:tagLst xmlns:p="http://schemas.openxmlformats.org/presentationml/2006/main">
  <p:tag name="KSO_WM_UNIT_TYPE" val="i"/>
  <p:tag name="KSO_WM_UNIT_INDEX" val="223"/>
  <p:tag name="KSO_WM_BEAUTIFY_FLAG" val="#wm#"/>
  <p:tag name="KSO_WM_TAG_VERSION" val="3.0"/>
  <p:tag name="KSO_WM_UNIT_ID" val="_1*i*2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2.xml><?xml version="1.0" encoding="utf-8"?>
<p:tagLst xmlns:p="http://schemas.openxmlformats.org/presentationml/2006/main">
  <p:tag name="KSO_WM_UNIT_TYPE" val="i"/>
  <p:tag name="KSO_WM_UNIT_INDEX" val="209"/>
  <p:tag name="KSO_WM_BEAUTIFY_FLAG" val="#wm#"/>
  <p:tag name="KSO_WM_TAG_VERSION" val="3.0"/>
  <p:tag name="KSO_WM_UNIT_ID" val="_1*i*2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3.xml><?xml version="1.0" encoding="utf-8"?>
<p:tagLst xmlns:p="http://schemas.openxmlformats.org/presentationml/2006/main">
  <p:tag name="KSO_WM_UNIT_TYPE" val="i"/>
  <p:tag name="KSO_WM_UNIT_INDEX" val="196"/>
  <p:tag name="KSO_WM_BEAUTIFY_FLAG" val="#wm#"/>
  <p:tag name="KSO_WM_TAG_VERSION" val="3.0"/>
  <p:tag name="KSO_WM_UNIT_ID" val="_1*i*1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4.xml><?xml version="1.0" encoding="utf-8"?>
<p:tagLst xmlns:p="http://schemas.openxmlformats.org/presentationml/2006/main">
  <p:tag name="KSO_WM_UNIT_TYPE" val="i"/>
  <p:tag name="KSO_WM_UNIT_INDEX" val="180"/>
  <p:tag name="KSO_WM_BEAUTIFY_FLAG" val="#wm#"/>
  <p:tag name="KSO_WM_TAG_VERSION" val="3.0"/>
  <p:tag name="KSO_WM_UNIT_ID" val="_1*i*1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5.xml><?xml version="1.0" encoding="utf-8"?>
<p:tagLst xmlns:p="http://schemas.openxmlformats.org/presentationml/2006/main">
  <p:tag name="KSO_WM_UNIT_TYPE" val="i"/>
  <p:tag name="KSO_WM_UNIT_INDEX" val="169"/>
  <p:tag name="KSO_WM_BEAUTIFY_FLAG" val="#wm#"/>
  <p:tag name="KSO_WM_TAG_VERSION" val="3.0"/>
  <p:tag name="KSO_WM_UNIT_ID" val="_1*i*1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6.xml><?xml version="1.0" encoding="utf-8"?>
<p:tagLst xmlns:p="http://schemas.openxmlformats.org/presentationml/2006/main">
  <p:tag name="KSO_WM_UNIT_TYPE" val="i"/>
  <p:tag name="KSO_WM_UNIT_INDEX" val="156"/>
  <p:tag name="KSO_WM_BEAUTIFY_FLAG" val="#wm#"/>
  <p:tag name="KSO_WM_TAG_VERSION" val="3.0"/>
  <p:tag name="KSO_WM_UNIT_ID" val="_1*i*1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7.xml><?xml version="1.0" encoding="utf-8"?>
<p:tagLst xmlns:p="http://schemas.openxmlformats.org/presentationml/2006/main">
  <p:tag name="KSO_WM_UNIT_TYPE" val="i"/>
  <p:tag name="KSO_WM_UNIT_INDEX" val="140"/>
  <p:tag name="KSO_WM_BEAUTIFY_FLAG" val="#wm#"/>
  <p:tag name="KSO_WM_TAG_VERSION" val="3.0"/>
  <p:tag name="KSO_WM_UNIT_ID" val="_1*i*1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8.xml><?xml version="1.0" encoding="utf-8"?>
<p:tagLst xmlns:p="http://schemas.openxmlformats.org/presentationml/2006/main">
  <p:tag name="KSO_WM_UNIT_TYPE" val="i"/>
  <p:tag name="KSO_WM_UNIT_INDEX" val="129"/>
  <p:tag name="KSO_WM_BEAUTIFY_FLAG" val="#wm#"/>
  <p:tag name="KSO_WM_TAG_VERSION" val="3.0"/>
  <p:tag name="KSO_WM_UNIT_ID" val="_1*i*1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9.xml><?xml version="1.0" encoding="utf-8"?>
<p:tagLst xmlns:p="http://schemas.openxmlformats.org/presentationml/2006/main">
  <p:tag name="KSO_WM_UNIT_TYPE" val="i"/>
  <p:tag name="KSO_WM_UNIT_INDEX" val="111"/>
  <p:tag name="KSO_WM_BEAUTIFY_FLAG" val="#wm#"/>
  <p:tag name="KSO_WM_TAG_VERSION" val="3.0"/>
  <p:tag name="KSO_WM_UNIT_ID" val="_1*i*1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0.xml><?xml version="1.0" encoding="utf-8"?>
<p:tagLst xmlns:p="http://schemas.openxmlformats.org/presentationml/2006/main">
  <p:tag name="KSO_WM_UNIT_TYPE" val="i"/>
  <p:tag name="KSO_WM_UNIT_INDEX" val="101"/>
  <p:tag name="KSO_WM_BEAUTIFY_FLAG" val="#wm#"/>
  <p:tag name="KSO_WM_TAG_VERSION" val="3.0"/>
  <p:tag name="KSO_WM_UNIT_ID" val="_1*i*1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1.xml><?xml version="1.0" encoding="utf-8"?>
<p:tagLst xmlns:p="http://schemas.openxmlformats.org/presentationml/2006/main">
  <p:tag name="KSO_WM_UNIT_TYPE" val="i"/>
  <p:tag name="KSO_WM_UNIT_INDEX" val="82"/>
  <p:tag name="KSO_WM_BEAUTIFY_FLAG" val="#wm#"/>
  <p:tag name="KSO_WM_TAG_VERSION" val="3.0"/>
  <p:tag name="KSO_WM_UNIT_ID" val="_1*i*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2.xml><?xml version="1.0" encoding="utf-8"?>
<p:tagLst xmlns:p="http://schemas.openxmlformats.org/presentationml/2006/main">
  <p:tag name="KSO_WM_UNIT_TYPE" val="i"/>
  <p:tag name="KSO_WM_UNIT_INDEX" val="75"/>
  <p:tag name="KSO_WM_BEAUTIFY_FLAG" val="#wm#"/>
  <p:tag name="KSO_WM_TAG_VERSION" val="3.0"/>
  <p:tag name="KSO_WM_UNIT_ID" val="_1*i*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3.xml><?xml version="1.0" encoding="utf-8"?>
<p:tagLst xmlns:p="http://schemas.openxmlformats.org/presentationml/2006/main">
  <p:tag name="KSO_WM_UNIT_TYPE" val="i"/>
  <p:tag name="KSO_WM_UNIT_INDEX" val="55"/>
  <p:tag name="KSO_WM_BEAUTIFY_FLAG" val="#wm#"/>
  <p:tag name="KSO_WM_TAG_VERSION" val="3.0"/>
  <p:tag name="KSO_WM_UNIT_ID" val="_1*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UNIT_TYPE" val="i"/>
  <p:tag name="KSO_WM_UNIT_INDEX" val="49"/>
  <p:tag name="KSO_WM_BEAUTIFY_FLAG" val="#wm#"/>
  <p:tag name="KSO_WM_TAG_VERSION" val="3.0"/>
  <p:tag name="KSO_WM_UNIT_ID" val="_1*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5.xml><?xml version="1.0" encoding="utf-8"?>
<p:tagLst xmlns:p="http://schemas.openxmlformats.org/presentationml/2006/main">
  <p:tag name="KSO_WM_UNIT_TYPE" val="i"/>
  <p:tag name="KSO_WM_UNIT_INDEX" val="35"/>
  <p:tag name="KSO_WM_BEAUTIFY_FLAG" val="#wm#"/>
  <p:tag name="KSO_WM_TAG_VERSION" val="3.0"/>
  <p:tag name="KSO_WM_UNIT_ID" val="_1*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6.xml><?xml version="1.0" encoding="utf-8"?>
<p:tagLst xmlns:p="http://schemas.openxmlformats.org/presentationml/2006/main">
  <p:tag name="KSO_WM_UNIT_TYPE" val="i"/>
  <p:tag name="KSO_WM_UNIT_INDEX" val="321"/>
  <p:tag name="KSO_WM_BEAUTIFY_FLAG" val="#wm#"/>
  <p:tag name="KSO_WM_TAG_VERSION" val="3.0"/>
  <p:tag name="KSO_WM_UNIT_ID" val="_1*i*3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7.xml><?xml version="1.0" encoding="utf-8"?>
<p:tagLst xmlns:p="http://schemas.openxmlformats.org/presentationml/2006/main">
  <p:tag name="KSO_WM_UNIT_TYPE" val="i"/>
  <p:tag name="KSO_WM_UNIT_INDEX" val="317"/>
  <p:tag name="KSO_WM_BEAUTIFY_FLAG" val="#wm#"/>
  <p:tag name="KSO_WM_TAG_VERSION" val="3.0"/>
  <p:tag name="KSO_WM_UNIT_ID" val="_1*i*3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8.xml><?xml version="1.0" encoding="utf-8"?>
<p:tagLst xmlns:p="http://schemas.openxmlformats.org/presentationml/2006/main">
  <p:tag name="KSO_WM_UNIT_TYPE" val="i"/>
  <p:tag name="KSO_WM_UNIT_INDEX" val="298"/>
  <p:tag name="KSO_WM_BEAUTIFY_FLAG" val="#wm#"/>
  <p:tag name="KSO_WM_TAG_VERSION" val="3.0"/>
  <p:tag name="KSO_WM_UNIT_ID" val="_1*i*2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9.xml><?xml version="1.0" encoding="utf-8"?>
<p:tagLst xmlns:p="http://schemas.openxmlformats.org/presentationml/2006/main">
  <p:tag name="KSO_WM_UNIT_TYPE" val="i"/>
  <p:tag name="KSO_WM_UNIT_INDEX" val="289"/>
  <p:tag name="KSO_WM_BEAUTIFY_FLAG" val="#wm#"/>
  <p:tag name="KSO_WM_TAG_VERSION" val="3.0"/>
  <p:tag name="KSO_WM_UNIT_ID" val="_1*i*2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0.xml><?xml version="1.0" encoding="utf-8"?>
<p:tagLst xmlns:p="http://schemas.openxmlformats.org/presentationml/2006/main">
  <p:tag name="KSO_WM_UNIT_TYPE" val="i"/>
  <p:tag name="KSO_WM_UNIT_INDEX" val="269"/>
  <p:tag name="KSO_WM_BEAUTIFY_FLAG" val="#wm#"/>
  <p:tag name="KSO_WM_TAG_VERSION" val="3.0"/>
  <p:tag name="KSO_WM_UNIT_ID" val="_1*i*2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1.xml><?xml version="1.0" encoding="utf-8"?>
<p:tagLst xmlns:p="http://schemas.openxmlformats.org/presentationml/2006/main">
  <p:tag name="KSO_WM_UNIT_TYPE" val="i"/>
  <p:tag name="KSO_WM_UNIT_INDEX" val="259"/>
  <p:tag name="KSO_WM_BEAUTIFY_FLAG" val="#wm#"/>
  <p:tag name="KSO_WM_TAG_VERSION" val="3.0"/>
  <p:tag name="KSO_WM_UNIT_ID" val="_1*i*2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2.xml><?xml version="1.0" encoding="utf-8"?>
<p:tagLst xmlns:p="http://schemas.openxmlformats.org/presentationml/2006/main">
  <p:tag name="KSO_WM_UNIT_TYPE" val="i"/>
  <p:tag name="KSO_WM_UNIT_INDEX" val="240"/>
  <p:tag name="KSO_WM_BEAUTIFY_FLAG" val="#wm#"/>
  <p:tag name="KSO_WM_TAG_VERSION" val="3.0"/>
  <p:tag name="KSO_WM_UNIT_ID" val="_1*i*2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3.xml><?xml version="1.0" encoding="utf-8"?>
<p:tagLst xmlns:p="http://schemas.openxmlformats.org/presentationml/2006/main">
  <p:tag name="KSO_WM_UNIT_TYPE" val="i"/>
  <p:tag name="KSO_WM_UNIT_INDEX" val="228"/>
  <p:tag name="KSO_WM_BEAUTIFY_FLAG" val="#wm#"/>
  <p:tag name="KSO_WM_TAG_VERSION" val="3.0"/>
  <p:tag name="KSO_WM_UNIT_ID" val="_1*i*2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4.xml><?xml version="1.0" encoding="utf-8"?>
<p:tagLst xmlns:p="http://schemas.openxmlformats.org/presentationml/2006/main">
  <p:tag name="KSO_WM_UNIT_TYPE" val="i"/>
  <p:tag name="KSO_WM_UNIT_INDEX" val="212"/>
  <p:tag name="KSO_WM_BEAUTIFY_FLAG" val="#wm#"/>
  <p:tag name="KSO_WM_TAG_VERSION" val="3.0"/>
  <p:tag name="KSO_WM_UNIT_ID" val="_1*i*2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5.xml><?xml version="1.0" encoding="utf-8"?>
<p:tagLst xmlns:p="http://schemas.openxmlformats.org/presentationml/2006/main">
  <p:tag name="KSO_WM_UNIT_TYPE" val="i"/>
  <p:tag name="KSO_WM_UNIT_INDEX" val="198"/>
  <p:tag name="KSO_WM_BEAUTIFY_FLAG" val="#wm#"/>
  <p:tag name="KSO_WM_TAG_VERSION" val="3.0"/>
  <p:tag name="KSO_WM_UNIT_ID" val="_1*i*1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6.xml><?xml version="1.0" encoding="utf-8"?>
<p:tagLst xmlns:p="http://schemas.openxmlformats.org/presentationml/2006/main">
  <p:tag name="KSO_WM_UNIT_TYPE" val="i"/>
  <p:tag name="KSO_WM_UNIT_INDEX" val="179"/>
  <p:tag name="KSO_WM_BEAUTIFY_FLAG" val="#wm#"/>
  <p:tag name="KSO_WM_TAG_VERSION" val="3.0"/>
  <p:tag name="KSO_WM_UNIT_ID" val="_1*i*1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7.xml><?xml version="1.0" encoding="utf-8"?>
<p:tagLst xmlns:p="http://schemas.openxmlformats.org/presentationml/2006/main">
  <p:tag name="KSO_WM_UNIT_TYPE" val="i"/>
  <p:tag name="KSO_WM_UNIT_INDEX" val="167"/>
  <p:tag name="KSO_WM_BEAUTIFY_FLAG" val="#wm#"/>
  <p:tag name="KSO_WM_TAG_VERSION" val="3.0"/>
  <p:tag name="KSO_WM_UNIT_ID" val="_1*i*1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8.xml><?xml version="1.0" encoding="utf-8"?>
<p:tagLst xmlns:p="http://schemas.openxmlformats.org/presentationml/2006/main">
  <p:tag name="KSO_WM_UNIT_TYPE" val="i"/>
  <p:tag name="KSO_WM_UNIT_INDEX" val="153"/>
  <p:tag name="KSO_WM_BEAUTIFY_FLAG" val="#wm#"/>
  <p:tag name="KSO_WM_TAG_VERSION" val="3.0"/>
  <p:tag name="KSO_WM_UNIT_ID" val="_1*i*1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9.xml><?xml version="1.0" encoding="utf-8"?>
<p:tagLst xmlns:p="http://schemas.openxmlformats.org/presentationml/2006/main">
  <p:tag name="KSO_WM_UNIT_TYPE" val="i"/>
  <p:tag name="KSO_WM_UNIT_INDEX" val="134"/>
  <p:tag name="KSO_WM_BEAUTIFY_FLAG" val="#wm#"/>
  <p:tag name="KSO_WM_TAG_VERSION" val="3.0"/>
  <p:tag name="KSO_WM_UNIT_ID" val="_1*i*1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0.xml><?xml version="1.0" encoding="utf-8"?>
<p:tagLst xmlns:p="http://schemas.openxmlformats.org/presentationml/2006/main">
  <p:tag name="KSO_WM_UNIT_TYPE" val="i"/>
  <p:tag name="KSO_WM_UNIT_INDEX" val="122"/>
  <p:tag name="KSO_WM_BEAUTIFY_FLAG" val="#wm#"/>
  <p:tag name="KSO_WM_TAG_VERSION" val="3.0"/>
  <p:tag name="KSO_WM_UNIT_ID" val="_1*i*1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1.xml><?xml version="1.0" encoding="utf-8"?>
<p:tagLst xmlns:p="http://schemas.openxmlformats.org/presentationml/2006/main">
  <p:tag name="KSO_WM_UNIT_TYPE" val="i"/>
  <p:tag name="KSO_WM_UNIT_INDEX" val="102"/>
  <p:tag name="KSO_WM_BEAUTIFY_FLAG" val="#wm#"/>
  <p:tag name="KSO_WM_TAG_VERSION" val="3.0"/>
  <p:tag name="KSO_WM_UNIT_ID" val="_1*i*1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2.xml><?xml version="1.0" encoding="utf-8"?>
<p:tagLst xmlns:p="http://schemas.openxmlformats.org/presentationml/2006/main">
  <p:tag name="KSO_WM_UNIT_TYPE" val="i"/>
  <p:tag name="KSO_WM_UNIT_INDEX" val="91"/>
  <p:tag name="KSO_WM_BEAUTIFY_FLAG" val="#wm#"/>
  <p:tag name="KSO_WM_TAG_VERSION" val="3.0"/>
  <p:tag name="KSO_WM_UNIT_ID" val="_1*i*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3.xml><?xml version="1.0" encoding="utf-8"?>
<p:tagLst xmlns:p="http://schemas.openxmlformats.org/presentationml/2006/main">
  <p:tag name="KSO_WM_UNIT_TYPE" val="i"/>
  <p:tag name="KSO_WM_UNIT_INDEX" val="70"/>
  <p:tag name="KSO_WM_BEAUTIFY_FLAG" val="#wm#"/>
  <p:tag name="KSO_WM_TAG_VERSION" val="3.0"/>
  <p:tag name="KSO_WM_UNIT_ID" val="_1*i*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4.xml><?xml version="1.0" encoding="utf-8"?>
<p:tagLst xmlns:p="http://schemas.openxmlformats.org/presentationml/2006/main">
  <p:tag name="KSO_WM_UNIT_TYPE" val="i"/>
  <p:tag name="KSO_WM_UNIT_INDEX" val="62"/>
  <p:tag name="KSO_WM_BEAUTIFY_FLAG" val="#wm#"/>
  <p:tag name="KSO_WM_TAG_VERSION" val="3.0"/>
  <p:tag name="KSO_WM_UNIT_ID" val="_1*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5.xml><?xml version="1.0" encoding="utf-8"?>
<p:tagLst xmlns:p="http://schemas.openxmlformats.org/presentationml/2006/main">
  <p:tag name="KSO_WM_UNIT_TYPE" val="i"/>
  <p:tag name="KSO_WM_UNIT_INDEX" val="42"/>
  <p:tag name="KSO_WM_BEAUTIFY_FLAG" val="#wm#"/>
  <p:tag name="KSO_WM_TAG_VERSION" val="3.0"/>
  <p:tag name="KSO_WM_UNIT_ID" val="_1*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6.xml><?xml version="1.0" encoding="utf-8"?>
<p:tagLst xmlns:p="http://schemas.openxmlformats.org/presentationml/2006/main">
  <p:tag name="KSO_WM_UNIT_TYPE" val="i"/>
  <p:tag name="KSO_WM_UNIT_INDEX" val="38"/>
  <p:tag name="KSO_WM_BEAUTIFY_FLAG" val="#wm#"/>
  <p:tag name="KSO_WM_TAG_VERSION" val="3.0"/>
  <p:tag name="KSO_WM_UNIT_ID" val="_1*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7.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8.xml><?xml version="1.0" encoding="utf-8"?>
<p:tagLst xmlns:p="http://schemas.openxmlformats.org/presentationml/2006/main">
  <p:tag name="KSO_WM_UNIT_TYPE" val="i"/>
  <p:tag name="KSO_WM_UNIT_INDEX" val="335"/>
  <p:tag name="KSO_WM_BEAUTIFY_FLAG" val="#wm#"/>
  <p:tag name="KSO_WM_TAG_VERSION" val="3.0"/>
  <p:tag name="KSO_WM_UNIT_ID" val="_1*i*3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9.xml><?xml version="1.0" encoding="utf-8"?>
<p:tagLst xmlns:p="http://schemas.openxmlformats.org/presentationml/2006/main">
  <p:tag name="KSO_WM_UNIT_TYPE" val="i"/>
  <p:tag name="KSO_WM_UNIT_INDEX" val="328"/>
  <p:tag name="KSO_WM_BEAUTIFY_FLAG" val="#wm#"/>
  <p:tag name="KSO_WM_TAG_VERSION" val="3.0"/>
  <p:tag name="KSO_WM_UNIT_ID" val="_1*i*3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0.xml><?xml version="1.0" encoding="utf-8"?>
<p:tagLst xmlns:p="http://schemas.openxmlformats.org/presentationml/2006/main">
  <p:tag name="KSO_WM_UNIT_TYPE" val="i"/>
  <p:tag name="KSO_WM_UNIT_INDEX" val="311"/>
  <p:tag name="KSO_WM_BEAUTIFY_FLAG" val="#wm#"/>
  <p:tag name="KSO_WM_TAG_VERSION" val="3.0"/>
  <p:tag name="KSO_WM_UNIT_ID" val="_1*i*3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1.xml><?xml version="1.0" encoding="utf-8"?>
<p:tagLst xmlns:p="http://schemas.openxmlformats.org/presentationml/2006/main">
  <p:tag name="KSO_WM_UNIT_TYPE" val="i"/>
  <p:tag name="KSO_WM_UNIT_INDEX" val="304"/>
  <p:tag name="KSO_WM_BEAUTIFY_FLAG" val="#wm#"/>
  <p:tag name="KSO_WM_TAG_VERSION" val="3.0"/>
  <p:tag name="KSO_WM_UNIT_ID" val="_1*i*3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2.xml><?xml version="1.0" encoding="utf-8"?>
<p:tagLst xmlns:p="http://schemas.openxmlformats.org/presentationml/2006/main">
  <p:tag name="KSO_WM_UNIT_TYPE" val="i"/>
  <p:tag name="KSO_WM_UNIT_INDEX" val="280"/>
  <p:tag name="KSO_WM_BEAUTIFY_FLAG" val="#wm#"/>
  <p:tag name="KSO_WM_TAG_VERSION" val="3.0"/>
  <p:tag name="KSO_WM_UNIT_ID" val="_1*i*2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3.xml><?xml version="1.0" encoding="utf-8"?>
<p:tagLst xmlns:p="http://schemas.openxmlformats.org/presentationml/2006/main">
  <p:tag name="KSO_WM_UNIT_TYPE" val="i"/>
  <p:tag name="KSO_WM_UNIT_INDEX" val="270"/>
  <p:tag name="KSO_WM_BEAUTIFY_FLAG" val="#wm#"/>
  <p:tag name="KSO_WM_TAG_VERSION" val="3.0"/>
  <p:tag name="KSO_WM_UNIT_ID" val="_1*i*2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4.xml><?xml version="1.0" encoding="utf-8"?>
<p:tagLst xmlns:p="http://schemas.openxmlformats.org/presentationml/2006/main">
  <p:tag name="KSO_WM_UNIT_TYPE" val="i"/>
  <p:tag name="KSO_WM_UNIT_INDEX" val="248"/>
  <p:tag name="KSO_WM_BEAUTIFY_FLAG" val="#wm#"/>
  <p:tag name="KSO_WM_TAG_VERSION" val="3.0"/>
  <p:tag name="KSO_WM_UNIT_ID" val="_1*i*2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5.xml><?xml version="1.0" encoding="utf-8"?>
<p:tagLst xmlns:p="http://schemas.openxmlformats.org/presentationml/2006/main">
  <p:tag name="KSO_WM_UNIT_TYPE" val="i"/>
  <p:tag name="KSO_WM_UNIT_INDEX" val="234"/>
  <p:tag name="KSO_WM_BEAUTIFY_FLAG" val="#wm#"/>
  <p:tag name="KSO_WM_TAG_VERSION" val="3.0"/>
  <p:tag name="KSO_WM_UNIT_ID" val="_1*i*2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6.xml><?xml version="1.0" encoding="utf-8"?>
<p:tagLst xmlns:p="http://schemas.openxmlformats.org/presentationml/2006/main">
  <p:tag name="KSO_WM_UNIT_TYPE" val="i"/>
  <p:tag name="KSO_WM_UNIT_INDEX" val="215"/>
  <p:tag name="KSO_WM_BEAUTIFY_FLAG" val="#wm#"/>
  <p:tag name="KSO_WM_TAG_VERSION" val="3.0"/>
  <p:tag name="KSO_WM_UNIT_ID" val="_1*i*2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7.xml><?xml version="1.0" encoding="utf-8"?>
<p:tagLst xmlns:p="http://schemas.openxmlformats.org/presentationml/2006/main">
  <p:tag name="KSO_WM_UNIT_TYPE" val="i"/>
  <p:tag name="KSO_WM_UNIT_INDEX" val="200"/>
  <p:tag name="KSO_WM_BEAUTIFY_FLAG" val="#wm#"/>
  <p:tag name="KSO_WM_TAG_VERSION" val="3.0"/>
  <p:tag name="KSO_WM_UNIT_ID" val="_1*i*2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8.xml><?xml version="1.0" encoding="utf-8"?>
<p:tagLst xmlns:p="http://schemas.openxmlformats.org/presentationml/2006/main">
  <p:tag name="KSO_WM_UNIT_TYPE" val="i"/>
  <p:tag name="KSO_WM_UNIT_INDEX" val="178"/>
  <p:tag name="KSO_WM_BEAUTIFY_FLAG" val="#wm#"/>
  <p:tag name="KSO_WM_TAG_VERSION" val="3.0"/>
  <p:tag name="KSO_WM_UNIT_ID" val="_1*i*1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9.xml><?xml version="1.0" encoding="utf-8"?>
<p:tagLst xmlns:p="http://schemas.openxmlformats.org/presentationml/2006/main">
  <p:tag name="KSO_WM_UNIT_TYPE" val="i"/>
  <p:tag name="KSO_WM_UNIT_INDEX" val="165"/>
  <p:tag name="KSO_WM_BEAUTIFY_FLAG" val="#wm#"/>
  <p:tag name="KSO_WM_TAG_VERSION" val="3.0"/>
  <p:tag name="KSO_WM_UNIT_ID" val="_1*i*1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0.xml><?xml version="1.0" encoding="utf-8"?>
<p:tagLst xmlns:p="http://schemas.openxmlformats.org/presentationml/2006/main">
  <p:tag name="KSO_WM_UNIT_TYPE" val="i"/>
  <p:tag name="KSO_WM_UNIT_INDEX" val="149"/>
  <p:tag name="KSO_WM_BEAUTIFY_FLAG" val="#wm#"/>
  <p:tag name="KSO_WM_TAG_VERSION" val="3.0"/>
  <p:tag name="KSO_WM_UNIT_ID" val="_1*i*1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1.xml><?xml version="1.0" encoding="utf-8"?>
<p:tagLst xmlns:p="http://schemas.openxmlformats.org/presentationml/2006/main">
  <p:tag name="KSO_WM_UNIT_TYPE" val="i"/>
  <p:tag name="KSO_WM_UNIT_INDEX" val="127"/>
  <p:tag name="KSO_WM_BEAUTIFY_FLAG" val="#wm#"/>
  <p:tag name="KSO_WM_TAG_VERSION" val="3.0"/>
  <p:tag name="KSO_WM_UNIT_ID" val="_1*i*1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2.xml><?xml version="1.0" encoding="utf-8"?>
<p:tagLst xmlns:p="http://schemas.openxmlformats.org/presentationml/2006/main">
  <p:tag name="KSO_WM_UNIT_TYPE" val="i"/>
  <p:tag name="KSO_WM_UNIT_INDEX" val="113"/>
  <p:tag name="KSO_WM_BEAUTIFY_FLAG" val="#wm#"/>
  <p:tag name="KSO_WM_TAG_VERSION" val="3.0"/>
  <p:tag name="KSO_WM_UNIT_ID" val="_1*i*1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3.xml><?xml version="1.0" encoding="utf-8"?>
<p:tagLst xmlns:p="http://schemas.openxmlformats.org/presentationml/2006/main">
  <p:tag name="KSO_WM_UNIT_TYPE" val="i"/>
  <p:tag name="KSO_WM_UNIT_INDEX" val="89"/>
  <p:tag name="KSO_WM_BEAUTIFY_FLAG" val="#wm#"/>
  <p:tag name="KSO_WM_TAG_VERSION" val="3.0"/>
  <p:tag name="KSO_WM_UNIT_ID" val="_1*i*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4.xml><?xml version="1.0" encoding="utf-8"?>
<p:tagLst xmlns:p="http://schemas.openxmlformats.org/presentationml/2006/main">
  <p:tag name="KSO_WM_UNIT_TYPE" val="i"/>
  <p:tag name="KSO_WM_UNIT_INDEX" val="79"/>
  <p:tag name="KSO_WM_BEAUTIFY_FLAG" val="#wm#"/>
  <p:tag name="KSO_WM_TAG_VERSION" val="3.0"/>
  <p:tag name="KSO_WM_UNIT_ID" val="_1*i*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5.xml><?xml version="1.0" encoding="utf-8"?>
<p:tagLst xmlns:p="http://schemas.openxmlformats.org/presentationml/2006/main">
  <p:tag name="KSO_WM_UNIT_TYPE" val="i"/>
  <p:tag name="KSO_WM_UNIT_INDEX" val="53"/>
  <p:tag name="KSO_WM_BEAUTIFY_FLAG" val="#wm#"/>
  <p:tag name="KSO_WM_TAG_VERSION" val="3.0"/>
  <p:tag name="KSO_WM_UNIT_ID" val="_1*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6.xml><?xml version="1.0" encoding="utf-8"?>
<p:tagLst xmlns:p="http://schemas.openxmlformats.org/presentationml/2006/main">
  <p:tag name="KSO_WM_UNIT_TYPE" val="i"/>
  <p:tag name="KSO_WM_UNIT_INDEX" val="47"/>
  <p:tag name="KSO_WM_BEAUTIFY_FLAG" val="#wm#"/>
  <p:tag name="KSO_WM_TAG_VERSION" val="3.0"/>
  <p:tag name="KSO_WM_UNIT_ID" val="_1*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7.xml><?xml version="1.0" encoding="utf-8"?>
<p:tagLst xmlns:p="http://schemas.openxmlformats.org/presentationml/2006/main">
  <p:tag name="KSO_WM_UNIT_TYPE" val="i"/>
  <p:tag name="KSO_WM_UNIT_INDEX" val="30"/>
  <p:tag name="KSO_WM_BEAUTIFY_FLAG" val="#wm#"/>
  <p:tag name="KSO_WM_TAG_VERSION" val="3.0"/>
  <p:tag name="KSO_WM_UNIT_ID" val="_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8.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9.xml><?xml version="1.0" encoding="utf-8"?>
<p:tagLst xmlns:p="http://schemas.openxmlformats.org/presentationml/2006/main">
  <p:tag name="KSO_WM_UNIT_TYPE" val="i"/>
  <p:tag name="KSO_WM_UNIT_INDEX" val="324"/>
  <p:tag name="KSO_WM_BEAUTIFY_FLAG" val="#wm#"/>
  <p:tag name="KSO_WM_TAG_VERSION" val="3.0"/>
  <p:tag name="KSO_WM_UNIT_ID" val="_1*i*3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0.xml><?xml version="1.0" encoding="utf-8"?>
<p:tagLst xmlns:p="http://schemas.openxmlformats.org/presentationml/2006/main">
  <p:tag name="KSO_WM_UNIT_TYPE" val="i"/>
  <p:tag name="KSO_WM_UNIT_INDEX" val="320"/>
  <p:tag name="KSO_WM_BEAUTIFY_FLAG" val="#wm#"/>
  <p:tag name="KSO_WM_TAG_VERSION" val="3.0"/>
  <p:tag name="KSO_WM_UNIT_ID" val="_1*i*3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1.xml><?xml version="1.0" encoding="utf-8"?>
<p:tagLst xmlns:p="http://schemas.openxmlformats.org/presentationml/2006/main">
  <p:tag name="KSO_WM_UNIT_TYPE" val="i"/>
  <p:tag name="KSO_WM_UNIT_INDEX" val="296"/>
  <p:tag name="KSO_WM_BEAUTIFY_FLAG" val="#wm#"/>
  <p:tag name="KSO_WM_TAG_VERSION" val="3.0"/>
  <p:tag name="KSO_WM_UNIT_ID" val="_1*i*2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2.xml><?xml version="1.0" encoding="utf-8"?>
<p:tagLst xmlns:p="http://schemas.openxmlformats.org/presentationml/2006/main">
  <p:tag name="KSO_WM_UNIT_TYPE" val="i"/>
  <p:tag name="KSO_WM_UNIT_INDEX" val="284"/>
  <p:tag name="KSO_WM_BEAUTIFY_FLAG" val="#wm#"/>
  <p:tag name="KSO_WM_TAG_VERSION" val="3.0"/>
  <p:tag name="KSO_WM_UNIT_ID" val="_1*i*2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3.xml><?xml version="1.0" encoding="utf-8"?>
<p:tagLst xmlns:p="http://schemas.openxmlformats.org/presentationml/2006/main">
  <p:tag name="KSO_WM_UNIT_TYPE" val="i"/>
  <p:tag name="KSO_WM_UNIT_INDEX" val="257"/>
  <p:tag name="KSO_WM_BEAUTIFY_FLAG" val="#wm#"/>
  <p:tag name="KSO_WM_TAG_VERSION" val="3.0"/>
  <p:tag name="KSO_WM_UNIT_ID" val="_1*i*2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4.xml><?xml version="1.0" encoding="utf-8"?>
<p:tagLst xmlns:p="http://schemas.openxmlformats.org/presentationml/2006/main">
  <p:tag name="KSO_WM_UNIT_TYPE" val="i"/>
  <p:tag name="KSO_WM_UNIT_INDEX" val="243"/>
  <p:tag name="KSO_WM_BEAUTIFY_FLAG" val="#wm#"/>
  <p:tag name="KSO_WM_TAG_VERSION" val="3.0"/>
  <p:tag name="KSO_WM_UNIT_ID" val="_1*i*2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5.xml><?xml version="1.0" encoding="utf-8"?>
<p:tagLst xmlns:p="http://schemas.openxmlformats.org/presentationml/2006/main">
  <p:tag name="KSO_WM_UNIT_TYPE" val="i"/>
  <p:tag name="KSO_WM_UNIT_INDEX" val="220"/>
  <p:tag name="KSO_WM_BEAUTIFY_FLAG" val="#wm#"/>
  <p:tag name="KSO_WM_TAG_VERSION" val="3.0"/>
  <p:tag name="KSO_WM_UNIT_ID" val="_1*i*2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6.xml><?xml version="1.0" encoding="utf-8"?>
<p:tagLst xmlns:p="http://schemas.openxmlformats.org/presentationml/2006/main">
  <p:tag name="KSO_WM_UNIT_TYPE" val="i"/>
  <p:tag name="KSO_WM_UNIT_INDEX" val="202"/>
  <p:tag name="KSO_WM_BEAUTIFY_FLAG" val="#wm#"/>
  <p:tag name="KSO_WM_TAG_VERSION" val="3.0"/>
  <p:tag name="KSO_WM_UNIT_ID" val="_1*i*2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7.xml><?xml version="1.0" encoding="utf-8"?>
<p:tagLst xmlns:p="http://schemas.openxmlformats.org/presentationml/2006/main">
  <p:tag name="KSO_WM_UNIT_TYPE" val="i"/>
  <p:tag name="KSO_WM_UNIT_INDEX" val="177"/>
  <p:tag name="KSO_WM_BEAUTIFY_FLAG" val="#wm#"/>
  <p:tag name="KSO_WM_TAG_VERSION" val="3.0"/>
  <p:tag name="KSO_WM_UNIT_ID" val="_1*i*1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8.xml><?xml version="1.0" encoding="utf-8"?>
<p:tagLst xmlns:p="http://schemas.openxmlformats.org/presentationml/2006/main">
  <p:tag name="KSO_WM_UNIT_TYPE" val="i"/>
  <p:tag name="KSO_WM_UNIT_INDEX" val="163"/>
  <p:tag name="KSO_WM_BEAUTIFY_FLAG" val="#wm#"/>
  <p:tag name="KSO_WM_TAG_VERSION" val="3.0"/>
  <p:tag name="KSO_WM_UNIT_ID" val="_1*i*1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9.xml><?xml version="1.0" encoding="utf-8"?>
<p:tagLst xmlns:p="http://schemas.openxmlformats.org/presentationml/2006/main">
  <p:tag name="KSO_WM_UNIT_TYPE" val="i"/>
  <p:tag name="KSO_WM_UNIT_INDEX" val="142"/>
  <p:tag name="KSO_WM_BEAUTIFY_FLAG" val="#wm#"/>
  <p:tag name="KSO_WM_TAG_VERSION" val="3.0"/>
  <p:tag name="KSO_WM_UNIT_ID" val="_1*i*1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0.xml><?xml version="1.0" encoding="utf-8"?>
<p:tagLst xmlns:p="http://schemas.openxmlformats.org/presentationml/2006/main">
  <p:tag name="KSO_WM_UNIT_TYPE" val="i"/>
  <p:tag name="KSO_WM_UNIT_INDEX" val="117"/>
  <p:tag name="KSO_WM_BEAUTIFY_FLAG" val="#wm#"/>
  <p:tag name="KSO_WM_TAG_VERSION" val="3.0"/>
  <p:tag name="KSO_WM_UNIT_ID" val="_1*i*1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1.xml><?xml version="1.0" encoding="utf-8"?>
<p:tagLst xmlns:p="http://schemas.openxmlformats.org/presentationml/2006/main">
  <p:tag name="KSO_WM_UNIT_TYPE" val="i"/>
  <p:tag name="KSO_WM_UNIT_INDEX" val="103"/>
  <p:tag name="KSO_WM_BEAUTIFY_FLAG" val="#wm#"/>
  <p:tag name="KSO_WM_TAG_VERSION" val="3.0"/>
  <p:tag name="KSO_WM_UNIT_ID" val="_1*i*1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2.xml><?xml version="1.0" encoding="utf-8"?>
<p:tagLst xmlns:p="http://schemas.openxmlformats.org/presentationml/2006/main">
  <p:tag name="KSO_WM_UNIT_TYPE" val="i"/>
  <p:tag name="KSO_WM_UNIT_INDEX" val="74"/>
  <p:tag name="KSO_WM_BEAUTIFY_FLAG" val="#wm#"/>
  <p:tag name="KSO_WM_TAG_VERSION" val="3.0"/>
  <p:tag name="KSO_WM_UNIT_ID" val="_1*i*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3.xml><?xml version="1.0" encoding="utf-8"?>
<p:tagLst xmlns:p="http://schemas.openxmlformats.org/presentationml/2006/main">
  <p:tag name="KSO_WM_UNIT_TYPE" val="i"/>
  <p:tag name="KSO_WM_UNIT_INDEX" val="64"/>
  <p:tag name="KSO_WM_BEAUTIFY_FLAG" val="#wm#"/>
  <p:tag name="KSO_WM_TAG_VERSION" val="3.0"/>
  <p:tag name="KSO_WM_UNIT_ID" val="_1*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4.xml><?xml version="1.0" encoding="utf-8"?>
<p:tagLst xmlns:p="http://schemas.openxmlformats.org/presentationml/2006/main">
  <p:tag name="KSO_WM_UNIT_TYPE" val="i"/>
  <p:tag name="KSO_WM_UNIT_INDEX" val="37"/>
  <p:tag name="KSO_WM_BEAUTIFY_FLAG" val="#wm#"/>
  <p:tag name="KSO_WM_TAG_VERSION" val="3.0"/>
  <p:tag name="KSO_WM_UNIT_ID" val="_1*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5.xml><?xml version="1.0" encoding="utf-8"?>
<p:tagLst xmlns:p="http://schemas.openxmlformats.org/presentationml/2006/main">
  <p:tag name="KSO_WM_UNIT_TYPE" val="i"/>
  <p:tag name="KSO_WM_UNIT_INDEX" val="33"/>
  <p:tag name="KSO_WM_BEAUTIFY_FLAG" val="#wm#"/>
  <p:tag name="KSO_WM_TAG_VERSION" val="3.0"/>
  <p:tag name="KSO_WM_UNIT_ID" val="_1*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6.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7.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8.xml><?xml version="1.0" encoding="utf-8"?>
<p:tagLst xmlns:p="http://schemas.openxmlformats.org/presentationml/2006/main">
  <p:tag name="KSO_WM_UNIT_TYPE" val="i"/>
  <p:tag name="KSO_WM_UNIT_INDEX" val="313"/>
  <p:tag name="KSO_WM_BEAUTIFY_FLAG" val="#wm#"/>
  <p:tag name="KSO_WM_TAG_VERSION" val="3.0"/>
  <p:tag name="KSO_WM_UNIT_ID" val="_1*i*3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9.xml><?xml version="1.0" encoding="utf-8"?>
<p:tagLst xmlns:p="http://schemas.openxmlformats.org/presentationml/2006/main">
  <p:tag name="KSO_WM_UNIT_TYPE" val="i"/>
  <p:tag name="KSO_WM_UNIT_INDEX" val="302"/>
  <p:tag name="KSO_WM_BEAUTIFY_FLAG" val="#wm#"/>
  <p:tag name="KSO_WM_TAG_VERSION" val="3.0"/>
  <p:tag name="KSO_WM_UNIT_ID" val="_1*i*3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0.xml><?xml version="1.0" encoding="utf-8"?>
<p:tagLst xmlns:p="http://schemas.openxmlformats.org/presentationml/2006/main">
  <p:tag name="KSO_WM_UNIT_TYPE" val="i"/>
  <p:tag name="KSO_WM_UNIT_INDEX" val="271"/>
  <p:tag name="KSO_WM_BEAUTIFY_FLAG" val="#wm#"/>
  <p:tag name="KSO_WM_TAG_VERSION" val="3.0"/>
  <p:tag name="KSO_WM_UNIT_ID" val="_1*i*2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1.xml><?xml version="1.0" encoding="utf-8"?>
<p:tagLst xmlns:p="http://schemas.openxmlformats.org/presentationml/2006/main">
  <p:tag name="KSO_WM_UNIT_TYPE" val="i"/>
  <p:tag name="KSO_WM_UNIT_INDEX" val="255"/>
  <p:tag name="KSO_WM_BEAUTIFY_FLAG" val="#wm#"/>
  <p:tag name="KSO_WM_TAG_VERSION" val="3.0"/>
  <p:tag name="KSO_WM_UNIT_ID" val="_1*i*2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2.xml><?xml version="1.0" encoding="utf-8"?>
<p:tagLst xmlns:p="http://schemas.openxmlformats.org/presentationml/2006/main">
  <p:tag name="KSO_WM_UNIT_TYPE" val="i"/>
  <p:tag name="KSO_WM_UNIT_INDEX" val="226"/>
  <p:tag name="KSO_WM_BEAUTIFY_FLAG" val="#wm#"/>
  <p:tag name="KSO_WM_TAG_VERSION" val="3.0"/>
  <p:tag name="KSO_WM_UNIT_ID" val="_1*i*2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3.xml><?xml version="1.0" encoding="utf-8"?>
<p:tagLst xmlns:p="http://schemas.openxmlformats.org/presentationml/2006/main">
  <p:tag name="KSO_WM_UNIT_TYPE" val="i"/>
  <p:tag name="KSO_WM_UNIT_INDEX" val="207"/>
  <p:tag name="KSO_WM_BEAUTIFY_FLAG" val="#wm#"/>
  <p:tag name="KSO_WM_TAG_VERSION" val="3.0"/>
  <p:tag name="KSO_WM_UNIT_ID" val="_1*i*2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4.xml><?xml version="1.0" encoding="utf-8"?>
<p:tagLst xmlns:p="http://schemas.openxmlformats.org/presentationml/2006/main">
  <p:tag name="KSO_WM_UNIT_TYPE" val="i"/>
  <p:tag name="KSO_WM_UNIT_INDEX" val="176"/>
  <p:tag name="KSO_WM_BEAUTIFY_FLAG" val="#wm#"/>
  <p:tag name="KSO_WM_TAG_VERSION" val="3.0"/>
  <p:tag name="KSO_WM_UNIT_ID" val="_1*i*1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5.xml><?xml version="1.0" encoding="utf-8"?>
<p:tagLst xmlns:p="http://schemas.openxmlformats.org/presentationml/2006/main">
  <p:tag name="KSO_WM_UNIT_TYPE" val="i"/>
  <p:tag name="KSO_WM_UNIT_INDEX" val="157"/>
  <p:tag name="KSO_WM_BEAUTIFY_FLAG" val="#wm#"/>
  <p:tag name="KSO_WM_TAG_VERSION" val="3.0"/>
  <p:tag name="KSO_WM_UNIT_ID" val="_1*i*1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6.xml><?xml version="1.0" encoding="utf-8"?>
<p:tagLst xmlns:p="http://schemas.openxmlformats.org/presentationml/2006/main">
  <p:tag name="KSO_WM_UNIT_TYPE" val="i"/>
  <p:tag name="KSO_WM_UNIT_INDEX" val="135"/>
  <p:tag name="KSO_WM_BEAUTIFY_FLAG" val="#wm#"/>
  <p:tag name="KSO_WM_TAG_VERSION" val="3.0"/>
  <p:tag name="KSO_WM_UNIT_ID" val="_1*i*1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7.xml><?xml version="1.0" encoding="utf-8"?>
<p:tagLst xmlns:p="http://schemas.openxmlformats.org/presentationml/2006/main">
  <p:tag name="KSO_WM_UNIT_TYPE" val="i"/>
  <p:tag name="KSO_WM_UNIT_INDEX" val="104"/>
  <p:tag name="KSO_WM_BEAUTIFY_FLAG" val="#wm#"/>
  <p:tag name="KSO_WM_TAG_VERSION" val="3.0"/>
  <p:tag name="KSO_WM_UNIT_ID" val="_1*i*1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8.xml><?xml version="1.0" encoding="utf-8"?>
<p:tagLst xmlns:p="http://schemas.openxmlformats.org/presentationml/2006/main">
  <p:tag name="KSO_WM_UNIT_TYPE" val="i"/>
  <p:tag name="KSO_WM_UNIT_INDEX" val="86"/>
  <p:tag name="KSO_WM_BEAUTIFY_FLAG" val="#wm#"/>
  <p:tag name="KSO_WM_TAG_VERSION" val="3.0"/>
  <p:tag name="KSO_WM_UNIT_ID" val="_1*i*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9.xml><?xml version="1.0" encoding="utf-8"?>
<p:tagLst xmlns:p="http://schemas.openxmlformats.org/presentationml/2006/main">
  <p:tag name="KSO_WM_UNIT_TYPE" val="i"/>
  <p:tag name="KSO_WM_UNIT_INDEX" val="51"/>
  <p:tag name="KSO_WM_BEAUTIFY_FLAG" val="#wm#"/>
  <p:tag name="KSO_WM_TAG_VERSION" val="3.0"/>
  <p:tag name="KSO_WM_UNIT_ID" val="_1*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0.xml><?xml version="1.0" encoding="utf-8"?>
<p:tagLst xmlns:p="http://schemas.openxmlformats.org/presentationml/2006/main">
  <p:tag name="KSO_WM_UNIT_TYPE" val="i"/>
  <p:tag name="KSO_WM_UNIT_INDEX" val="43"/>
  <p:tag name="KSO_WM_BEAUTIFY_FLAG" val="#wm#"/>
  <p:tag name="KSO_WM_TAG_VERSION" val="3.0"/>
  <p:tag name="KSO_WM_UNIT_ID" val="_1*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1.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2.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3.xml><?xml version="1.0" encoding="utf-8"?>
<p:tagLst xmlns:p="http://schemas.openxmlformats.org/presentationml/2006/main">
  <p:tag name="KSO_WM_UNIT_TYPE" val="i"/>
  <p:tag name="KSO_WM_UNIT_INDEX" val="330"/>
  <p:tag name="KSO_WM_BEAUTIFY_FLAG" val="#wm#"/>
  <p:tag name="KSO_WM_TAG_VERSION" val="3.0"/>
  <p:tag name="KSO_WM_UNIT_ID" val="_1*i*3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4.xml><?xml version="1.0" encoding="utf-8"?>
<p:tagLst xmlns:p="http://schemas.openxmlformats.org/presentationml/2006/main">
  <p:tag name="KSO_WM_UNIT_TYPE" val="i"/>
  <p:tag name="KSO_WM_UNIT_INDEX" val="288"/>
  <p:tag name="KSO_WM_BEAUTIFY_FLAG" val="#wm#"/>
  <p:tag name="KSO_WM_TAG_VERSION" val="3.0"/>
  <p:tag name="KSO_WM_UNIT_ID" val="_1*i*2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5.xml><?xml version="1.0" encoding="utf-8"?>
<p:tagLst xmlns:p="http://schemas.openxmlformats.org/presentationml/2006/main">
  <p:tag name="KSO_WM_UNIT_TYPE" val="i"/>
  <p:tag name="KSO_WM_UNIT_INDEX" val="235"/>
  <p:tag name="KSO_WM_BEAUTIFY_FLAG" val="#wm#"/>
  <p:tag name="KSO_WM_TAG_VERSION" val="3.0"/>
  <p:tag name="KSO_WM_UNIT_ID" val="_1*i*2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6.xml><?xml version="1.0" encoding="utf-8"?>
<p:tagLst xmlns:p="http://schemas.openxmlformats.org/presentationml/2006/main">
  <p:tag name="KSO_WM_UNIT_TYPE" val="i"/>
  <p:tag name="KSO_WM_UNIT_INDEX" val="175"/>
  <p:tag name="KSO_WM_BEAUTIFY_FLAG" val="#wm#"/>
  <p:tag name="KSO_WM_TAG_VERSION" val="3.0"/>
  <p:tag name="KSO_WM_UNIT_ID" val="_1*i*1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7.xml><?xml version="1.0" encoding="utf-8"?>
<p:tagLst xmlns:p="http://schemas.openxmlformats.org/presentationml/2006/main">
  <p:tag name="KSO_WM_UNIT_TYPE" val="i"/>
  <p:tag name="KSO_WM_UNIT_INDEX" val="124"/>
  <p:tag name="KSO_WM_BEAUTIFY_FLAG" val="#wm#"/>
  <p:tag name="KSO_WM_TAG_VERSION" val="3.0"/>
  <p:tag name="KSO_WM_UNIT_ID" val="_1*i*1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8.xml><?xml version="1.0" encoding="utf-8"?>
<p:tagLst xmlns:p="http://schemas.openxmlformats.org/presentationml/2006/main">
  <p:tag name="KSO_WM_UNIT_TYPE" val="i"/>
  <p:tag name="KSO_WM_UNIT_INDEX" val="66"/>
  <p:tag name="KSO_WM_BEAUTIFY_FLAG" val="#wm#"/>
  <p:tag name="KSO_WM_TAG_VERSION" val="3.0"/>
  <p:tag name="KSO_WM_UNIT_ID" val="_1*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9.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0.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1.xml><?xml version="1.0" encoding="utf-8"?>
<p:tagLst xmlns:p="http://schemas.openxmlformats.org/presentationml/2006/main">
  <p:tag name="KSO_WM_UNIT_TYPE" val="i"/>
  <p:tag name="KSO_WM_UNIT_INDEX" val="116"/>
  <p:tag name="KSO_WM_BEAUTIFY_FLAG" val="#wm#"/>
  <p:tag name="KSO_WM_TAG_VERSION" val="3.0"/>
  <p:tag name="KSO_WM_UNIT_ID" val="_1*i*1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2.xml><?xml version="1.0" encoding="utf-8"?>
<p:tagLst xmlns:p="http://schemas.openxmlformats.org/presentationml/2006/main">
  <p:tag name="KSO_WM_UNIT_TYPE" val="i"/>
  <p:tag name="KSO_WM_UNIT_INDEX" val="150"/>
  <p:tag name="KSO_WM_BEAUTIFY_FLAG" val="#wm#"/>
  <p:tag name="KSO_WM_TAG_VERSION" val="3.0"/>
  <p:tag name="KSO_WM_UNIT_ID" val="_1*i*1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3.xml><?xml version="1.0" encoding="utf-8"?>
<p:tagLst xmlns:p="http://schemas.openxmlformats.org/presentationml/2006/main">
  <p:tag name="KSO_WM_UNIT_TYPE" val="i"/>
  <p:tag name="KSO_WM_UNIT_INDEX" val="90"/>
  <p:tag name="KSO_WM_BEAUTIFY_FLAG" val="#wm#"/>
  <p:tag name="KSO_WM_TAG_VERSION" val="3.0"/>
  <p:tag name="KSO_WM_UNIT_ID" val="_1*i*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4.xml><?xml version="1.0" encoding="utf-8"?>
<p:tagLst xmlns:p="http://schemas.openxmlformats.org/presentationml/2006/main">
  <p:tag name="KSO_WM_UNIT_TYPE" val="i"/>
  <p:tag name="KSO_WM_UNIT_INDEX" val="145"/>
  <p:tag name="KSO_WM_BEAUTIFY_FLAG" val="#wm#"/>
  <p:tag name="KSO_WM_TAG_VERSION" val="3.0"/>
  <p:tag name="KSO_WM_UNIT_ID" val="_1*i*1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5.xml><?xml version="1.0" encoding="utf-8"?>
<p:tagLst xmlns:p="http://schemas.openxmlformats.org/presentationml/2006/main">
  <p:tag name="KSO_WM_UNIT_TYPE" val="i"/>
  <p:tag name="KSO_WM_UNIT_INDEX" val="94"/>
  <p:tag name="KSO_WM_BEAUTIFY_FLAG" val="#wm#"/>
  <p:tag name="KSO_WM_TAG_VERSION" val="3.0"/>
  <p:tag name="KSO_WM_UNIT_ID" val="_1*i*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6.xml><?xml version="1.0" encoding="utf-8"?>
<p:tagLst xmlns:p="http://schemas.openxmlformats.org/presentationml/2006/main">
  <p:tag name="KSO_WM_UNIT_TYPE" val="i"/>
  <p:tag name="KSO_WM_UNIT_INDEX" val="147"/>
  <p:tag name="KSO_WM_BEAUTIFY_FLAG" val="#wm#"/>
  <p:tag name="KSO_WM_TAG_VERSION" val="3.0"/>
  <p:tag name="KSO_WM_UNIT_ID" val="_1*i*1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7.xml><?xml version="1.0" encoding="utf-8"?>
<p:tagLst xmlns:p="http://schemas.openxmlformats.org/presentationml/2006/main">
  <p:tag name="KSO_WM_UNIT_TYPE" val="i"/>
  <p:tag name="KSO_WM_UNIT_INDEX" val="292"/>
  <p:tag name="KSO_WM_BEAUTIFY_FLAG" val="#wm#"/>
  <p:tag name="KSO_WM_TAG_VERSION" val="3.0"/>
  <p:tag name="KSO_WM_UNIT_ID" val="_1*i*2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8.xml><?xml version="1.0" encoding="utf-8"?>
<p:tagLst xmlns:p="http://schemas.openxmlformats.org/presentationml/2006/main">
  <p:tag name="KSO_WM_UNIT_TYPE" val="i"/>
  <p:tag name="KSO_WM_UNIT_INDEX" val="25"/>
  <p:tag name="KSO_WM_BEAUTIFY_FLAG" val="#wm#"/>
  <p:tag name="KSO_WM_TAG_VERSION" val="3.0"/>
  <p:tag name="KSO_WM_UNIT_ID" val="_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9.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0.xml><?xml version="1.0" encoding="utf-8"?>
<p:tagLst xmlns:p="http://schemas.openxmlformats.org/presentationml/2006/main">
  <p:tag name="KSO_WM_UNIT_TYPE" val="i"/>
  <p:tag name="KSO_WM_UNIT_INDEX" val="332"/>
  <p:tag name="KSO_WM_BEAUTIFY_FLAG" val="#wm#"/>
  <p:tag name="KSO_WM_TAG_VERSION" val="3.0"/>
  <p:tag name="KSO_WM_UNIT_ID" val="_1*i*3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1.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2.xml><?xml version="1.0" encoding="utf-8"?>
<p:tagLst xmlns:p="http://schemas.openxmlformats.org/presentationml/2006/main">
  <p:tag name="KSO_WM_UNIT_TYPE" val="i"/>
  <p:tag name="KSO_WM_UNIT_INDEX" val="318"/>
  <p:tag name="KSO_WM_BEAUTIFY_FLAG" val="#wm#"/>
  <p:tag name="KSO_WM_TAG_VERSION" val="3.0"/>
  <p:tag name="KSO_WM_UNIT_ID" val="_1*i*3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3.xml><?xml version="1.0" encoding="utf-8"?>
<p:tagLst xmlns:p="http://schemas.openxmlformats.org/presentationml/2006/main">
  <p:tag name="KSO_WM_UNIT_TYPE" val="i"/>
  <p:tag name="KSO_WM_UNIT_INDEX" val="23"/>
  <p:tag name="KSO_WM_BEAUTIFY_FLAG" val="#wm#"/>
  <p:tag name="KSO_WM_TAG_VERSION" val="3.0"/>
  <p:tag name="KSO_WM_UNIT_ID" val="_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4.xml><?xml version="1.0" encoding="utf-8"?>
<p:tagLst xmlns:p="http://schemas.openxmlformats.org/presentationml/2006/main">
  <p:tag name="KSO_WM_UNIT_TYPE" val="i"/>
  <p:tag name="KSO_WM_UNIT_INDEX" val="337"/>
  <p:tag name="KSO_WM_BEAUTIFY_FLAG" val="#wm#"/>
  <p:tag name="KSO_WM_TAG_VERSION" val="3.0"/>
  <p:tag name="KSO_WM_UNIT_ID" val="_1*i*3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5.xml><?xml version="1.0" encoding="utf-8"?>
<p:tagLst xmlns:p="http://schemas.openxmlformats.org/presentationml/2006/main">
  <p:tag name="KSO_WM_UNIT_TYPE" val="i"/>
  <p:tag name="KSO_WM_UNIT_INDEX" val="308"/>
  <p:tag name="KSO_WM_BEAUTIFY_FLAG" val="#wm#"/>
  <p:tag name="KSO_WM_TAG_VERSION" val="3.0"/>
  <p:tag name="KSO_WM_UNIT_ID" val="_1*i*3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6.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7.xml><?xml version="1.0" encoding="utf-8"?>
<p:tagLst xmlns:p="http://schemas.openxmlformats.org/presentationml/2006/main">
  <p:tag name="KSO_WM_UNIT_TYPE" val="i"/>
  <p:tag name="KSO_WM_UNIT_INDEX" val="331"/>
  <p:tag name="KSO_WM_BEAUTIFY_FLAG" val="#wm#"/>
  <p:tag name="KSO_WM_TAG_VERSION" val="3.0"/>
  <p:tag name="KSO_WM_UNIT_ID" val="_1*i*3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8.xml><?xml version="1.0" encoding="utf-8"?>
<p:tagLst xmlns:p="http://schemas.openxmlformats.org/presentationml/2006/main">
  <p:tag name="KSO_WM_UNIT_TYPE" val="i"/>
  <p:tag name="KSO_WM_UNIT_INDEX" val="334"/>
  <p:tag name="KSO_WM_BEAUTIFY_FLAG" val="#wm#"/>
  <p:tag name="KSO_WM_TAG_VERSION" val="3.0"/>
  <p:tag name="KSO_WM_UNIT_ID" val="_1*i*3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9.xml><?xml version="1.0" encoding="utf-8"?>
<p:tagLst xmlns:p="http://schemas.openxmlformats.org/presentationml/2006/main">
  <p:tag name="KSO_WM_UNIT_TYPE" val="i"/>
  <p:tag name="KSO_WM_UNIT_INDEX" val="329"/>
  <p:tag name="KSO_WM_BEAUTIFY_FLAG" val="#wm#"/>
  <p:tag name="KSO_WM_TAG_VERSION" val="3.0"/>
  <p:tag name="KSO_WM_UNIT_ID" val="_1*i*3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0.xml><?xml version="1.0" encoding="utf-8"?>
<p:tagLst xmlns:p="http://schemas.openxmlformats.org/presentationml/2006/main">
  <p:tag name="KSO_WM_UNIT_TYPE" val="i"/>
  <p:tag name="KSO_WM_UNIT_INDEX" val="325"/>
  <p:tag name="KSO_WM_BEAUTIFY_FLAG" val="#wm#"/>
  <p:tag name="KSO_WM_TAG_VERSION" val="3.0"/>
  <p:tag name="KSO_WM_UNIT_ID" val="_1*i*3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1.xml><?xml version="1.0" encoding="utf-8"?>
<p:tagLst xmlns:p="http://schemas.openxmlformats.org/presentationml/2006/main">
  <p:tag name="KSO_WM_UNIT_TYPE" val="i"/>
  <p:tag name="KSO_WM_UNIT_INDEX" val="336"/>
  <p:tag name="KSO_WM_BEAUTIFY_FLAG" val="#wm#"/>
  <p:tag name="KSO_WM_TAG_VERSION" val="3.0"/>
  <p:tag name="KSO_WM_UNIT_ID" val="_1*i*3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2.xml><?xml version="1.0" encoding="utf-8"?>
<p:tagLst xmlns:p="http://schemas.openxmlformats.org/presentationml/2006/main">
  <p:tag name="KSO_WM_UNIT_TYPE" val="i"/>
  <p:tag name="KSO_WM_UNIT_INDEX" val="28"/>
  <p:tag name="KSO_WM_BEAUTIFY_FLAG" val="#wm#"/>
  <p:tag name="KSO_WM_TAG_VERSION" val="3.0"/>
  <p:tag name="KSO_WM_UNIT_ID" val="_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3.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4.xml><?xml version="1.0" encoding="utf-8"?>
<p:tagLst xmlns:p="http://schemas.openxmlformats.org/presentationml/2006/main">
  <p:tag name="KSO_WM_UNIT_TYPE" val="i"/>
  <p:tag name="KSO_WM_UNIT_INDEX" val="21"/>
  <p:tag name="KSO_WM_BEAUTIFY_FLAG" val="#wm#"/>
  <p:tag name="KSO_WM_TAG_VERSION" val="3.0"/>
  <p:tag name="KSO_WM_UNIT_ID" val="_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5.xml><?xml version="1.0" encoding="utf-8"?>
<p:tagLst xmlns:p="http://schemas.openxmlformats.org/presentationml/2006/main">
  <p:tag name="KSO_WM_UNIT_TYPE" val="i"/>
  <p:tag name="KSO_WM_UNIT_INDEX" val="316"/>
  <p:tag name="KSO_WM_BEAUTIFY_FLAG" val="#wm#"/>
  <p:tag name="KSO_WM_TAG_VERSION" val="3.0"/>
  <p:tag name="KSO_WM_UNIT_ID" val="_1*i*3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6.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2.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34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7.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8.xml><?xml version="1.0" encoding="utf-8"?>
<p:tagLst xmlns:p="http://schemas.openxmlformats.org/presentationml/2006/main">
  <p:tag name="KSO_WM_UNIT_TYPE" val="i"/>
  <p:tag name="KSO_WM_UNIT_INDEX" val="19"/>
  <p:tag name="KSO_WM_BEAUTIFY_FLAG" val="#wm#"/>
  <p:tag name="KSO_WM_TAG_VERSION" val="3.0"/>
  <p:tag name="KSO_WM_UNIT_ID" val="_3*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9.xml><?xml version="1.0" encoding="utf-8"?>
<p:tagLst xmlns:p="http://schemas.openxmlformats.org/presentationml/2006/main">
  <p:tag name="KSO_WM_UNIT_TYPE" val="i"/>
  <p:tag name="KSO_WM_UNIT_INDEX" val="13"/>
  <p:tag name="KSO_WM_BEAUTIFY_FLAG" val="#wm#"/>
  <p:tag name="KSO_WM_TAG_VERSION" val="3.0"/>
  <p:tag name="KSO_WM_UNIT_ID" val="_3*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0.xml><?xml version="1.0" encoding="utf-8"?>
<p:tagLst xmlns:p="http://schemas.openxmlformats.org/presentationml/2006/main">
  <p:tag name="KSO_WM_UNIT_TYPE" val="i"/>
  <p:tag name="KSO_WM_UNIT_INDEX" val="51"/>
  <p:tag name="KSO_WM_BEAUTIFY_FLAG" val="#wm#"/>
  <p:tag name="KSO_WM_TAG_VERSION" val="3.0"/>
  <p:tag name="KSO_WM_UNIT_ID" val="_3*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1.xml><?xml version="1.0" encoding="utf-8"?>
<p:tagLst xmlns:p="http://schemas.openxmlformats.org/presentationml/2006/main">
  <p:tag name="KSO_WM_UNIT_TYPE" val="i"/>
  <p:tag name="KSO_WM_UNIT_INDEX" val="59"/>
  <p:tag name="KSO_WM_BEAUTIFY_FLAG" val="#wm#"/>
  <p:tag name="KSO_WM_TAG_VERSION" val="3.0"/>
  <p:tag name="KSO_WM_UNIT_ID" val="_3*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2.xml><?xml version="1.0" encoding="utf-8"?>
<p:tagLst xmlns:p="http://schemas.openxmlformats.org/presentationml/2006/main">
  <p:tag name="KSO_WM_UNIT_TYPE" val="i"/>
  <p:tag name="KSO_WM_UNIT_INDEX" val="75"/>
  <p:tag name="KSO_WM_BEAUTIFY_FLAG" val="#wm#"/>
  <p:tag name="KSO_WM_TAG_VERSION" val="3.0"/>
  <p:tag name="KSO_WM_UNIT_ID" val="_3*i*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3.xml><?xml version="1.0" encoding="utf-8"?>
<p:tagLst xmlns:p="http://schemas.openxmlformats.org/presentationml/2006/main">
  <p:tag name="KSO_WM_UNIT_TYPE" val="i"/>
  <p:tag name="KSO_WM_UNIT_INDEX" val="80"/>
  <p:tag name="KSO_WM_BEAUTIFY_FLAG" val="#wm#"/>
  <p:tag name="KSO_WM_TAG_VERSION" val="3.0"/>
  <p:tag name="KSO_WM_UNIT_ID" val="_3*i*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4.xml><?xml version="1.0" encoding="utf-8"?>
<p:tagLst xmlns:p="http://schemas.openxmlformats.org/presentationml/2006/main">
  <p:tag name="KSO_WM_UNIT_TYPE" val="i"/>
  <p:tag name="KSO_WM_UNIT_INDEX" val="95"/>
  <p:tag name="KSO_WM_BEAUTIFY_FLAG" val="#wm#"/>
  <p:tag name="KSO_WM_TAG_VERSION" val="3.0"/>
  <p:tag name="KSO_WM_UNIT_ID" val="_3*i*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5.xml><?xml version="1.0" encoding="utf-8"?>
<p:tagLst xmlns:p="http://schemas.openxmlformats.org/presentationml/2006/main">
  <p:tag name="KSO_WM_UNIT_TYPE" val="i"/>
  <p:tag name="KSO_WM_UNIT_INDEX" val="102"/>
  <p:tag name="KSO_WM_BEAUTIFY_FLAG" val="#wm#"/>
  <p:tag name="KSO_WM_TAG_VERSION" val="3.0"/>
  <p:tag name="KSO_WM_UNIT_ID" val="_3*i*1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6.xml><?xml version="1.0" encoding="utf-8"?>
<p:tagLst xmlns:p="http://schemas.openxmlformats.org/presentationml/2006/main">
  <p:tag name="KSO_WM_UNIT_TYPE" val="i"/>
  <p:tag name="KSO_WM_UNIT_INDEX" val="117"/>
  <p:tag name="KSO_WM_BEAUTIFY_FLAG" val="#wm#"/>
  <p:tag name="KSO_WM_TAG_VERSION" val="3.0"/>
  <p:tag name="KSO_WM_UNIT_ID" val="_3*i*1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7.xml><?xml version="1.0" encoding="utf-8"?>
<p:tagLst xmlns:p="http://schemas.openxmlformats.org/presentationml/2006/main">
  <p:tag name="KSO_WM_UNIT_TYPE" val="i"/>
  <p:tag name="KSO_WM_UNIT_INDEX" val="125"/>
  <p:tag name="KSO_WM_BEAUTIFY_FLAG" val="#wm#"/>
  <p:tag name="KSO_WM_TAG_VERSION" val="3.0"/>
  <p:tag name="KSO_WM_UNIT_ID" val="_3*i*1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8.xml><?xml version="1.0" encoding="utf-8"?>
<p:tagLst xmlns:p="http://schemas.openxmlformats.org/presentationml/2006/main">
  <p:tag name="KSO_WM_UNIT_TYPE" val="i"/>
  <p:tag name="KSO_WM_UNIT_INDEX" val="137"/>
  <p:tag name="KSO_WM_BEAUTIFY_FLAG" val="#wm#"/>
  <p:tag name="KSO_WM_TAG_VERSION" val="3.0"/>
  <p:tag name="KSO_WM_UNIT_ID" val="_3*i*1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9.xml><?xml version="1.0" encoding="utf-8"?>
<p:tagLst xmlns:p="http://schemas.openxmlformats.org/presentationml/2006/main">
  <p:tag name="KSO_WM_UNIT_TYPE" val="i"/>
  <p:tag name="KSO_WM_UNIT_INDEX" val="147"/>
  <p:tag name="KSO_WM_BEAUTIFY_FLAG" val="#wm#"/>
  <p:tag name="KSO_WM_TAG_VERSION" val="3.0"/>
  <p:tag name="KSO_WM_UNIT_ID" val="_3*i*1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0.xml><?xml version="1.0" encoding="utf-8"?>
<p:tagLst xmlns:p="http://schemas.openxmlformats.org/presentationml/2006/main">
  <p:tag name="KSO_WM_UNIT_TYPE" val="i"/>
  <p:tag name="KSO_WM_UNIT_INDEX" val="160"/>
  <p:tag name="KSO_WM_BEAUTIFY_FLAG" val="#wm#"/>
  <p:tag name="KSO_WM_TAG_VERSION" val="3.0"/>
  <p:tag name="KSO_WM_UNIT_ID" val="_3*i*1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1.xml><?xml version="1.0" encoding="utf-8"?>
<p:tagLst xmlns:p="http://schemas.openxmlformats.org/presentationml/2006/main">
  <p:tag name="KSO_WM_UNIT_TYPE" val="i"/>
  <p:tag name="KSO_WM_UNIT_INDEX" val="169"/>
  <p:tag name="KSO_WM_BEAUTIFY_FLAG" val="#wm#"/>
  <p:tag name="KSO_WM_TAG_VERSION" val="3.0"/>
  <p:tag name="KSO_WM_UNIT_ID" val="_3*i*1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2.xml><?xml version="1.0" encoding="utf-8"?>
<p:tagLst xmlns:p="http://schemas.openxmlformats.org/presentationml/2006/main">
  <p:tag name="KSO_WM_UNIT_TYPE" val="i"/>
  <p:tag name="KSO_WM_UNIT_INDEX" val="177"/>
  <p:tag name="KSO_WM_BEAUTIFY_FLAG" val="#wm#"/>
  <p:tag name="KSO_WM_TAG_VERSION" val="3.0"/>
  <p:tag name="KSO_WM_UNIT_ID" val="_3*i*1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3.xml><?xml version="1.0" encoding="utf-8"?>
<p:tagLst xmlns:p="http://schemas.openxmlformats.org/presentationml/2006/main">
  <p:tag name="KSO_WM_UNIT_TYPE" val="i"/>
  <p:tag name="KSO_WM_UNIT_INDEX" val="191"/>
  <p:tag name="KSO_WM_BEAUTIFY_FLAG" val="#wm#"/>
  <p:tag name="KSO_WM_TAG_VERSION" val="3.0"/>
  <p:tag name="KSO_WM_UNIT_ID" val="_3*i*1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4.xml><?xml version="1.0" encoding="utf-8"?>
<p:tagLst xmlns:p="http://schemas.openxmlformats.org/presentationml/2006/main">
  <p:tag name="KSO_WM_UNIT_TYPE" val="i"/>
  <p:tag name="KSO_WM_UNIT_INDEX" val="200"/>
  <p:tag name="KSO_WM_BEAUTIFY_FLAG" val="#wm#"/>
  <p:tag name="KSO_WM_TAG_VERSION" val="3.0"/>
  <p:tag name="KSO_WM_UNIT_ID" val="_3*i*2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5.xml><?xml version="1.0" encoding="utf-8"?>
<p:tagLst xmlns:p="http://schemas.openxmlformats.org/presentationml/2006/main">
  <p:tag name="KSO_WM_UNIT_TYPE" val="i"/>
  <p:tag name="KSO_WM_UNIT_INDEX" val="213"/>
  <p:tag name="KSO_WM_BEAUTIFY_FLAG" val="#wm#"/>
  <p:tag name="KSO_WM_TAG_VERSION" val="3.0"/>
  <p:tag name="KSO_WM_UNIT_ID" val="_3*i*2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6.xml><?xml version="1.0" encoding="utf-8"?>
<p:tagLst xmlns:p="http://schemas.openxmlformats.org/presentationml/2006/main">
  <p:tag name="KSO_WM_UNIT_TYPE" val="i"/>
  <p:tag name="KSO_WM_UNIT_INDEX" val="222"/>
  <p:tag name="KSO_WM_BEAUTIFY_FLAG" val="#wm#"/>
  <p:tag name="KSO_WM_TAG_VERSION" val="3.0"/>
  <p:tag name="KSO_WM_UNIT_ID" val="_3*i*2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7.xml><?xml version="1.0" encoding="utf-8"?>
<p:tagLst xmlns:p="http://schemas.openxmlformats.org/presentationml/2006/main">
  <p:tag name="KSO_WM_UNIT_TYPE" val="i"/>
  <p:tag name="KSO_WM_UNIT_INDEX" val="236"/>
  <p:tag name="KSO_WM_BEAUTIFY_FLAG" val="#wm#"/>
  <p:tag name="KSO_WM_TAG_VERSION" val="3.0"/>
  <p:tag name="KSO_WM_UNIT_ID" val="_3*i*2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8.xml><?xml version="1.0" encoding="utf-8"?>
<p:tagLst xmlns:p="http://schemas.openxmlformats.org/presentationml/2006/main">
  <p:tag name="KSO_WM_UNIT_TYPE" val="i"/>
  <p:tag name="KSO_WM_UNIT_INDEX" val="244"/>
  <p:tag name="KSO_WM_BEAUTIFY_FLAG" val="#wm#"/>
  <p:tag name="KSO_WM_TAG_VERSION" val="3.0"/>
  <p:tag name="KSO_WM_UNIT_ID" val="_3*i*2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9.xml><?xml version="1.0" encoding="utf-8"?>
<p:tagLst xmlns:p="http://schemas.openxmlformats.org/presentationml/2006/main">
  <p:tag name="KSO_WM_UNIT_TYPE" val="i"/>
  <p:tag name="KSO_WM_UNIT_INDEX" val="258"/>
  <p:tag name="KSO_WM_BEAUTIFY_FLAG" val="#wm#"/>
  <p:tag name="KSO_WM_TAG_VERSION" val="3.0"/>
  <p:tag name="KSO_WM_UNIT_ID" val="_3*i*2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0.xml><?xml version="1.0" encoding="utf-8"?>
<p:tagLst xmlns:p="http://schemas.openxmlformats.org/presentationml/2006/main">
  <p:tag name="KSO_WM_UNIT_TYPE" val="i"/>
  <p:tag name="KSO_WM_UNIT_INDEX" val="265"/>
  <p:tag name="KSO_WM_BEAUTIFY_FLAG" val="#wm#"/>
  <p:tag name="KSO_WM_TAG_VERSION" val="3.0"/>
  <p:tag name="KSO_WM_UNIT_ID" val="_3*i*2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1.xml><?xml version="1.0" encoding="utf-8"?>
<p:tagLst xmlns:p="http://schemas.openxmlformats.org/presentationml/2006/main">
  <p:tag name="KSO_WM_UNIT_TYPE" val="i"/>
  <p:tag name="KSO_WM_UNIT_INDEX" val="280"/>
  <p:tag name="KSO_WM_BEAUTIFY_FLAG" val="#wm#"/>
  <p:tag name="KSO_WM_TAG_VERSION" val="3.0"/>
  <p:tag name="KSO_WM_UNIT_ID" val="_3*i*2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2.xml><?xml version="1.0" encoding="utf-8"?>
<p:tagLst xmlns:p="http://schemas.openxmlformats.org/presentationml/2006/main">
  <p:tag name="KSO_WM_UNIT_TYPE" val="i"/>
  <p:tag name="KSO_WM_UNIT_INDEX" val="42"/>
  <p:tag name="KSO_WM_BEAUTIFY_FLAG" val="#wm#"/>
  <p:tag name="KSO_WM_TAG_VERSION" val="3.0"/>
  <p:tag name="KSO_WM_UNIT_ID" val="_3*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3.xml><?xml version="1.0" encoding="utf-8"?>
<p:tagLst xmlns:p="http://schemas.openxmlformats.org/presentationml/2006/main">
  <p:tag name="KSO_WM_UNIT_TYPE" val="i"/>
  <p:tag name="KSO_WM_UNIT_INDEX" val="49"/>
  <p:tag name="KSO_WM_BEAUTIFY_FLAG" val="#wm#"/>
  <p:tag name="KSO_WM_TAG_VERSION" val="3.0"/>
  <p:tag name="KSO_WM_UNIT_ID" val="_3*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4.xml><?xml version="1.0" encoding="utf-8"?>
<p:tagLst xmlns:p="http://schemas.openxmlformats.org/presentationml/2006/main">
  <p:tag name="KSO_WM_UNIT_TYPE" val="i"/>
  <p:tag name="KSO_WM_UNIT_INDEX" val="65"/>
  <p:tag name="KSO_WM_BEAUTIFY_FLAG" val="#wm#"/>
  <p:tag name="KSO_WM_TAG_VERSION" val="3.0"/>
  <p:tag name="KSO_WM_UNIT_ID" val="_3*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5.xml><?xml version="1.0" encoding="utf-8"?>
<p:tagLst xmlns:p="http://schemas.openxmlformats.org/presentationml/2006/main">
  <p:tag name="KSO_WM_UNIT_TYPE" val="i"/>
  <p:tag name="KSO_WM_UNIT_INDEX" val="72"/>
  <p:tag name="KSO_WM_BEAUTIFY_FLAG" val="#wm#"/>
  <p:tag name="KSO_WM_TAG_VERSION" val="3.0"/>
  <p:tag name="KSO_WM_UNIT_ID" val="_3*i*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6.xml><?xml version="1.0" encoding="utf-8"?>
<p:tagLst xmlns:p="http://schemas.openxmlformats.org/presentationml/2006/main">
  <p:tag name="KSO_WM_UNIT_TYPE" val="i"/>
  <p:tag name="KSO_WM_UNIT_INDEX" val="89"/>
  <p:tag name="KSO_WM_BEAUTIFY_FLAG" val="#wm#"/>
  <p:tag name="KSO_WM_TAG_VERSION" val="3.0"/>
  <p:tag name="KSO_WM_UNIT_ID" val="_3*i*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7.xml><?xml version="1.0" encoding="utf-8"?>
<p:tagLst xmlns:p="http://schemas.openxmlformats.org/presentationml/2006/main">
  <p:tag name="KSO_WM_UNIT_TYPE" val="i"/>
  <p:tag name="KSO_WM_UNIT_INDEX" val="96"/>
  <p:tag name="KSO_WM_BEAUTIFY_FLAG" val="#wm#"/>
  <p:tag name="KSO_WM_TAG_VERSION" val="3.0"/>
  <p:tag name="KSO_WM_UNIT_ID" val="_3*i*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8.xml><?xml version="1.0" encoding="utf-8"?>
<p:tagLst xmlns:p="http://schemas.openxmlformats.org/presentationml/2006/main">
  <p:tag name="KSO_WM_UNIT_TYPE" val="i"/>
  <p:tag name="KSO_WM_UNIT_INDEX" val="110"/>
  <p:tag name="KSO_WM_BEAUTIFY_FLAG" val="#wm#"/>
  <p:tag name="KSO_WM_TAG_VERSION" val="3.0"/>
  <p:tag name="KSO_WM_UNIT_ID" val="_3*i*1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9.xml><?xml version="1.0" encoding="utf-8"?>
<p:tagLst xmlns:p="http://schemas.openxmlformats.org/presentationml/2006/main">
  <p:tag name="KSO_WM_UNIT_TYPE" val="i"/>
  <p:tag name="KSO_WM_UNIT_INDEX" val="121"/>
  <p:tag name="KSO_WM_BEAUTIFY_FLAG" val="#wm#"/>
  <p:tag name="KSO_WM_TAG_VERSION" val="3.0"/>
  <p:tag name="KSO_WM_UNIT_ID" val="_3*i*1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0.xml><?xml version="1.0" encoding="utf-8"?>
<p:tagLst xmlns:p="http://schemas.openxmlformats.org/presentationml/2006/main">
  <p:tag name="KSO_WM_UNIT_TYPE" val="i"/>
  <p:tag name="KSO_WM_UNIT_INDEX" val="134"/>
  <p:tag name="KSO_WM_BEAUTIFY_FLAG" val="#wm#"/>
  <p:tag name="KSO_WM_TAG_VERSION" val="3.0"/>
  <p:tag name="KSO_WM_UNIT_ID" val="_3*i*1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1.xml><?xml version="1.0" encoding="utf-8"?>
<p:tagLst xmlns:p="http://schemas.openxmlformats.org/presentationml/2006/main">
  <p:tag name="KSO_WM_UNIT_TYPE" val="i"/>
  <p:tag name="KSO_WM_UNIT_INDEX" val="144"/>
  <p:tag name="KSO_WM_BEAUTIFY_FLAG" val="#wm#"/>
  <p:tag name="KSO_WM_TAG_VERSION" val="3.0"/>
  <p:tag name="KSO_WM_UNIT_ID" val="_3*i*1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2.xml><?xml version="1.0" encoding="utf-8"?>
<p:tagLst xmlns:p="http://schemas.openxmlformats.org/presentationml/2006/main">
  <p:tag name="KSO_WM_UNIT_TYPE" val="i"/>
  <p:tag name="KSO_WM_UNIT_INDEX" val="158"/>
  <p:tag name="KSO_WM_BEAUTIFY_FLAG" val="#wm#"/>
  <p:tag name="KSO_WM_TAG_VERSION" val="3.0"/>
  <p:tag name="KSO_WM_UNIT_ID" val="_3*i*1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3.xml><?xml version="1.0" encoding="utf-8"?>
<p:tagLst xmlns:p="http://schemas.openxmlformats.org/presentationml/2006/main">
  <p:tag name="KSO_WM_UNIT_TYPE" val="i"/>
  <p:tag name="KSO_WM_UNIT_INDEX" val="170"/>
  <p:tag name="KSO_WM_BEAUTIFY_FLAG" val="#wm#"/>
  <p:tag name="KSO_WM_TAG_VERSION" val="3.0"/>
  <p:tag name="KSO_WM_UNIT_ID" val="_3*i*1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4.xml><?xml version="1.0" encoding="utf-8"?>
<p:tagLst xmlns:p="http://schemas.openxmlformats.org/presentationml/2006/main">
  <p:tag name="KSO_WM_UNIT_TYPE" val="i"/>
  <p:tag name="KSO_WM_UNIT_INDEX" val="179"/>
  <p:tag name="KSO_WM_BEAUTIFY_FLAG" val="#wm#"/>
  <p:tag name="KSO_WM_TAG_VERSION" val="3.0"/>
  <p:tag name="KSO_WM_UNIT_ID" val="_3*i*1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5.xml><?xml version="1.0" encoding="utf-8"?>
<p:tagLst xmlns:p="http://schemas.openxmlformats.org/presentationml/2006/main">
  <p:tag name="KSO_WM_UNIT_TYPE" val="i"/>
  <p:tag name="KSO_WM_UNIT_INDEX" val="194"/>
  <p:tag name="KSO_WM_BEAUTIFY_FLAG" val="#wm#"/>
  <p:tag name="KSO_WM_TAG_VERSION" val="3.0"/>
  <p:tag name="KSO_WM_UNIT_ID" val="_3*i*1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6.xml><?xml version="1.0" encoding="utf-8"?>
<p:tagLst xmlns:p="http://schemas.openxmlformats.org/presentationml/2006/main">
  <p:tag name="KSO_WM_UNIT_TYPE" val="i"/>
  <p:tag name="KSO_WM_UNIT_INDEX" val="204"/>
  <p:tag name="KSO_WM_BEAUTIFY_FLAG" val="#wm#"/>
  <p:tag name="KSO_WM_TAG_VERSION" val="3.0"/>
  <p:tag name="KSO_WM_UNIT_ID" val="_3*i*2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7.xml><?xml version="1.0" encoding="utf-8"?>
<p:tagLst xmlns:p="http://schemas.openxmlformats.org/presentationml/2006/main">
  <p:tag name="KSO_WM_UNIT_TYPE" val="i"/>
  <p:tag name="KSO_WM_UNIT_INDEX" val="218"/>
  <p:tag name="KSO_WM_BEAUTIFY_FLAG" val="#wm#"/>
  <p:tag name="KSO_WM_TAG_VERSION" val="3.0"/>
  <p:tag name="KSO_WM_UNIT_ID" val="_3*i*2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8.xml><?xml version="1.0" encoding="utf-8"?>
<p:tagLst xmlns:p="http://schemas.openxmlformats.org/presentationml/2006/main">
  <p:tag name="KSO_WM_UNIT_TYPE" val="i"/>
  <p:tag name="KSO_WM_UNIT_INDEX" val="227"/>
  <p:tag name="KSO_WM_BEAUTIFY_FLAG" val="#wm#"/>
  <p:tag name="KSO_WM_TAG_VERSION" val="3.0"/>
  <p:tag name="KSO_WM_UNIT_ID" val="_3*i*2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9.xml><?xml version="1.0" encoding="utf-8"?>
<p:tagLst xmlns:p="http://schemas.openxmlformats.org/presentationml/2006/main">
  <p:tag name="KSO_WM_UNIT_TYPE" val="i"/>
  <p:tag name="KSO_WM_UNIT_INDEX" val="242"/>
  <p:tag name="KSO_WM_BEAUTIFY_FLAG" val="#wm#"/>
  <p:tag name="KSO_WM_TAG_VERSION" val="3.0"/>
  <p:tag name="KSO_WM_UNIT_ID" val="_3*i*2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0.xml><?xml version="1.0" encoding="utf-8"?>
<p:tagLst xmlns:p="http://schemas.openxmlformats.org/presentationml/2006/main">
  <p:tag name="KSO_WM_UNIT_TYPE" val="i"/>
  <p:tag name="KSO_WM_UNIT_INDEX" val="252"/>
  <p:tag name="KSO_WM_BEAUTIFY_FLAG" val="#wm#"/>
  <p:tag name="KSO_WM_TAG_VERSION" val="3.0"/>
  <p:tag name="KSO_WM_UNIT_ID" val="_3*i*2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1.xml><?xml version="1.0" encoding="utf-8"?>
<p:tagLst xmlns:p="http://schemas.openxmlformats.org/presentationml/2006/main">
  <p:tag name="KSO_WM_UNIT_TYPE" val="i"/>
  <p:tag name="KSO_WM_UNIT_INDEX" val="267"/>
  <p:tag name="KSO_WM_BEAUTIFY_FLAG" val="#wm#"/>
  <p:tag name="KSO_WM_TAG_VERSION" val="3.0"/>
  <p:tag name="KSO_WM_UNIT_ID" val="_3*i*2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2.xml><?xml version="1.0" encoding="utf-8"?>
<p:tagLst xmlns:p="http://schemas.openxmlformats.org/presentationml/2006/main">
  <p:tag name="KSO_WM_UNIT_TYPE" val="i"/>
  <p:tag name="KSO_WM_UNIT_INDEX" val="273"/>
  <p:tag name="KSO_WM_BEAUTIFY_FLAG" val="#wm#"/>
  <p:tag name="KSO_WM_TAG_VERSION" val="3.0"/>
  <p:tag name="KSO_WM_UNIT_ID" val="_3*i*2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3.xml><?xml version="1.0" encoding="utf-8"?>
<p:tagLst xmlns:p="http://schemas.openxmlformats.org/presentationml/2006/main">
  <p:tag name="KSO_WM_UNIT_TYPE" val="i"/>
  <p:tag name="KSO_WM_UNIT_INDEX" val="292"/>
  <p:tag name="KSO_WM_BEAUTIFY_FLAG" val="#wm#"/>
  <p:tag name="KSO_WM_TAG_VERSION" val="3.0"/>
  <p:tag name="KSO_WM_UNIT_ID" val="_3*i*2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4.xml><?xml version="1.0" encoding="utf-8"?>
<p:tagLst xmlns:p="http://schemas.openxmlformats.org/presentationml/2006/main">
  <p:tag name="KSO_WM_UNIT_TYPE" val="i"/>
  <p:tag name="KSO_WM_UNIT_INDEX" val="31"/>
  <p:tag name="KSO_WM_BEAUTIFY_FLAG" val="#wm#"/>
  <p:tag name="KSO_WM_TAG_VERSION" val="3.0"/>
  <p:tag name="KSO_WM_UNIT_ID" val="_3*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5.xml><?xml version="1.0" encoding="utf-8"?>
<p:tagLst xmlns:p="http://schemas.openxmlformats.org/presentationml/2006/main">
  <p:tag name="KSO_WM_UNIT_TYPE" val="i"/>
  <p:tag name="KSO_WM_UNIT_INDEX" val="36"/>
  <p:tag name="KSO_WM_BEAUTIFY_FLAG" val="#wm#"/>
  <p:tag name="KSO_WM_TAG_VERSION" val="3.0"/>
  <p:tag name="KSO_WM_UNIT_ID" val="_3*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6.xml><?xml version="1.0" encoding="utf-8"?>
<p:tagLst xmlns:p="http://schemas.openxmlformats.org/presentationml/2006/main">
  <p:tag name="KSO_WM_UNIT_TYPE" val="i"/>
  <p:tag name="KSO_WM_UNIT_INDEX" val="53"/>
  <p:tag name="KSO_WM_BEAUTIFY_FLAG" val="#wm#"/>
  <p:tag name="KSO_WM_TAG_VERSION" val="3.0"/>
  <p:tag name="KSO_WM_UNIT_ID" val="_3*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7.xml><?xml version="1.0" encoding="utf-8"?>
<p:tagLst xmlns:p="http://schemas.openxmlformats.org/presentationml/2006/main">
  <p:tag name="KSO_WM_UNIT_TYPE" val="i"/>
  <p:tag name="KSO_WM_UNIT_INDEX" val="61"/>
  <p:tag name="KSO_WM_BEAUTIFY_FLAG" val="#wm#"/>
  <p:tag name="KSO_WM_TAG_VERSION" val="3.0"/>
  <p:tag name="KSO_WM_UNIT_ID" val="_3*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8.xml><?xml version="1.0" encoding="utf-8"?>
<p:tagLst xmlns:p="http://schemas.openxmlformats.org/presentationml/2006/main">
  <p:tag name="KSO_WM_UNIT_TYPE" val="i"/>
  <p:tag name="KSO_WM_UNIT_INDEX" val="79"/>
  <p:tag name="KSO_WM_BEAUTIFY_FLAG" val="#wm#"/>
  <p:tag name="KSO_WM_TAG_VERSION" val="3.0"/>
  <p:tag name="KSO_WM_UNIT_ID" val="_3*i*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9.xml><?xml version="1.0" encoding="utf-8"?>
<p:tagLst xmlns:p="http://schemas.openxmlformats.org/presentationml/2006/main">
  <p:tag name="KSO_WM_UNIT_TYPE" val="i"/>
  <p:tag name="KSO_WM_UNIT_INDEX" val="88"/>
  <p:tag name="KSO_WM_BEAUTIFY_FLAG" val="#wm#"/>
  <p:tag name="KSO_WM_TAG_VERSION" val="3.0"/>
  <p:tag name="KSO_WM_UNIT_ID" val="_3*i*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0.xml><?xml version="1.0" encoding="utf-8"?>
<p:tagLst xmlns:p="http://schemas.openxmlformats.org/presentationml/2006/main">
  <p:tag name="KSO_WM_UNIT_TYPE" val="i"/>
  <p:tag name="KSO_WM_UNIT_INDEX" val="104"/>
  <p:tag name="KSO_WM_BEAUTIFY_FLAG" val="#wm#"/>
  <p:tag name="KSO_WM_TAG_VERSION" val="3.0"/>
  <p:tag name="KSO_WM_UNIT_ID" val="_3*i*1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1.xml><?xml version="1.0" encoding="utf-8"?>
<p:tagLst xmlns:p="http://schemas.openxmlformats.org/presentationml/2006/main">
  <p:tag name="KSO_WM_UNIT_TYPE" val="i"/>
  <p:tag name="KSO_WM_UNIT_INDEX" val="115"/>
  <p:tag name="KSO_WM_BEAUTIFY_FLAG" val="#wm#"/>
  <p:tag name="KSO_WM_TAG_VERSION" val="3.0"/>
  <p:tag name="KSO_WM_UNIT_ID" val="_3*i*1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2.xml><?xml version="1.0" encoding="utf-8"?>
<p:tagLst xmlns:p="http://schemas.openxmlformats.org/presentationml/2006/main">
  <p:tag name="KSO_WM_UNIT_TYPE" val="i"/>
  <p:tag name="KSO_WM_UNIT_INDEX" val="130"/>
  <p:tag name="KSO_WM_BEAUTIFY_FLAG" val="#wm#"/>
  <p:tag name="KSO_WM_TAG_VERSION" val="3.0"/>
  <p:tag name="KSO_WM_UNIT_ID" val="_3*i*1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3.xml><?xml version="1.0" encoding="utf-8"?>
<p:tagLst xmlns:p="http://schemas.openxmlformats.org/presentationml/2006/main">
  <p:tag name="KSO_WM_UNIT_TYPE" val="i"/>
  <p:tag name="KSO_WM_UNIT_INDEX" val="141"/>
  <p:tag name="KSO_WM_BEAUTIFY_FLAG" val="#wm#"/>
  <p:tag name="KSO_WM_TAG_VERSION" val="3.0"/>
  <p:tag name="KSO_WM_UNIT_ID" val="_3*i*1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4.xml><?xml version="1.0" encoding="utf-8"?>
<p:tagLst xmlns:p="http://schemas.openxmlformats.org/presentationml/2006/main">
  <p:tag name="KSO_WM_UNIT_TYPE" val="i"/>
  <p:tag name="KSO_WM_UNIT_INDEX" val="156"/>
  <p:tag name="KSO_WM_BEAUTIFY_FLAG" val="#wm#"/>
  <p:tag name="KSO_WM_TAG_VERSION" val="3.0"/>
  <p:tag name="KSO_WM_UNIT_ID" val="_3*i*1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5.xml><?xml version="1.0" encoding="utf-8"?>
<p:tagLst xmlns:p="http://schemas.openxmlformats.org/presentationml/2006/main">
  <p:tag name="KSO_WM_UNIT_TYPE" val="i"/>
  <p:tag name="KSO_WM_UNIT_INDEX" val="171"/>
  <p:tag name="KSO_WM_BEAUTIFY_FLAG" val="#wm#"/>
  <p:tag name="KSO_WM_TAG_VERSION" val="3.0"/>
  <p:tag name="KSO_WM_UNIT_ID" val="_3*i*1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6.xml><?xml version="1.0" encoding="utf-8"?>
<p:tagLst xmlns:p="http://schemas.openxmlformats.org/presentationml/2006/main">
  <p:tag name="KSO_WM_UNIT_TYPE" val="i"/>
  <p:tag name="KSO_WM_UNIT_INDEX" val="181"/>
  <p:tag name="KSO_WM_BEAUTIFY_FLAG" val="#wm#"/>
  <p:tag name="KSO_WM_TAG_VERSION" val="3.0"/>
  <p:tag name="KSO_WM_UNIT_ID" val="_3*i*1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7.xml><?xml version="1.0" encoding="utf-8"?>
<p:tagLst xmlns:p="http://schemas.openxmlformats.org/presentationml/2006/main">
  <p:tag name="KSO_WM_UNIT_TYPE" val="i"/>
  <p:tag name="KSO_WM_UNIT_INDEX" val="197"/>
  <p:tag name="KSO_WM_BEAUTIFY_FLAG" val="#wm#"/>
  <p:tag name="KSO_WM_TAG_VERSION" val="3.0"/>
  <p:tag name="KSO_WM_UNIT_ID" val="_3*i*1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8.xml><?xml version="1.0" encoding="utf-8"?>
<p:tagLst xmlns:p="http://schemas.openxmlformats.org/presentationml/2006/main">
  <p:tag name="KSO_WM_UNIT_TYPE" val="i"/>
  <p:tag name="KSO_WM_UNIT_INDEX" val="207"/>
  <p:tag name="KSO_WM_BEAUTIFY_FLAG" val="#wm#"/>
  <p:tag name="KSO_WM_TAG_VERSION" val="3.0"/>
  <p:tag name="KSO_WM_UNIT_ID" val="_3*i*2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9.xml><?xml version="1.0" encoding="utf-8"?>
<p:tagLst xmlns:p="http://schemas.openxmlformats.org/presentationml/2006/main">
  <p:tag name="KSO_WM_UNIT_TYPE" val="i"/>
  <p:tag name="KSO_WM_UNIT_INDEX" val="223"/>
  <p:tag name="KSO_WM_BEAUTIFY_FLAG" val="#wm#"/>
  <p:tag name="KSO_WM_TAG_VERSION" val="3.0"/>
  <p:tag name="KSO_WM_UNIT_ID" val="_3*i*2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0.xml><?xml version="1.0" encoding="utf-8"?>
<p:tagLst xmlns:p="http://schemas.openxmlformats.org/presentationml/2006/main">
  <p:tag name="KSO_WM_UNIT_TYPE" val="i"/>
  <p:tag name="KSO_WM_UNIT_INDEX" val="233"/>
  <p:tag name="KSO_WM_BEAUTIFY_FLAG" val="#wm#"/>
  <p:tag name="KSO_WM_TAG_VERSION" val="3.0"/>
  <p:tag name="KSO_WM_UNIT_ID" val="_3*i*2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1.xml><?xml version="1.0" encoding="utf-8"?>
<p:tagLst xmlns:p="http://schemas.openxmlformats.org/presentationml/2006/main">
  <p:tag name="KSO_WM_UNIT_TYPE" val="i"/>
  <p:tag name="KSO_WM_UNIT_INDEX" val="251"/>
  <p:tag name="KSO_WM_BEAUTIFY_FLAG" val="#wm#"/>
  <p:tag name="KSO_WM_TAG_VERSION" val="3.0"/>
  <p:tag name="KSO_WM_UNIT_ID" val="_3*i*2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2.xml><?xml version="1.0" encoding="utf-8"?>
<p:tagLst xmlns:p="http://schemas.openxmlformats.org/presentationml/2006/main">
  <p:tag name="KSO_WM_UNIT_TYPE" val="i"/>
  <p:tag name="KSO_WM_UNIT_INDEX" val="259"/>
  <p:tag name="KSO_WM_BEAUTIFY_FLAG" val="#wm#"/>
  <p:tag name="KSO_WM_TAG_VERSION" val="3.0"/>
  <p:tag name="KSO_WM_UNIT_ID" val="_3*i*2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3.xml><?xml version="1.0" encoding="utf-8"?>
<p:tagLst xmlns:p="http://schemas.openxmlformats.org/presentationml/2006/main">
  <p:tag name="KSO_WM_UNIT_TYPE" val="i"/>
  <p:tag name="KSO_WM_UNIT_INDEX" val="277"/>
  <p:tag name="KSO_WM_BEAUTIFY_FLAG" val="#wm#"/>
  <p:tag name="KSO_WM_TAG_VERSION" val="3.0"/>
  <p:tag name="KSO_WM_UNIT_ID" val="_3*i*2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4.xml><?xml version="1.0" encoding="utf-8"?>
<p:tagLst xmlns:p="http://schemas.openxmlformats.org/presentationml/2006/main">
  <p:tag name="KSO_WM_UNIT_TYPE" val="i"/>
  <p:tag name="KSO_WM_UNIT_INDEX" val="284"/>
  <p:tag name="KSO_WM_BEAUTIFY_FLAG" val="#wm#"/>
  <p:tag name="KSO_WM_TAG_VERSION" val="3.0"/>
  <p:tag name="KSO_WM_UNIT_ID" val="_3*i*2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5.xml><?xml version="1.0" encoding="utf-8"?>
<p:tagLst xmlns:p="http://schemas.openxmlformats.org/presentationml/2006/main">
  <p:tag name="KSO_WM_UNIT_TYPE" val="i"/>
  <p:tag name="KSO_WM_UNIT_INDEX" val="299"/>
  <p:tag name="KSO_WM_BEAUTIFY_FLAG" val="#wm#"/>
  <p:tag name="KSO_WM_TAG_VERSION" val="3.0"/>
  <p:tag name="KSO_WM_UNIT_ID" val="_3*i*2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6.xml><?xml version="1.0" encoding="utf-8"?>
<p:tagLst xmlns:p="http://schemas.openxmlformats.org/presentationml/2006/main">
  <p:tag name="KSO_WM_UNIT_TYPE" val="i"/>
  <p:tag name="KSO_WM_UNIT_INDEX" val="23"/>
  <p:tag name="KSO_WM_BEAUTIFY_FLAG" val="#wm#"/>
  <p:tag name="KSO_WM_TAG_VERSION" val="3.0"/>
  <p:tag name="KSO_WM_UNIT_ID" val="_3*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7.xml><?xml version="1.0" encoding="utf-8"?>
<p:tagLst xmlns:p="http://schemas.openxmlformats.org/presentationml/2006/main">
  <p:tag name="KSO_WM_UNIT_TYPE" val="i"/>
  <p:tag name="KSO_WM_UNIT_INDEX" val="24"/>
  <p:tag name="KSO_WM_BEAUTIFY_FLAG" val="#wm#"/>
  <p:tag name="KSO_WM_TAG_VERSION" val="3.0"/>
  <p:tag name="KSO_WM_UNIT_ID" val="_3*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8.xml><?xml version="1.0" encoding="utf-8"?>
<p:tagLst xmlns:p="http://schemas.openxmlformats.org/presentationml/2006/main">
  <p:tag name="KSO_WM_UNIT_TYPE" val="i"/>
  <p:tag name="KSO_WM_UNIT_INDEX" val="40"/>
  <p:tag name="KSO_WM_BEAUTIFY_FLAG" val="#wm#"/>
  <p:tag name="KSO_WM_TAG_VERSION" val="3.0"/>
  <p:tag name="KSO_WM_UNIT_ID" val="_3*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9.xml><?xml version="1.0" encoding="utf-8"?>
<p:tagLst xmlns:p="http://schemas.openxmlformats.org/presentationml/2006/main">
  <p:tag name="KSO_WM_UNIT_TYPE" val="i"/>
  <p:tag name="KSO_WM_UNIT_INDEX" val="46"/>
  <p:tag name="KSO_WM_BEAUTIFY_FLAG" val="#wm#"/>
  <p:tag name="KSO_WM_TAG_VERSION" val="3.0"/>
  <p:tag name="KSO_WM_UNIT_ID" val="_3*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0.xml><?xml version="1.0" encoding="utf-8"?>
<p:tagLst xmlns:p="http://schemas.openxmlformats.org/presentationml/2006/main">
  <p:tag name="KSO_WM_UNIT_TYPE" val="i"/>
  <p:tag name="KSO_WM_UNIT_INDEX" val="68"/>
  <p:tag name="KSO_WM_BEAUTIFY_FLAG" val="#wm#"/>
  <p:tag name="KSO_WM_TAG_VERSION" val="3.0"/>
  <p:tag name="KSO_WM_UNIT_ID" val="_3*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1.xml><?xml version="1.0" encoding="utf-8"?>
<p:tagLst xmlns:p="http://schemas.openxmlformats.org/presentationml/2006/main">
  <p:tag name="KSO_WM_UNIT_TYPE" val="i"/>
  <p:tag name="KSO_WM_UNIT_INDEX" val="77"/>
  <p:tag name="KSO_WM_BEAUTIFY_FLAG" val="#wm#"/>
  <p:tag name="KSO_WM_TAG_VERSION" val="3.0"/>
  <p:tag name="KSO_WM_UNIT_ID" val="_3*i*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2.xml><?xml version="1.0" encoding="utf-8"?>
<p:tagLst xmlns:p="http://schemas.openxmlformats.org/presentationml/2006/main">
  <p:tag name="KSO_WM_UNIT_TYPE" val="i"/>
  <p:tag name="KSO_WM_UNIT_INDEX" val="97"/>
  <p:tag name="KSO_WM_BEAUTIFY_FLAG" val="#wm#"/>
  <p:tag name="KSO_WM_TAG_VERSION" val="3.0"/>
  <p:tag name="KSO_WM_UNIT_ID" val="_3*i*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3.xml><?xml version="1.0" encoding="utf-8"?>
<p:tagLst xmlns:p="http://schemas.openxmlformats.org/presentationml/2006/main">
  <p:tag name="KSO_WM_UNIT_TYPE" val="i"/>
  <p:tag name="KSO_WM_UNIT_INDEX" val="107"/>
  <p:tag name="KSO_WM_BEAUTIFY_FLAG" val="#wm#"/>
  <p:tag name="KSO_WM_TAG_VERSION" val="3.0"/>
  <p:tag name="KSO_WM_UNIT_ID" val="_3*i*1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4.xml><?xml version="1.0" encoding="utf-8"?>
<p:tagLst xmlns:p="http://schemas.openxmlformats.org/presentationml/2006/main">
  <p:tag name="KSO_WM_UNIT_TYPE" val="i"/>
  <p:tag name="KSO_WM_UNIT_INDEX" val="126"/>
  <p:tag name="KSO_WM_BEAUTIFY_FLAG" val="#wm#"/>
  <p:tag name="KSO_WM_TAG_VERSION" val="3.0"/>
  <p:tag name="KSO_WM_UNIT_ID" val="_3*i*1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5.xml><?xml version="1.0" encoding="utf-8"?>
<p:tagLst xmlns:p="http://schemas.openxmlformats.org/presentationml/2006/main">
  <p:tag name="KSO_WM_UNIT_TYPE" val="i"/>
  <p:tag name="KSO_WM_UNIT_INDEX" val="138"/>
  <p:tag name="KSO_WM_BEAUTIFY_FLAG" val="#wm#"/>
  <p:tag name="KSO_WM_TAG_VERSION" val="3.0"/>
  <p:tag name="KSO_WM_UNIT_ID" val="_3*i*1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6.xml><?xml version="1.0" encoding="utf-8"?>
<p:tagLst xmlns:p="http://schemas.openxmlformats.org/presentationml/2006/main">
  <p:tag name="KSO_WM_UNIT_TYPE" val="i"/>
  <p:tag name="KSO_WM_UNIT_INDEX" val="154"/>
  <p:tag name="KSO_WM_BEAUTIFY_FLAG" val="#wm#"/>
  <p:tag name="KSO_WM_TAG_VERSION" val="3.0"/>
  <p:tag name="KSO_WM_UNIT_ID" val="_3*i*1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7.xml><?xml version="1.0" encoding="utf-8"?>
<p:tagLst xmlns:p="http://schemas.openxmlformats.org/presentationml/2006/main">
  <p:tag name="KSO_WM_UNIT_TYPE" val="i"/>
  <p:tag name="KSO_WM_UNIT_INDEX" val="172"/>
  <p:tag name="KSO_WM_BEAUTIFY_FLAG" val="#wm#"/>
  <p:tag name="KSO_WM_TAG_VERSION" val="3.0"/>
  <p:tag name="KSO_WM_UNIT_ID" val="_3*i*1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8.xml><?xml version="1.0" encoding="utf-8"?>
<p:tagLst xmlns:p="http://schemas.openxmlformats.org/presentationml/2006/main">
  <p:tag name="KSO_WM_UNIT_TYPE" val="i"/>
  <p:tag name="KSO_WM_UNIT_INDEX" val="183"/>
  <p:tag name="KSO_WM_BEAUTIFY_FLAG" val="#wm#"/>
  <p:tag name="KSO_WM_TAG_VERSION" val="3.0"/>
  <p:tag name="KSO_WM_UNIT_ID" val="_3*i*1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9.xml><?xml version="1.0" encoding="utf-8"?>
<p:tagLst xmlns:p="http://schemas.openxmlformats.org/presentationml/2006/main">
  <p:tag name="KSO_WM_UNIT_TYPE" val="i"/>
  <p:tag name="KSO_WM_UNIT_INDEX" val="199"/>
  <p:tag name="KSO_WM_BEAUTIFY_FLAG" val="#wm#"/>
  <p:tag name="KSO_WM_TAG_VERSION" val="3.0"/>
  <p:tag name="KSO_WM_UNIT_ID" val="_3*i*1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0.xml><?xml version="1.0" encoding="utf-8"?>
<p:tagLst xmlns:p="http://schemas.openxmlformats.org/presentationml/2006/main">
  <p:tag name="KSO_WM_UNIT_TYPE" val="i"/>
  <p:tag name="KSO_WM_UNIT_INDEX" val="211"/>
  <p:tag name="KSO_WM_BEAUTIFY_FLAG" val="#wm#"/>
  <p:tag name="KSO_WM_TAG_VERSION" val="3.0"/>
  <p:tag name="KSO_WM_UNIT_ID" val="_3*i*2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1.xml><?xml version="1.0" encoding="utf-8"?>
<p:tagLst xmlns:p="http://schemas.openxmlformats.org/presentationml/2006/main">
  <p:tag name="KSO_WM_UNIT_TYPE" val="i"/>
  <p:tag name="KSO_WM_UNIT_INDEX" val="230"/>
  <p:tag name="KSO_WM_BEAUTIFY_FLAG" val="#wm#"/>
  <p:tag name="KSO_WM_TAG_VERSION" val="3.0"/>
  <p:tag name="KSO_WM_UNIT_ID" val="_3*i*2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2.xml><?xml version="1.0" encoding="utf-8"?>
<p:tagLst xmlns:p="http://schemas.openxmlformats.org/presentationml/2006/main">
  <p:tag name="KSO_WM_UNIT_TYPE" val="i"/>
  <p:tag name="KSO_WM_UNIT_INDEX" val="240"/>
  <p:tag name="KSO_WM_BEAUTIFY_FLAG" val="#wm#"/>
  <p:tag name="KSO_WM_TAG_VERSION" val="3.0"/>
  <p:tag name="KSO_WM_UNIT_ID" val="_3*i*2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3.xml><?xml version="1.0" encoding="utf-8"?>
<p:tagLst xmlns:p="http://schemas.openxmlformats.org/presentationml/2006/main">
  <p:tag name="KSO_WM_UNIT_TYPE" val="i"/>
  <p:tag name="KSO_WM_UNIT_INDEX" val="260"/>
  <p:tag name="KSO_WM_BEAUTIFY_FLAG" val="#wm#"/>
  <p:tag name="KSO_WM_TAG_VERSION" val="3.0"/>
  <p:tag name="KSO_WM_UNIT_ID" val="_3*i*2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4.xml><?xml version="1.0" encoding="utf-8"?>
<p:tagLst xmlns:p="http://schemas.openxmlformats.org/presentationml/2006/main">
  <p:tag name="KSO_WM_UNIT_TYPE" val="i"/>
  <p:tag name="KSO_WM_UNIT_INDEX" val="269"/>
  <p:tag name="KSO_WM_BEAUTIFY_FLAG" val="#wm#"/>
  <p:tag name="KSO_WM_TAG_VERSION" val="3.0"/>
  <p:tag name="KSO_WM_UNIT_ID" val="_3*i*2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5.xml><?xml version="1.0" encoding="utf-8"?>
<p:tagLst xmlns:p="http://schemas.openxmlformats.org/presentationml/2006/main">
  <p:tag name="KSO_WM_UNIT_TYPE" val="i"/>
  <p:tag name="KSO_WM_UNIT_INDEX" val="290"/>
  <p:tag name="KSO_WM_BEAUTIFY_FLAG" val="#wm#"/>
  <p:tag name="KSO_WM_TAG_VERSION" val="3.0"/>
  <p:tag name="KSO_WM_UNIT_ID" val="_3*i*2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6.xml><?xml version="1.0" encoding="utf-8"?>
<p:tagLst xmlns:p="http://schemas.openxmlformats.org/presentationml/2006/main">
  <p:tag name="KSO_WM_UNIT_TYPE" val="i"/>
  <p:tag name="KSO_WM_UNIT_INDEX" val="294"/>
  <p:tag name="KSO_WM_BEAUTIFY_FLAG" val="#wm#"/>
  <p:tag name="KSO_WM_TAG_VERSION" val="3.0"/>
  <p:tag name="KSO_WM_UNIT_ID" val="_3*i*2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7.xml><?xml version="1.0" encoding="utf-8"?>
<p:tagLst xmlns:p="http://schemas.openxmlformats.org/presentationml/2006/main">
  <p:tag name="KSO_WM_UNIT_TYPE" val="i"/>
  <p:tag name="KSO_WM_UNIT_INDEX" val="311"/>
  <p:tag name="KSO_WM_BEAUTIFY_FLAG" val="#wm#"/>
  <p:tag name="KSO_WM_TAG_VERSION" val="3.0"/>
  <p:tag name="KSO_WM_UNIT_ID" val="_3*i*3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8.xml><?xml version="1.0" encoding="utf-8"?>
<p:tagLst xmlns:p="http://schemas.openxmlformats.org/presentationml/2006/main">
  <p:tag name="KSO_WM_UNIT_TYPE" val="i"/>
  <p:tag name="KSO_WM_UNIT_INDEX" val="14"/>
  <p:tag name="KSO_WM_BEAUTIFY_FLAG" val="#wm#"/>
  <p:tag name="KSO_WM_TAG_VERSION" val="3.0"/>
  <p:tag name="KSO_WM_UNIT_ID" val="_3*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9.xml><?xml version="1.0" encoding="utf-8"?>
<p:tagLst xmlns:p="http://schemas.openxmlformats.org/presentationml/2006/main">
  <p:tag name="KSO_WM_UNIT_TYPE" val="i"/>
  <p:tag name="KSO_WM_UNIT_INDEX" val="15"/>
  <p:tag name="KSO_WM_BEAUTIFY_FLAG" val="#wm#"/>
  <p:tag name="KSO_WM_TAG_VERSION" val="3.0"/>
  <p:tag name="KSO_WM_UNIT_ID" val="_3*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0.xml><?xml version="1.0" encoding="utf-8"?>
<p:tagLst xmlns:p="http://schemas.openxmlformats.org/presentationml/2006/main">
  <p:tag name="KSO_WM_UNIT_TYPE" val="i"/>
  <p:tag name="KSO_WM_UNIT_INDEX" val="28"/>
  <p:tag name="KSO_WM_BEAUTIFY_FLAG" val="#wm#"/>
  <p:tag name="KSO_WM_TAG_VERSION" val="3.0"/>
  <p:tag name="KSO_WM_UNIT_ID" val="_3*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1.xml><?xml version="1.0" encoding="utf-8"?>
<p:tagLst xmlns:p="http://schemas.openxmlformats.org/presentationml/2006/main">
  <p:tag name="KSO_WM_UNIT_TYPE" val="i"/>
  <p:tag name="KSO_WM_UNIT_INDEX" val="32"/>
  <p:tag name="KSO_WM_BEAUTIFY_FLAG" val="#wm#"/>
  <p:tag name="KSO_WM_TAG_VERSION" val="3.0"/>
  <p:tag name="KSO_WM_UNIT_ID" val="_3*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2.xml><?xml version="1.0" encoding="utf-8"?>
<p:tagLst xmlns:p="http://schemas.openxmlformats.org/presentationml/2006/main">
  <p:tag name="KSO_WM_UNIT_TYPE" val="i"/>
  <p:tag name="KSO_WM_UNIT_INDEX" val="55"/>
  <p:tag name="KSO_WM_BEAUTIFY_FLAG" val="#wm#"/>
  <p:tag name="KSO_WM_TAG_VERSION" val="3.0"/>
  <p:tag name="KSO_WM_UNIT_ID" val="_3*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3.xml><?xml version="1.0" encoding="utf-8"?>
<p:tagLst xmlns:p="http://schemas.openxmlformats.org/presentationml/2006/main">
  <p:tag name="KSO_WM_UNIT_TYPE" val="i"/>
  <p:tag name="KSO_WM_UNIT_INDEX" val="63"/>
  <p:tag name="KSO_WM_BEAUTIFY_FLAG" val="#wm#"/>
  <p:tag name="KSO_WM_TAG_VERSION" val="3.0"/>
  <p:tag name="KSO_WM_UNIT_ID" val="_3*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4.xml><?xml version="1.0" encoding="utf-8"?>
<p:tagLst xmlns:p="http://schemas.openxmlformats.org/presentationml/2006/main">
  <p:tag name="KSO_WM_UNIT_TYPE" val="i"/>
  <p:tag name="KSO_WM_UNIT_INDEX" val="87"/>
  <p:tag name="KSO_WM_BEAUTIFY_FLAG" val="#wm#"/>
  <p:tag name="KSO_WM_TAG_VERSION" val="3.0"/>
  <p:tag name="KSO_WM_UNIT_ID" val="_3*i*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5.xml><?xml version="1.0" encoding="utf-8"?>
<p:tagLst xmlns:p="http://schemas.openxmlformats.org/presentationml/2006/main">
  <p:tag name="KSO_WM_UNIT_TYPE" val="i"/>
  <p:tag name="KSO_WM_UNIT_INDEX" val="98"/>
  <p:tag name="KSO_WM_BEAUTIFY_FLAG" val="#wm#"/>
  <p:tag name="KSO_WM_TAG_VERSION" val="3.0"/>
  <p:tag name="KSO_WM_UNIT_ID" val="_3*i*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6.xml><?xml version="1.0" encoding="utf-8"?>
<p:tagLst xmlns:p="http://schemas.openxmlformats.org/presentationml/2006/main">
  <p:tag name="KSO_WM_UNIT_TYPE" val="i"/>
  <p:tag name="KSO_WM_UNIT_INDEX" val="120"/>
  <p:tag name="KSO_WM_BEAUTIFY_FLAG" val="#wm#"/>
  <p:tag name="KSO_WM_TAG_VERSION" val="3.0"/>
  <p:tag name="KSO_WM_UNIT_ID" val="_3*i*1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7.xml><?xml version="1.0" encoding="utf-8"?>
<p:tagLst xmlns:p="http://schemas.openxmlformats.org/presentationml/2006/main">
  <p:tag name="KSO_WM_UNIT_TYPE" val="i"/>
  <p:tag name="KSO_WM_UNIT_INDEX" val="133"/>
  <p:tag name="KSO_WM_BEAUTIFY_FLAG" val="#wm#"/>
  <p:tag name="KSO_WM_TAG_VERSION" val="3.0"/>
  <p:tag name="KSO_WM_UNIT_ID" val="_3*i*1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8.xml><?xml version="1.0" encoding="utf-8"?>
<p:tagLst xmlns:p="http://schemas.openxmlformats.org/presentationml/2006/main">
  <p:tag name="KSO_WM_UNIT_TYPE" val="i"/>
  <p:tag name="KSO_WM_UNIT_INDEX" val="152"/>
  <p:tag name="KSO_WM_BEAUTIFY_FLAG" val="#wm#"/>
  <p:tag name="KSO_WM_TAG_VERSION" val="3.0"/>
  <p:tag name="KSO_WM_UNIT_ID" val="_3*i*1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9.xml><?xml version="1.0" encoding="utf-8"?>
<p:tagLst xmlns:p="http://schemas.openxmlformats.org/presentationml/2006/main">
  <p:tag name="KSO_WM_UNIT_TYPE" val="i"/>
  <p:tag name="KSO_WM_UNIT_INDEX" val="173"/>
  <p:tag name="KSO_WM_BEAUTIFY_FLAG" val="#wm#"/>
  <p:tag name="KSO_WM_TAG_VERSION" val="3.0"/>
  <p:tag name="KSO_WM_UNIT_ID" val="_3*i*1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0.xml><?xml version="1.0" encoding="utf-8"?>
<p:tagLst xmlns:p="http://schemas.openxmlformats.org/presentationml/2006/main">
  <p:tag name="KSO_WM_UNIT_TYPE" val="i"/>
  <p:tag name="KSO_WM_UNIT_INDEX" val="185"/>
  <p:tag name="KSO_WM_BEAUTIFY_FLAG" val="#wm#"/>
  <p:tag name="KSO_WM_TAG_VERSION" val="3.0"/>
  <p:tag name="KSO_WM_UNIT_ID" val="_3*i*1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1.xml><?xml version="1.0" encoding="utf-8"?>
<p:tagLst xmlns:p="http://schemas.openxmlformats.org/presentationml/2006/main">
  <p:tag name="KSO_WM_UNIT_TYPE" val="i"/>
  <p:tag name="KSO_WM_UNIT_INDEX" val="203"/>
  <p:tag name="KSO_WM_BEAUTIFY_FLAG" val="#wm#"/>
  <p:tag name="KSO_WM_TAG_VERSION" val="3.0"/>
  <p:tag name="KSO_WM_UNIT_ID" val="_3*i*2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2.xml><?xml version="1.0" encoding="utf-8"?>
<p:tagLst xmlns:p="http://schemas.openxmlformats.org/presentationml/2006/main">
  <p:tag name="KSO_WM_UNIT_TYPE" val="i"/>
  <p:tag name="KSO_WM_UNIT_INDEX" val="217"/>
  <p:tag name="KSO_WM_BEAUTIFY_FLAG" val="#wm#"/>
  <p:tag name="KSO_WM_TAG_VERSION" val="3.0"/>
  <p:tag name="KSO_WM_UNIT_ID" val="_3*i*2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3.xml><?xml version="1.0" encoding="utf-8"?>
<p:tagLst xmlns:p="http://schemas.openxmlformats.org/presentationml/2006/main">
  <p:tag name="KSO_WM_UNIT_TYPE" val="i"/>
  <p:tag name="KSO_WM_UNIT_INDEX" val="238"/>
  <p:tag name="KSO_WM_BEAUTIFY_FLAG" val="#wm#"/>
  <p:tag name="KSO_WM_TAG_VERSION" val="3.0"/>
  <p:tag name="KSO_WM_UNIT_ID" val="_3*i*2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4.xml><?xml version="1.0" encoding="utf-8"?>
<p:tagLst xmlns:p="http://schemas.openxmlformats.org/presentationml/2006/main">
  <p:tag name="KSO_WM_UNIT_TYPE" val="i"/>
  <p:tag name="KSO_WM_UNIT_INDEX" val="250"/>
  <p:tag name="KSO_WM_BEAUTIFY_FLAG" val="#wm#"/>
  <p:tag name="KSO_WM_TAG_VERSION" val="3.0"/>
  <p:tag name="KSO_WM_UNIT_ID" val="_3*i*2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5.xml><?xml version="1.0" encoding="utf-8"?>
<p:tagLst xmlns:p="http://schemas.openxmlformats.org/presentationml/2006/main">
  <p:tag name="KSO_WM_UNIT_TYPE" val="i"/>
  <p:tag name="KSO_WM_UNIT_INDEX" val="272"/>
  <p:tag name="KSO_WM_BEAUTIFY_FLAG" val="#wm#"/>
  <p:tag name="KSO_WM_TAG_VERSION" val="3.0"/>
  <p:tag name="KSO_WM_UNIT_ID" val="_3*i*2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6.xml><?xml version="1.0" encoding="utf-8"?>
<p:tagLst xmlns:p="http://schemas.openxmlformats.org/presentationml/2006/main">
  <p:tag name="KSO_WM_UNIT_TYPE" val="i"/>
  <p:tag name="KSO_WM_UNIT_INDEX" val="282"/>
  <p:tag name="KSO_WM_BEAUTIFY_FLAG" val="#wm#"/>
  <p:tag name="KSO_WM_TAG_VERSION" val="3.0"/>
  <p:tag name="KSO_WM_UNIT_ID" val="_3*i*2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7.xml><?xml version="1.0" encoding="utf-8"?>
<p:tagLst xmlns:p="http://schemas.openxmlformats.org/presentationml/2006/main">
  <p:tag name="KSO_WM_UNIT_TYPE" val="i"/>
  <p:tag name="KSO_WM_UNIT_INDEX" val="302"/>
  <p:tag name="KSO_WM_BEAUTIFY_FLAG" val="#wm#"/>
  <p:tag name="KSO_WM_TAG_VERSION" val="3.0"/>
  <p:tag name="KSO_WM_UNIT_ID" val="_3*i*3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8.xml><?xml version="1.0" encoding="utf-8"?>
<p:tagLst xmlns:p="http://schemas.openxmlformats.org/presentationml/2006/main">
  <p:tag name="KSO_WM_UNIT_TYPE" val="i"/>
  <p:tag name="KSO_WM_UNIT_INDEX" val="307"/>
  <p:tag name="KSO_WM_BEAUTIFY_FLAG" val="#wm#"/>
  <p:tag name="KSO_WM_TAG_VERSION" val="3.0"/>
  <p:tag name="KSO_WM_UNIT_ID" val="_3*i*3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9.xml><?xml version="1.0" encoding="utf-8"?>
<p:tagLst xmlns:p="http://schemas.openxmlformats.org/presentationml/2006/main">
  <p:tag name="KSO_WM_UNIT_TYPE" val="i"/>
  <p:tag name="KSO_WM_UNIT_INDEX" val="16"/>
  <p:tag name="KSO_WM_BEAUTIFY_FLAG" val="#wm#"/>
  <p:tag name="KSO_WM_TAG_VERSION" val="3.0"/>
  <p:tag name="KSO_WM_UNIT_ID" val="_3*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0.xml><?xml version="1.0" encoding="utf-8"?>
<p:tagLst xmlns:p="http://schemas.openxmlformats.org/presentationml/2006/main">
  <p:tag name="KSO_WM_UNIT_TYPE" val="i"/>
  <p:tag name="KSO_WM_UNIT_INDEX" val="17"/>
  <p:tag name="KSO_WM_BEAUTIFY_FLAG" val="#wm#"/>
  <p:tag name="KSO_WM_TAG_VERSION" val="3.0"/>
  <p:tag name="KSO_WM_UNIT_ID" val="_3*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1.xml><?xml version="1.0" encoding="utf-8"?>
<p:tagLst xmlns:p="http://schemas.openxmlformats.org/presentationml/2006/main">
  <p:tag name="KSO_WM_UNIT_TYPE" val="i"/>
  <p:tag name="KSO_WM_UNIT_INDEX" val="38"/>
  <p:tag name="KSO_WM_BEAUTIFY_FLAG" val="#wm#"/>
  <p:tag name="KSO_WM_TAG_VERSION" val="3.0"/>
  <p:tag name="KSO_WM_UNIT_ID" val="_3*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2.xml><?xml version="1.0" encoding="utf-8"?>
<p:tagLst xmlns:p="http://schemas.openxmlformats.org/presentationml/2006/main">
  <p:tag name="KSO_WM_UNIT_TYPE" val="i"/>
  <p:tag name="KSO_WM_UNIT_INDEX" val="44"/>
  <p:tag name="KSO_WM_BEAUTIFY_FLAG" val="#wm#"/>
  <p:tag name="KSO_WM_TAG_VERSION" val="3.0"/>
  <p:tag name="KSO_WM_UNIT_ID" val="_3*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3.xml><?xml version="1.0" encoding="utf-8"?>
<p:tagLst xmlns:p="http://schemas.openxmlformats.org/presentationml/2006/main">
  <p:tag name="KSO_WM_UNIT_TYPE" val="i"/>
  <p:tag name="KSO_WM_UNIT_INDEX" val="73"/>
  <p:tag name="KSO_WM_BEAUTIFY_FLAG" val="#wm#"/>
  <p:tag name="KSO_WM_TAG_VERSION" val="3.0"/>
  <p:tag name="KSO_WM_UNIT_ID" val="_3*i*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4.xml><?xml version="1.0" encoding="utf-8"?>
<p:tagLst xmlns:p="http://schemas.openxmlformats.org/presentationml/2006/main">
  <p:tag name="KSO_WM_UNIT_TYPE" val="i"/>
  <p:tag name="KSO_WM_UNIT_INDEX" val="86"/>
  <p:tag name="KSO_WM_BEAUTIFY_FLAG" val="#wm#"/>
  <p:tag name="KSO_WM_TAG_VERSION" val="3.0"/>
  <p:tag name="KSO_WM_UNIT_ID" val="_3*i*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5.xml><?xml version="1.0" encoding="utf-8"?>
<p:tagLst xmlns:p="http://schemas.openxmlformats.org/presentationml/2006/main">
  <p:tag name="KSO_WM_UNIT_TYPE" val="i"/>
  <p:tag name="KSO_WM_UNIT_INDEX" val="112"/>
  <p:tag name="KSO_WM_BEAUTIFY_FLAG" val="#wm#"/>
  <p:tag name="KSO_WM_TAG_VERSION" val="3.0"/>
  <p:tag name="KSO_WM_UNIT_ID" val="_3*i*1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6.xml><?xml version="1.0" encoding="utf-8"?>
<p:tagLst xmlns:p="http://schemas.openxmlformats.org/presentationml/2006/main">
  <p:tag name="KSO_WM_UNIT_TYPE" val="i"/>
  <p:tag name="KSO_WM_UNIT_INDEX" val="128"/>
  <p:tag name="KSO_WM_BEAUTIFY_FLAG" val="#wm#"/>
  <p:tag name="KSO_WM_TAG_VERSION" val="3.0"/>
  <p:tag name="KSO_WM_UNIT_ID" val="_3*i*1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7.xml><?xml version="1.0" encoding="utf-8"?>
<p:tagLst xmlns:p="http://schemas.openxmlformats.org/presentationml/2006/main">
  <p:tag name="KSO_WM_UNIT_TYPE" val="i"/>
  <p:tag name="KSO_WM_UNIT_INDEX" val="150"/>
  <p:tag name="KSO_WM_BEAUTIFY_FLAG" val="#wm#"/>
  <p:tag name="KSO_WM_TAG_VERSION" val="3.0"/>
  <p:tag name="KSO_WM_UNIT_ID" val="_3*i*1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8.xml><?xml version="1.0" encoding="utf-8"?>
<p:tagLst xmlns:p="http://schemas.openxmlformats.org/presentationml/2006/main">
  <p:tag name="KSO_WM_UNIT_TYPE" val="i"/>
  <p:tag name="KSO_WM_UNIT_INDEX" val="174"/>
  <p:tag name="KSO_WM_BEAUTIFY_FLAG" val="#wm#"/>
  <p:tag name="KSO_WM_TAG_VERSION" val="3.0"/>
  <p:tag name="KSO_WM_UNIT_ID" val="_3*i*1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9.xml><?xml version="1.0" encoding="utf-8"?>
<p:tagLst xmlns:p="http://schemas.openxmlformats.org/presentationml/2006/main">
  <p:tag name="KSO_WM_UNIT_TYPE" val="i"/>
  <p:tag name="KSO_WM_UNIT_INDEX" val="187"/>
  <p:tag name="KSO_WM_BEAUTIFY_FLAG" val="#wm#"/>
  <p:tag name="KSO_WM_TAG_VERSION" val="3.0"/>
  <p:tag name="KSO_WM_UNIT_ID" val="_3*i*1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0.xml><?xml version="1.0" encoding="utf-8"?>
<p:tagLst xmlns:p="http://schemas.openxmlformats.org/presentationml/2006/main">
  <p:tag name="KSO_WM_UNIT_TYPE" val="i"/>
  <p:tag name="KSO_WM_UNIT_INDEX" val="208"/>
  <p:tag name="KSO_WM_BEAUTIFY_FLAG" val="#wm#"/>
  <p:tag name="KSO_WM_TAG_VERSION" val="3.0"/>
  <p:tag name="KSO_WM_UNIT_ID" val="_3*i*2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1.xml><?xml version="1.0" encoding="utf-8"?>
<p:tagLst xmlns:p="http://schemas.openxmlformats.org/presentationml/2006/main">
  <p:tag name="KSO_WM_UNIT_TYPE" val="i"/>
  <p:tag name="KSO_WM_UNIT_INDEX" val="225"/>
  <p:tag name="KSO_WM_BEAUTIFY_FLAG" val="#wm#"/>
  <p:tag name="KSO_WM_TAG_VERSION" val="3.0"/>
  <p:tag name="KSO_WM_UNIT_ID" val="_3*i*2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2.xml><?xml version="1.0" encoding="utf-8"?>
<p:tagLst xmlns:p="http://schemas.openxmlformats.org/presentationml/2006/main">
  <p:tag name="KSO_WM_UNIT_TYPE" val="i"/>
  <p:tag name="KSO_WM_UNIT_INDEX" val="249"/>
  <p:tag name="KSO_WM_BEAUTIFY_FLAG" val="#wm#"/>
  <p:tag name="KSO_WM_TAG_VERSION" val="3.0"/>
  <p:tag name="KSO_WM_UNIT_ID" val="_3*i*2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3.xml><?xml version="1.0" encoding="utf-8"?>
<p:tagLst xmlns:p="http://schemas.openxmlformats.org/presentationml/2006/main">
  <p:tag name="KSO_WM_UNIT_TYPE" val="i"/>
  <p:tag name="KSO_WM_UNIT_INDEX" val="261"/>
  <p:tag name="KSO_WM_BEAUTIFY_FLAG" val="#wm#"/>
  <p:tag name="KSO_WM_TAG_VERSION" val="3.0"/>
  <p:tag name="KSO_WM_UNIT_ID" val="_3*i*2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4.xml><?xml version="1.0" encoding="utf-8"?>
<p:tagLst xmlns:p="http://schemas.openxmlformats.org/presentationml/2006/main">
  <p:tag name="KSO_WM_UNIT_TYPE" val="i"/>
  <p:tag name="KSO_WM_UNIT_INDEX" val="288"/>
  <p:tag name="KSO_WM_BEAUTIFY_FLAG" val="#wm#"/>
  <p:tag name="KSO_WM_TAG_VERSION" val="3.0"/>
  <p:tag name="KSO_WM_UNIT_ID" val="_3*i*2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5.xml><?xml version="1.0" encoding="utf-8"?>
<p:tagLst xmlns:p="http://schemas.openxmlformats.org/presentationml/2006/main">
  <p:tag name="KSO_WM_UNIT_TYPE" val="i"/>
  <p:tag name="KSO_WM_UNIT_INDEX" val="296"/>
  <p:tag name="KSO_WM_BEAUTIFY_FLAG" val="#wm#"/>
  <p:tag name="KSO_WM_TAG_VERSION" val="3.0"/>
  <p:tag name="KSO_WM_UNIT_ID" val="_3*i*2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6.xml><?xml version="1.0" encoding="utf-8"?>
<p:tagLst xmlns:p="http://schemas.openxmlformats.org/presentationml/2006/main">
  <p:tag name="KSO_WM_UNIT_TYPE" val="i"/>
  <p:tag name="KSO_WM_UNIT_INDEX" val="315"/>
  <p:tag name="KSO_WM_BEAUTIFY_FLAG" val="#wm#"/>
  <p:tag name="KSO_WM_TAG_VERSION" val="3.0"/>
  <p:tag name="KSO_WM_UNIT_ID" val="_3*i*3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7.xml><?xml version="1.0" encoding="utf-8"?>
<p:tagLst xmlns:p="http://schemas.openxmlformats.org/presentationml/2006/main">
  <p:tag name="KSO_WM_UNIT_TYPE" val="i"/>
  <p:tag name="KSO_WM_UNIT_INDEX" val="21"/>
  <p:tag name="KSO_WM_BEAUTIFY_FLAG" val="#wm#"/>
  <p:tag name="KSO_WM_TAG_VERSION" val="3.0"/>
  <p:tag name="KSO_WM_UNIT_ID" val="_3*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8.xml><?xml version="1.0" encoding="utf-8"?>
<p:tagLst xmlns:p="http://schemas.openxmlformats.org/presentationml/2006/main">
  <p:tag name="KSO_WM_UNIT_TYPE" val="i"/>
  <p:tag name="KSO_WM_UNIT_INDEX" val="26"/>
  <p:tag name="KSO_WM_BEAUTIFY_FLAG" val="#wm#"/>
  <p:tag name="KSO_WM_TAG_VERSION" val="3.0"/>
  <p:tag name="KSO_WM_UNIT_ID" val="_3*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9.xml><?xml version="1.0" encoding="utf-8"?>
<p:tagLst xmlns:p="http://schemas.openxmlformats.org/presentationml/2006/main">
  <p:tag name="KSO_WM_UNIT_TYPE" val="i"/>
  <p:tag name="KSO_WM_UNIT_INDEX" val="57"/>
  <p:tag name="KSO_WM_BEAUTIFY_FLAG" val="#wm#"/>
  <p:tag name="KSO_WM_TAG_VERSION" val="3.0"/>
  <p:tag name="KSO_WM_UNIT_ID" val="_3*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0.xml><?xml version="1.0" encoding="utf-8"?>
<p:tagLst xmlns:p="http://schemas.openxmlformats.org/presentationml/2006/main">
  <p:tag name="KSO_WM_UNIT_TYPE" val="i"/>
  <p:tag name="KSO_WM_UNIT_INDEX" val="69"/>
  <p:tag name="KSO_WM_BEAUTIFY_FLAG" val="#wm#"/>
  <p:tag name="KSO_WM_TAG_VERSION" val="3.0"/>
  <p:tag name="KSO_WM_UNIT_ID" val="_3*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1.xml><?xml version="1.0" encoding="utf-8"?>
<p:tagLst xmlns:p="http://schemas.openxmlformats.org/presentationml/2006/main">
  <p:tag name="KSO_WM_UNIT_TYPE" val="i"/>
  <p:tag name="KSO_WM_UNIT_INDEX" val="100"/>
  <p:tag name="KSO_WM_BEAUTIFY_FLAG" val="#wm#"/>
  <p:tag name="KSO_WM_TAG_VERSION" val="3.0"/>
  <p:tag name="KSO_WM_UNIT_ID" val="_3*i*1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2.xml><?xml version="1.0" encoding="utf-8"?>
<p:tagLst xmlns:p="http://schemas.openxmlformats.org/presentationml/2006/main">
  <p:tag name="KSO_WM_UNIT_TYPE" val="i"/>
  <p:tag name="KSO_WM_UNIT_INDEX" val="119"/>
  <p:tag name="KSO_WM_BEAUTIFY_FLAG" val="#wm#"/>
  <p:tag name="KSO_WM_TAG_VERSION" val="3.0"/>
  <p:tag name="KSO_WM_UNIT_ID" val="_3*i*1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3.xml><?xml version="1.0" encoding="utf-8"?>
<p:tagLst xmlns:p="http://schemas.openxmlformats.org/presentationml/2006/main">
  <p:tag name="KSO_WM_UNIT_TYPE" val="i"/>
  <p:tag name="KSO_WM_UNIT_INDEX" val="146"/>
  <p:tag name="KSO_WM_BEAUTIFY_FLAG" val="#wm#"/>
  <p:tag name="KSO_WM_TAG_VERSION" val="3.0"/>
  <p:tag name="KSO_WM_UNIT_ID" val="_3*i*1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4.xml><?xml version="1.0" encoding="utf-8"?>
<p:tagLst xmlns:p="http://schemas.openxmlformats.org/presentationml/2006/main">
  <p:tag name="KSO_WM_UNIT_TYPE" val="i"/>
  <p:tag name="KSO_WM_UNIT_INDEX" val="175"/>
  <p:tag name="KSO_WM_BEAUTIFY_FLAG" val="#wm#"/>
  <p:tag name="KSO_WM_TAG_VERSION" val="3.0"/>
  <p:tag name="KSO_WM_UNIT_ID" val="_3*i*1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5.xml><?xml version="1.0" encoding="utf-8"?>
<p:tagLst xmlns:p="http://schemas.openxmlformats.org/presentationml/2006/main">
  <p:tag name="KSO_WM_UNIT_TYPE" val="i"/>
  <p:tag name="KSO_WM_UNIT_INDEX" val="190"/>
  <p:tag name="KSO_WM_BEAUTIFY_FLAG" val="#wm#"/>
  <p:tag name="KSO_WM_TAG_VERSION" val="3.0"/>
  <p:tag name="KSO_WM_UNIT_ID" val="_3*i*1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6.xml><?xml version="1.0" encoding="utf-8"?>
<p:tagLst xmlns:p="http://schemas.openxmlformats.org/presentationml/2006/main">
  <p:tag name="KSO_WM_UNIT_TYPE" val="i"/>
  <p:tag name="KSO_WM_UNIT_INDEX" val="216"/>
  <p:tag name="KSO_WM_BEAUTIFY_FLAG" val="#wm#"/>
  <p:tag name="KSO_WM_TAG_VERSION" val="3.0"/>
  <p:tag name="KSO_WM_UNIT_ID" val="_3*i*2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7.xml><?xml version="1.0" encoding="utf-8"?>
<p:tagLst xmlns:p="http://schemas.openxmlformats.org/presentationml/2006/main">
  <p:tag name="KSO_WM_UNIT_TYPE" val="i"/>
  <p:tag name="KSO_WM_UNIT_INDEX" val="235"/>
  <p:tag name="KSO_WM_BEAUTIFY_FLAG" val="#wm#"/>
  <p:tag name="KSO_WM_TAG_VERSION" val="3.0"/>
  <p:tag name="KSO_WM_UNIT_ID" val="_3*i*2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8.xml><?xml version="1.0" encoding="utf-8"?>
<p:tagLst xmlns:p="http://schemas.openxmlformats.org/presentationml/2006/main">
  <p:tag name="KSO_WM_UNIT_TYPE" val="i"/>
  <p:tag name="KSO_WM_UNIT_INDEX" val="264"/>
  <p:tag name="KSO_WM_BEAUTIFY_FLAG" val="#wm#"/>
  <p:tag name="KSO_WM_TAG_VERSION" val="3.0"/>
  <p:tag name="KSO_WM_UNIT_ID" val="_3*i*2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9.xml><?xml version="1.0" encoding="utf-8"?>
<p:tagLst xmlns:p="http://schemas.openxmlformats.org/presentationml/2006/main">
  <p:tag name="KSO_WM_UNIT_TYPE" val="i"/>
  <p:tag name="KSO_WM_UNIT_INDEX" val="278"/>
  <p:tag name="KSO_WM_BEAUTIFY_FLAG" val="#wm#"/>
  <p:tag name="KSO_WM_TAG_VERSION" val="3.0"/>
  <p:tag name="KSO_WM_UNIT_ID" val="_3*i*2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0.xml><?xml version="1.0" encoding="utf-8"?>
<p:tagLst xmlns:p="http://schemas.openxmlformats.org/presentationml/2006/main">
  <p:tag name="KSO_WM_UNIT_TYPE" val="i"/>
  <p:tag name="KSO_WM_UNIT_INDEX" val="306"/>
  <p:tag name="KSO_WM_BEAUTIFY_FLAG" val="#wm#"/>
  <p:tag name="KSO_WM_TAG_VERSION" val="3.0"/>
  <p:tag name="KSO_WM_UNIT_ID" val="_3*i*3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1.xml><?xml version="1.0" encoding="utf-8"?>
<p:tagLst xmlns:p="http://schemas.openxmlformats.org/presentationml/2006/main">
  <p:tag name="KSO_WM_UNIT_TYPE" val="i"/>
  <p:tag name="KSO_WM_UNIT_INDEX" val="312"/>
  <p:tag name="KSO_WM_BEAUTIFY_FLAG" val="#wm#"/>
  <p:tag name="KSO_WM_TAG_VERSION" val="3.0"/>
  <p:tag name="KSO_WM_UNIT_ID" val="_3*i*3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2.xml><?xml version="1.0" encoding="utf-8"?>
<p:tagLst xmlns:p="http://schemas.openxmlformats.org/presentationml/2006/main">
  <p:tag name="KSO_WM_UNIT_TYPE" val="i"/>
  <p:tag name="KSO_WM_UNIT_INDEX" val="18"/>
  <p:tag name="KSO_WM_BEAUTIFY_FLAG" val="#wm#"/>
  <p:tag name="KSO_WM_TAG_VERSION" val="3.0"/>
  <p:tag name="KSO_WM_UNIT_ID" val="_3*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3.xml><?xml version="1.0" encoding="utf-8"?>
<p:tagLst xmlns:p="http://schemas.openxmlformats.org/presentationml/2006/main">
  <p:tag name="KSO_WM_UNIT_TYPE" val="i"/>
  <p:tag name="KSO_WM_UNIT_INDEX" val="33"/>
  <p:tag name="KSO_WM_BEAUTIFY_FLAG" val="#wm#"/>
  <p:tag name="KSO_WM_TAG_VERSION" val="3.0"/>
  <p:tag name="KSO_WM_UNIT_ID" val="_3*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4.xml><?xml version="1.0" encoding="utf-8"?>
<p:tagLst xmlns:p="http://schemas.openxmlformats.org/presentationml/2006/main">
  <p:tag name="KSO_WM_UNIT_TYPE" val="i"/>
  <p:tag name="KSO_WM_UNIT_INDEX" val="48"/>
  <p:tag name="KSO_WM_BEAUTIFY_FLAG" val="#wm#"/>
  <p:tag name="KSO_WM_TAG_VERSION" val="3.0"/>
  <p:tag name="KSO_WM_UNIT_ID" val="_3*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5.xml><?xml version="1.0" encoding="utf-8"?>
<p:tagLst xmlns:p="http://schemas.openxmlformats.org/presentationml/2006/main">
  <p:tag name="KSO_WM_UNIT_TYPE" val="i"/>
  <p:tag name="KSO_WM_UNIT_INDEX" val="85"/>
  <p:tag name="KSO_WM_BEAUTIFY_FLAG" val="#wm#"/>
  <p:tag name="KSO_WM_TAG_VERSION" val="3.0"/>
  <p:tag name="KSO_WM_UNIT_ID" val="_3*i*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6.xml><?xml version="1.0" encoding="utf-8"?>
<p:tagLst xmlns:p="http://schemas.openxmlformats.org/presentationml/2006/main">
  <p:tag name="KSO_WM_UNIT_TYPE" val="i"/>
  <p:tag name="KSO_WM_UNIT_INDEX" val="108"/>
  <p:tag name="KSO_WM_BEAUTIFY_FLAG" val="#wm#"/>
  <p:tag name="KSO_WM_TAG_VERSION" val="3.0"/>
  <p:tag name="KSO_WM_UNIT_ID" val="_3*i*1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7.xml><?xml version="1.0" encoding="utf-8"?>
<p:tagLst xmlns:p="http://schemas.openxmlformats.org/presentationml/2006/main">
  <p:tag name="KSO_WM_UNIT_TYPE" val="i"/>
  <p:tag name="KSO_WM_UNIT_INDEX" val="140"/>
  <p:tag name="KSO_WM_BEAUTIFY_FLAG" val="#wm#"/>
  <p:tag name="KSO_WM_TAG_VERSION" val="3.0"/>
  <p:tag name="KSO_WM_UNIT_ID" val="_3*i*1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8.xml><?xml version="1.0" encoding="utf-8"?>
<p:tagLst xmlns:p="http://schemas.openxmlformats.org/presentationml/2006/main">
  <p:tag name="KSO_WM_UNIT_TYPE" val="i"/>
  <p:tag name="KSO_WM_UNIT_INDEX" val="176"/>
  <p:tag name="KSO_WM_BEAUTIFY_FLAG" val="#wm#"/>
  <p:tag name="KSO_WM_TAG_VERSION" val="3.0"/>
  <p:tag name="KSO_WM_UNIT_ID" val="_3*i*1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9.xml><?xml version="1.0" encoding="utf-8"?>
<p:tagLst xmlns:p="http://schemas.openxmlformats.org/presentationml/2006/main">
  <p:tag name="KSO_WM_UNIT_TYPE" val="i"/>
  <p:tag name="KSO_WM_UNIT_INDEX" val="196"/>
  <p:tag name="KSO_WM_BEAUTIFY_FLAG" val="#wm#"/>
  <p:tag name="KSO_WM_TAG_VERSION" val="3.0"/>
  <p:tag name="KSO_WM_UNIT_ID" val="_3*i*1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0.xml><?xml version="1.0" encoding="utf-8"?>
<p:tagLst xmlns:p="http://schemas.openxmlformats.org/presentationml/2006/main">
  <p:tag name="KSO_WM_UNIT_TYPE" val="i"/>
  <p:tag name="KSO_WM_UNIT_INDEX" val="228"/>
  <p:tag name="KSO_WM_BEAUTIFY_FLAG" val="#wm#"/>
  <p:tag name="KSO_WM_TAG_VERSION" val="3.0"/>
  <p:tag name="KSO_WM_UNIT_ID" val="_3*i*2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1.xml><?xml version="1.0" encoding="utf-8"?>
<p:tagLst xmlns:p="http://schemas.openxmlformats.org/presentationml/2006/main">
  <p:tag name="KSO_WM_UNIT_TYPE" val="i"/>
  <p:tag name="KSO_WM_UNIT_INDEX" val="248"/>
  <p:tag name="KSO_WM_BEAUTIFY_FLAG" val="#wm#"/>
  <p:tag name="KSO_WM_TAG_VERSION" val="3.0"/>
  <p:tag name="KSO_WM_UNIT_ID" val="_3*i*2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2.xml><?xml version="1.0" encoding="utf-8"?>
<p:tagLst xmlns:p="http://schemas.openxmlformats.org/presentationml/2006/main">
  <p:tag name="KSO_WM_UNIT_TYPE" val="i"/>
  <p:tag name="KSO_WM_UNIT_INDEX" val="286"/>
  <p:tag name="KSO_WM_BEAUTIFY_FLAG" val="#wm#"/>
  <p:tag name="KSO_WM_TAG_VERSION" val="3.0"/>
  <p:tag name="KSO_WM_UNIT_ID" val="_3*i*2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3.xml><?xml version="1.0" encoding="utf-8"?>
<p:tagLst xmlns:p="http://schemas.openxmlformats.org/presentationml/2006/main">
  <p:tag name="KSO_WM_UNIT_TYPE" val="i"/>
  <p:tag name="KSO_WM_UNIT_INDEX" val="298"/>
  <p:tag name="KSO_WM_BEAUTIFY_FLAG" val="#wm#"/>
  <p:tag name="KSO_WM_TAG_VERSION" val="3.0"/>
  <p:tag name="KSO_WM_UNIT_ID" val="_3*i*2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4.xml><?xml version="1.0" encoding="utf-8"?>
<p:tagLst xmlns:p="http://schemas.openxmlformats.org/presentationml/2006/main">
  <p:tag name="KSO_WM_UNIT_TYPE" val="i"/>
  <p:tag name="KSO_WM_UNIT_INDEX" val="12"/>
  <p:tag name="KSO_WM_BEAUTIFY_FLAG" val="#wm#"/>
  <p:tag name="KSO_WM_TAG_VERSION" val="3.0"/>
  <p:tag name="KSO_WM_UNIT_ID" val="_3*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5.xml><?xml version="1.0" encoding="utf-8"?>
<p:tagLst xmlns:p="http://schemas.openxmlformats.org/presentationml/2006/main">
  <p:tag name="KSO_WM_UNIT_TYPE" val="i"/>
  <p:tag name="KSO_WM_UNIT_INDEX" val="276"/>
  <p:tag name="KSO_WM_BEAUTIFY_FLAG" val="#wm#"/>
  <p:tag name="KSO_WM_TAG_VERSION" val="3.0"/>
  <p:tag name="KSO_WM_UNIT_ID" val="_3*i*2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6.xml><?xml version="1.0" encoding="utf-8"?>
<p:tagLst xmlns:p="http://schemas.openxmlformats.org/presentationml/2006/main">
  <p:tag name="KSO_WM_UNIT_TYPE" val="i"/>
  <p:tag name="KSO_WM_UNIT_INDEX" val="268"/>
  <p:tag name="KSO_WM_BEAUTIFY_FLAG" val="#wm#"/>
  <p:tag name="KSO_WM_TAG_VERSION" val="3.0"/>
  <p:tag name="KSO_WM_UNIT_ID" val="_3*i*2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7.xml><?xml version="1.0" encoding="utf-8"?>
<p:tagLst xmlns:p="http://schemas.openxmlformats.org/presentationml/2006/main">
  <p:tag name="KSO_WM_UNIT_TYPE" val="i"/>
  <p:tag name="KSO_WM_UNIT_INDEX" val="253"/>
  <p:tag name="KSO_WM_BEAUTIFY_FLAG" val="#wm#"/>
  <p:tag name="KSO_WM_TAG_VERSION" val="3.0"/>
  <p:tag name="KSO_WM_UNIT_ID" val="_3*i*2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8.xml><?xml version="1.0" encoding="utf-8"?>
<p:tagLst xmlns:p="http://schemas.openxmlformats.org/presentationml/2006/main">
  <p:tag name="KSO_WM_UNIT_TYPE" val="i"/>
  <p:tag name="KSO_WM_UNIT_INDEX" val="247"/>
  <p:tag name="KSO_WM_BEAUTIFY_FLAG" val="#wm#"/>
  <p:tag name="KSO_WM_TAG_VERSION" val="3.0"/>
  <p:tag name="KSO_WM_UNIT_ID" val="_3*i*2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9.xml><?xml version="1.0" encoding="utf-8"?>
<p:tagLst xmlns:p="http://schemas.openxmlformats.org/presentationml/2006/main">
  <p:tag name="KSO_WM_UNIT_TYPE" val="i"/>
  <p:tag name="KSO_WM_UNIT_INDEX" val="232"/>
  <p:tag name="KSO_WM_BEAUTIFY_FLAG" val="#wm#"/>
  <p:tag name="KSO_WM_TAG_VERSION" val="3.0"/>
  <p:tag name="KSO_WM_UNIT_ID" val="_3*i*2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0.xml><?xml version="1.0" encoding="utf-8"?>
<p:tagLst xmlns:p="http://schemas.openxmlformats.org/presentationml/2006/main">
  <p:tag name="KSO_WM_UNIT_TYPE" val="i"/>
  <p:tag name="KSO_WM_UNIT_INDEX" val="224"/>
  <p:tag name="KSO_WM_BEAUTIFY_FLAG" val="#wm#"/>
  <p:tag name="KSO_WM_TAG_VERSION" val="3.0"/>
  <p:tag name="KSO_WM_UNIT_ID" val="_3*i*2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1.xml><?xml version="1.0" encoding="utf-8"?>
<p:tagLst xmlns:p="http://schemas.openxmlformats.org/presentationml/2006/main">
  <p:tag name="KSO_WM_UNIT_TYPE" val="i"/>
  <p:tag name="KSO_WM_UNIT_INDEX" val="210"/>
  <p:tag name="KSO_WM_BEAUTIFY_FLAG" val="#wm#"/>
  <p:tag name="KSO_WM_TAG_VERSION" val="3.0"/>
  <p:tag name="KSO_WM_UNIT_ID" val="_3*i*2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2.xml><?xml version="1.0" encoding="utf-8"?>
<p:tagLst xmlns:p="http://schemas.openxmlformats.org/presentationml/2006/main">
  <p:tag name="KSO_WM_UNIT_TYPE" val="i"/>
  <p:tag name="KSO_WM_UNIT_INDEX" val="202"/>
  <p:tag name="KSO_WM_BEAUTIFY_FLAG" val="#wm#"/>
  <p:tag name="KSO_WM_TAG_VERSION" val="3.0"/>
  <p:tag name="KSO_WM_UNIT_ID" val="_3*i*2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3.xml><?xml version="1.0" encoding="utf-8"?>
<p:tagLst xmlns:p="http://schemas.openxmlformats.org/presentationml/2006/main">
  <p:tag name="KSO_WM_UNIT_TYPE" val="i"/>
  <p:tag name="KSO_WM_UNIT_INDEX" val="189"/>
  <p:tag name="KSO_WM_BEAUTIFY_FLAG" val="#wm#"/>
  <p:tag name="KSO_WM_TAG_VERSION" val="3.0"/>
  <p:tag name="KSO_WM_UNIT_ID" val="_3*i*1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4.xml><?xml version="1.0" encoding="utf-8"?>
<p:tagLst xmlns:p="http://schemas.openxmlformats.org/presentationml/2006/main">
  <p:tag name="KSO_WM_UNIT_TYPE" val="i"/>
  <p:tag name="KSO_WM_UNIT_INDEX" val="178"/>
  <p:tag name="KSO_WM_BEAUTIFY_FLAG" val="#wm#"/>
  <p:tag name="KSO_WM_TAG_VERSION" val="3.0"/>
  <p:tag name="KSO_WM_UNIT_ID" val="_3*i*1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5.xml><?xml version="1.0" encoding="utf-8"?>
<p:tagLst xmlns:p="http://schemas.openxmlformats.org/presentationml/2006/main">
  <p:tag name="KSO_WM_UNIT_TYPE" val="i"/>
  <p:tag name="KSO_WM_UNIT_INDEX" val="168"/>
  <p:tag name="KSO_WM_BEAUTIFY_FLAG" val="#wm#"/>
  <p:tag name="KSO_WM_TAG_VERSION" val="3.0"/>
  <p:tag name="KSO_WM_UNIT_ID" val="_3*i*1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6.xml><?xml version="1.0" encoding="utf-8"?>
<p:tagLst xmlns:p="http://schemas.openxmlformats.org/presentationml/2006/main">
  <p:tag name="KSO_WM_UNIT_TYPE" val="i"/>
  <p:tag name="KSO_WM_UNIT_INDEX" val="159"/>
  <p:tag name="KSO_WM_BEAUTIFY_FLAG" val="#wm#"/>
  <p:tag name="KSO_WM_TAG_VERSION" val="3.0"/>
  <p:tag name="KSO_WM_UNIT_ID" val="_3*i*1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7.xml><?xml version="1.0" encoding="utf-8"?>
<p:tagLst xmlns:p="http://schemas.openxmlformats.org/presentationml/2006/main">
  <p:tag name="KSO_WM_UNIT_TYPE" val="i"/>
  <p:tag name="KSO_WM_UNIT_INDEX" val="148"/>
  <p:tag name="KSO_WM_BEAUTIFY_FLAG" val="#wm#"/>
  <p:tag name="KSO_WM_TAG_VERSION" val="3.0"/>
  <p:tag name="KSO_WM_UNIT_ID" val="_3*i*1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8.xml><?xml version="1.0" encoding="utf-8"?>
<p:tagLst xmlns:p="http://schemas.openxmlformats.org/presentationml/2006/main">
  <p:tag name="KSO_WM_UNIT_TYPE" val="i"/>
  <p:tag name="KSO_WM_UNIT_INDEX" val="135"/>
  <p:tag name="KSO_WM_BEAUTIFY_FLAG" val="#wm#"/>
  <p:tag name="KSO_WM_TAG_VERSION" val="3.0"/>
  <p:tag name="KSO_WM_UNIT_ID" val="_3*i*1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9.xml><?xml version="1.0" encoding="utf-8"?>
<p:tagLst xmlns:p="http://schemas.openxmlformats.org/presentationml/2006/main">
  <p:tag name="KSO_WM_UNIT_TYPE" val="i"/>
  <p:tag name="KSO_WM_UNIT_INDEX" val="127"/>
  <p:tag name="KSO_WM_BEAUTIFY_FLAG" val="#wm#"/>
  <p:tag name="KSO_WM_TAG_VERSION" val="3.0"/>
  <p:tag name="KSO_WM_UNIT_ID" val="_3*i*1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0.xml><?xml version="1.0" encoding="utf-8"?>
<p:tagLst xmlns:p="http://schemas.openxmlformats.org/presentationml/2006/main">
  <p:tag name="KSO_WM_UNIT_TYPE" val="i"/>
  <p:tag name="KSO_WM_UNIT_INDEX" val="114"/>
  <p:tag name="KSO_WM_BEAUTIFY_FLAG" val="#wm#"/>
  <p:tag name="KSO_WM_TAG_VERSION" val="3.0"/>
  <p:tag name="KSO_WM_UNIT_ID" val="_3*i*1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1.xml><?xml version="1.0" encoding="utf-8"?>
<p:tagLst xmlns:p="http://schemas.openxmlformats.org/presentationml/2006/main">
  <p:tag name="KSO_WM_UNIT_TYPE" val="i"/>
  <p:tag name="KSO_WM_UNIT_INDEX" val="105"/>
  <p:tag name="KSO_WM_BEAUTIFY_FLAG" val="#wm#"/>
  <p:tag name="KSO_WM_TAG_VERSION" val="3.0"/>
  <p:tag name="KSO_WM_UNIT_ID" val="_3*i*1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2.xml><?xml version="1.0" encoding="utf-8"?>
<p:tagLst xmlns:p="http://schemas.openxmlformats.org/presentationml/2006/main">
  <p:tag name="KSO_WM_UNIT_TYPE" val="i"/>
  <p:tag name="KSO_WM_UNIT_INDEX" val="90"/>
  <p:tag name="KSO_WM_BEAUTIFY_FLAG" val="#wm#"/>
  <p:tag name="KSO_WM_TAG_VERSION" val="3.0"/>
  <p:tag name="KSO_WM_UNIT_ID" val="_3*i*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3.xml><?xml version="1.0" encoding="utf-8"?>
<p:tagLst xmlns:p="http://schemas.openxmlformats.org/presentationml/2006/main">
  <p:tag name="KSO_WM_UNIT_TYPE" val="i"/>
  <p:tag name="KSO_WM_UNIT_INDEX" val="84"/>
  <p:tag name="KSO_WM_BEAUTIFY_FLAG" val="#wm#"/>
  <p:tag name="KSO_WM_TAG_VERSION" val="3.0"/>
  <p:tag name="KSO_WM_UNIT_ID" val="_3*i*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4.xml><?xml version="1.0" encoding="utf-8"?>
<p:tagLst xmlns:p="http://schemas.openxmlformats.org/presentationml/2006/main">
  <p:tag name="KSO_WM_UNIT_TYPE" val="i"/>
  <p:tag name="KSO_WM_UNIT_INDEX" val="70"/>
  <p:tag name="KSO_WM_BEAUTIFY_FLAG" val="#wm#"/>
  <p:tag name="KSO_WM_TAG_VERSION" val="3.0"/>
  <p:tag name="KSO_WM_UNIT_ID" val="_3*i*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5.xml><?xml version="1.0" encoding="utf-8"?>
<p:tagLst xmlns:p="http://schemas.openxmlformats.org/presentationml/2006/main">
  <p:tag name="KSO_WM_UNIT_TYPE" val="i"/>
  <p:tag name="KSO_WM_UNIT_INDEX" val="64"/>
  <p:tag name="KSO_WM_BEAUTIFY_FLAG" val="#wm#"/>
  <p:tag name="KSO_WM_TAG_VERSION" val="3.0"/>
  <p:tag name="KSO_WM_UNIT_ID" val="_3*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6.xml><?xml version="1.0" encoding="utf-8"?>
<p:tagLst xmlns:p="http://schemas.openxmlformats.org/presentationml/2006/main">
  <p:tag name="KSO_WM_UNIT_TYPE" val="i"/>
  <p:tag name="KSO_WM_UNIT_INDEX" val="50"/>
  <p:tag name="KSO_WM_BEAUTIFY_FLAG" val="#wm#"/>
  <p:tag name="KSO_WM_TAG_VERSION" val="3.0"/>
  <p:tag name="KSO_WM_UNIT_ID" val="_3*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7.xml><?xml version="1.0" encoding="utf-8"?>
<p:tagLst xmlns:p="http://schemas.openxmlformats.org/presentationml/2006/main">
  <p:tag name="KSO_WM_UNIT_TYPE" val="i"/>
  <p:tag name="KSO_WM_UNIT_INDEX" val="285"/>
  <p:tag name="KSO_WM_BEAUTIFY_FLAG" val="#wm#"/>
  <p:tag name="KSO_WM_TAG_VERSION" val="3.0"/>
  <p:tag name="KSO_WM_UNIT_ID" val="_3*i*2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8.xml><?xml version="1.0" encoding="utf-8"?>
<p:tagLst xmlns:p="http://schemas.openxmlformats.org/presentationml/2006/main">
  <p:tag name="KSO_WM_UNIT_TYPE" val="i"/>
  <p:tag name="KSO_WM_UNIT_INDEX" val="279"/>
  <p:tag name="KSO_WM_BEAUTIFY_FLAG" val="#wm#"/>
  <p:tag name="KSO_WM_TAG_VERSION" val="3.0"/>
  <p:tag name="KSO_WM_UNIT_ID" val="_3*i*2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9.xml><?xml version="1.0" encoding="utf-8"?>
<p:tagLst xmlns:p="http://schemas.openxmlformats.org/presentationml/2006/main">
  <p:tag name="KSO_WM_UNIT_TYPE" val="i"/>
  <p:tag name="KSO_WM_UNIT_INDEX" val="262"/>
  <p:tag name="KSO_WM_BEAUTIFY_FLAG" val="#wm#"/>
  <p:tag name="KSO_WM_TAG_VERSION" val="3.0"/>
  <p:tag name="KSO_WM_UNIT_ID" val="_3*i*2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0.xml><?xml version="1.0" encoding="utf-8"?>
<p:tagLst xmlns:p="http://schemas.openxmlformats.org/presentationml/2006/main">
  <p:tag name="KSO_WM_UNIT_TYPE" val="i"/>
  <p:tag name="KSO_WM_UNIT_INDEX" val="254"/>
  <p:tag name="KSO_WM_BEAUTIFY_FLAG" val="#wm#"/>
  <p:tag name="KSO_WM_TAG_VERSION" val="3.0"/>
  <p:tag name="KSO_WM_UNIT_ID" val="_3*i*2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1.xml><?xml version="1.0" encoding="utf-8"?>
<p:tagLst xmlns:p="http://schemas.openxmlformats.org/presentationml/2006/main">
  <p:tag name="KSO_WM_UNIT_TYPE" val="i"/>
  <p:tag name="KSO_WM_UNIT_INDEX" val="239"/>
  <p:tag name="KSO_WM_BEAUTIFY_FLAG" val="#wm#"/>
  <p:tag name="KSO_WM_TAG_VERSION" val="3.0"/>
  <p:tag name="KSO_WM_UNIT_ID" val="_3*i*2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2.xml><?xml version="1.0" encoding="utf-8"?>
<p:tagLst xmlns:p="http://schemas.openxmlformats.org/presentationml/2006/main">
  <p:tag name="KSO_WM_UNIT_TYPE" val="i"/>
  <p:tag name="KSO_WM_UNIT_INDEX" val="231"/>
  <p:tag name="KSO_WM_BEAUTIFY_FLAG" val="#wm#"/>
  <p:tag name="KSO_WM_TAG_VERSION" val="3.0"/>
  <p:tag name="KSO_WM_UNIT_ID" val="_3*i*2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3.xml><?xml version="1.0" encoding="utf-8"?>
<p:tagLst xmlns:p="http://schemas.openxmlformats.org/presentationml/2006/main">
  <p:tag name="KSO_WM_UNIT_TYPE" val="i"/>
  <p:tag name="KSO_WM_UNIT_INDEX" val="215"/>
  <p:tag name="KSO_WM_BEAUTIFY_FLAG" val="#wm#"/>
  <p:tag name="KSO_WM_TAG_VERSION" val="3.0"/>
  <p:tag name="KSO_WM_UNIT_ID" val="_3*i*2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4.xml><?xml version="1.0" encoding="utf-8"?>
<p:tagLst xmlns:p="http://schemas.openxmlformats.org/presentationml/2006/main">
  <p:tag name="KSO_WM_UNIT_TYPE" val="i"/>
  <p:tag name="KSO_WM_UNIT_INDEX" val="205"/>
  <p:tag name="KSO_WM_BEAUTIFY_FLAG" val="#wm#"/>
  <p:tag name="KSO_WM_TAG_VERSION" val="3.0"/>
  <p:tag name="KSO_WM_UNIT_ID" val="_3*i*2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5.xml><?xml version="1.0" encoding="utf-8"?>
<p:tagLst xmlns:p="http://schemas.openxmlformats.org/presentationml/2006/main">
  <p:tag name="KSO_WM_UNIT_TYPE" val="i"/>
  <p:tag name="KSO_WM_UNIT_INDEX" val="192"/>
  <p:tag name="KSO_WM_BEAUTIFY_FLAG" val="#wm#"/>
  <p:tag name="KSO_WM_TAG_VERSION" val="3.0"/>
  <p:tag name="KSO_WM_UNIT_ID" val="_3*i*1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6.xml><?xml version="1.0" encoding="utf-8"?>
<p:tagLst xmlns:p="http://schemas.openxmlformats.org/presentationml/2006/main">
  <p:tag name="KSO_WM_UNIT_TYPE" val="i"/>
  <p:tag name="KSO_WM_UNIT_INDEX" val="180"/>
  <p:tag name="KSO_WM_BEAUTIFY_FLAG" val="#wm#"/>
  <p:tag name="KSO_WM_TAG_VERSION" val="3.0"/>
  <p:tag name="KSO_WM_UNIT_ID" val="_3*i*1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7.xml><?xml version="1.0" encoding="utf-8"?>
<p:tagLst xmlns:p="http://schemas.openxmlformats.org/presentationml/2006/main">
  <p:tag name="KSO_WM_UNIT_TYPE" val="i"/>
  <p:tag name="KSO_WM_UNIT_INDEX" val="167"/>
  <p:tag name="KSO_WM_BEAUTIFY_FLAG" val="#wm#"/>
  <p:tag name="KSO_WM_TAG_VERSION" val="3.0"/>
  <p:tag name="KSO_WM_UNIT_ID" val="_3*i*1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8.xml><?xml version="1.0" encoding="utf-8"?>
<p:tagLst xmlns:p="http://schemas.openxmlformats.org/presentationml/2006/main">
  <p:tag name="KSO_WM_UNIT_TYPE" val="i"/>
  <p:tag name="KSO_WM_UNIT_INDEX" val="157"/>
  <p:tag name="KSO_WM_BEAUTIFY_FLAG" val="#wm#"/>
  <p:tag name="KSO_WM_TAG_VERSION" val="3.0"/>
  <p:tag name="KSO_WM_UNIT_ID" val="_3*i*1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9.xml><?xml version="1.0" encoding="utf-8"?>
<p:tagLst xmlns:p="http://schemas.openxmlformats.org/presentationml/2006/main">
  <p:tag name="KSO_WM_UNIT_TYPE" val="i"/>
  <p:tag name="KSO_WM_UNIT_INDEX" val="145"/>
  <p:tag name="KSO_WM_BEAUTIFY_FLAG" val="#wm#"/>
  <p:tag name="KSO_WM_TAG_VERSION" val="3.0"/>
  <p:tag name="KSO_WM_UNIT_ID" val="_3*i*1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0.xml><?xml version="1.0" encoding="utf-8"?>
<p:tagLst xmlns:p="http://schemas.openxmlformats.org/presentationml/2006/main">
  <p:tag name="KSO_WM_UNIT_TYPE" val="i"/>
  <p:tag name="KSO_WM_UNIT_INDEX" val="132"/>
  <p:tag name="KSO_WM_BEAUTIFY_FLAG" val="#wm#"/>
  <p:tag name="KSO_WM_TAG_VERSION" val="3.0"/>
  <p:tag name="KSO_WM_UNIT_ID" val="_3*i*1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1.xml><?xml version="1.0" encoding="utf-8"?>
<p:tagLst xmlns:p="http://schemas.openxmlformats.org/presentationml/2006/main">
  <p:tag name="KSO_WM_UNIT_TYPE" val="i"/>
  <p:tag name="KSO_WM_UNIT_INDEX" val="122"/>
  <p:tag name="KSO_WM_BEAUTIFY_FLAG" val="#wm#"/>
  <p:tag name="KSO_WM_TAG_VERSION" val="3.0"/>
  <p:tag name="KSO_WM_UNIT_ID" val="_3*i*1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2.xml><?xml version="1.0" encoding="utf-8"?>
<p:tagLst xmlns:p="http://schemas.openxmlformats.org/presentationml/2006/main">
  <p:tag name="KSO_WM_UNIT_TYPE" val="i"/>
  <p:tag name="KSO_WM_UNIT_INDEX" val="109"/>
  <p:tag name="KSO_WM_BEAUTIFY_FLAG" val="#wm#"/>
  <p:tag name="KSO_WM_TAG_VERSION" val="3.0"/>
  <p:tag name="KSO_WM_UNIT_ID" val="_3*i*1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3.xml><?xml version="1.0" encoding="utf-8"?>
<p:tagLst xmlns:p="http://schemas.openxmlformats.org/presentationml/2006/main">
  <p:tag name="KSO_WM_UNIT_TYPE" val="i"/>
  <p:tag name="KSO_WM_UNIT_INDEX" val="99"/>
  <p:tag name="KSO_WM_BEAUTIFY_FLAG" val="#wm#"/>
  <p:tag name="KSO_WM_TAG_VERSION" val="3.0"/>
  <p:tag name="KSO_WM_UNIT_ID" val="_3*i*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4.xml><?xml version="1.0" encoding="utf-8"?>
<p:tagLst xmlns:p="http://schemas.openxmlformats.org/presentationml/2006/main">
  <p:tag name="KSO_WM_UNIT_TYPE" val="i"/>
  <p:tag name="KSO_WM_UNIT_INDEX" val="83"/>
  <p:tag name="KSO_WM_BEAUTIFY_FLAG" val="#wm#"/>
  <p:tag name="KSO_WM_TAG_VERSION" val="3.0"/>
  <p:tag name="KSO_WM_UNIT_ID" val="_3*i*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5.xml><?xml version="1.0" encoding="utf-8"?>
<p:tagLst xmlns:p="http://schemas.openxmlformats.org/presentationml/2006/main">
  <p:tag name="KSO_WM_UNIT_TYPE" val="i"/>
  <p:tag name="KSO_WM_UNIT_INDEX" val="76"/>
  <p:tag name="KSO_WM_BEAUTIFY_FLAG" val="#wm#"/>
  <p:tag name="KSO_WM_TAG_VERSION" val="3.0"/>
  <p:tag name="KSO_WM_UNIT_ID" val="_3*i*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6.xml><?xml version="1.0" encoding="utf-8"?>
<p:tagLst xmlns:p="http://schemas.openxmlformats.org/presentationml/2006/main">
  <p:tag name="KSO_WM_UNIT_TYPE" val="i"/>
  <p:tag name="KSO_WM_UNIT_INDEX" val="60"/>
  <p:tag name="KSO_WM_BEAUTIFY_FLAG" val="#wm#"/>
  <p:tag name="KSO_WM_TAG_VERSION" val="3.0"/>
  <p:tag name="KSO_WM_UNIT_ID" val="_3*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7.xml><?xml version="1.0" encoding="utf-8"?>
<p:tagLst xmlns:p="http://schemas.openxmlformats.org/presentationml/2006/main">
  <p:tag name="KSO_WM_UNIT_TYPE" val="i"/>
  <p:tag name="KSO_WM_UNIT_INDEX" val="52"/>
  <p:tag name="KSO_WM_BEAUTIFY_FLAG" val="#wm#"/>
  <p:tag name="KSO_WM_TAG_VERSION" val="3.0"/>
  <p:tag name="KSO_WM_UNIT_ID" val="_3*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8.xml><?xml version="1.0" encoding="utf-8"?>
<p:tagLst xmlns:p="http://schemas.openxmlformats.org/presentationml/2006/main">
  <p:tag name="KSO_WM_UNIT_TYPE" val="i"/>
  <p:tag name="KSO_WM_UNIT_INDEX" val="37"/>
  <p:tag name="KSO_WM_BEAUTIFY_FLAG" val="#wm#"/>
  <p:tag name="KSO_WM_TAG_VERSION" val="3.0"/>
  <p:tag name="KSO_WM_UNIT_ID" val="_3*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9.xml><?xml version="1.0" encoding="utf-8"?>
<p:tagLst xmlns:p="http://schemas.openxmlformats.org/presentationml/2006/main">
  <p:tag name="KSO_WM_UNIT_TYPE" val="i"/>
  <p:tag name="KSO_WM_UNIT_INDEX" val="293"/>
  <p:tag name="KSO_WM_BEAUTIFY_FLAG" val="#wm#"/>
  <p:tag name="KSO_WM_TAG_VERSION" val="3.0"/>
  <p:tag name="KSO_WM_UNIT_ID" val="_3*i*2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0.xml><?xml version="1.0" encoding="utf-8"?>
<p:tagLst xmlns:p="http://schemas.openxmlformats.org/presentationml/2006/main">
  <p:tag name="KSO_WM_UNIT_TYPE" val="i"/>
  <p:tag name="KSO_WM_UNIT_INDEX" val="291"/>
  <p:tag name="KSO_WM_BEAUTIFY_FLAG" val="#wm#"/>
  <p:tag name="KSO_WM_TAG_VERSION" val="3.0"/>
  <p:tag name="KSO_WM_UNIT_ID" val="_3*i*2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1.xml><?xml version="1.0" encoding="utf-8"?>
<p:tagLst xmlns:p="http://schemas.openxmlformats.org/presentationml/2006/main">
  <p:tag name="KSO_WM_UNIT_TYPE" val="i"/>
  <p:tag name="KSO_WM_UNIT_INDEX" val="271"/>
  <p:tag name="KSO_WM_BEAUTIFY_FLAG" val="#wm#"/>
  <p:tag name="KSO_WM_TAG_VERSION" val="3.0"/>
  <p:tag name="KSO_WM_UNIT_ID" val="_3*i*2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2.xml><?xml version="1.0" encoding="utf-8"?>
<p:tagLst xmlns:p="http://schemas.openxmlformats.org/presentationml/2006/main">
  <p:tag name="KSO_WM_UNIT_TYPE" val="i"/>
  <p:tag name="KSO_WM_UNIT_INDEX" val="263"/>
  <p:tag name="KSO_WM_BEAUTIFY_FLAG" val="#wm#"/>
  <p:tag name="KSO_WM_TAG_VERSION" val="3.0"/>
  <p:tag name="KSO_WM_UNIT_ID" val="_3*i*2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3.xml><?xml version="1.0" encoding="utf-8"?>
<p:tagLst xmlns:p="http://schemas.openxmlformats.org/presentationml/2006/main">
  <p:tag name="KSO_WM_UNIT_TYPE" val="i"/>
  <p:tag name="KSO_WM_UNIT_INDEX" val="246"/>
  <p:tag name="KSO_WM_BEAUTIFY_FLAG" val="#wm#"/>
  <p:tag name="KSO_WM_TAG_VERSION" val="3.0"/>
  <p:tag name="KSO_WM_UNIT_ID" val="_3*i*2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4.xml><?xml version="1.0" encoding="utf-8"?>
<p:tagLst xmlns:p="http://schemas.openxmlformats.org/presentationml/2006/main">
  <p:tag name="KSO_WM_UNIT_TYPE" val="i"/>
  <p:tag name="KSO_WM_UNIT_INDEX" val="237"/>
  <p:tag name="KSO_WM_BEAUTIFY_FLAG" val="#wm#"/>
  <p:tag name="KSO_WM_TAG_VERSION" val="3.0"/>
  <p:tag name="KSO_WM_UNIT_ID" val="_3*i*2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5.xml><?xml version="1.0" encoding="utf-8"?>
<p:tagLst xmlns:p="http://schemas.openxmlformats.org/presentationml/2006/main">
  <p:tag name="KSO_WM_UNIT_TYPE" val="i"/>
  <p:tag name="KSO_WM_UNIT_INDEX" val="219"/>
  <p:tag name="KSO_WM_BEAUTIFY_FLAG" val="#wm#"/>
  <p:tag name="KSO_WM_TAG_VERSION" val="3.0"/>
  <p:tag name="KSO_WM_UNIT_ID" val="_3*i*2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6.xml><?xml version="1.0" encoding="utf-8"?>
<p:tagLst xmlns:p="http://schemas.openxmlformats.org/presentationml/2006/main">
  <p:tag name="KSO_WM_UNIT_TYPE" val="i"/>
  <p:tag name="KSO_WM_UNIT_INDEX" val="209"/>
  <p:tag name="KSO_WM_BEAUTIFY_FLAG" val="#wm#"/>
  <p:tag name="KSO_WM_TAG_VERSION" val="3.0"/>
  <p:tag name="KSO_WM_UNIT_ID" val="_3*i*2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7.xml><?xml version="1.0" encoding="utf-8"?>
<p:tagLst xmlns:p="http://schemas.openxmlformats.org/presentationml/2006/main">
  <p:tag name="KSO_WM_UNIT_TYPE" val="i"/>
  <p:tag name="KSO_WM_UNIT_INDEX" val="195"/>
  <p:tag name="KSO_WM_BEAUTIFY_FLAG" val="#wm#"/>
  <p:tag name="KSO_WM_TAG_VERSION" val="3.0"/>
  <p:tag name="KSO_WM_UNIT_ID" val="_3*i*1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8.xml><?xml version="1.0" encoding="utf-8"?>
<p:tagLst xmlns:p="http://schemas.openxmlformats.org/presentationml/2006/main">
  <p:tag name="KSO_WM_UNIT_TYPE" val="i"/>
  <p:tag name="KSO_WM_UNIT_INDEX" val="182"/>
  <p:tag name="KSO_WM_BEAUTIFY_FLAG" val="#wm#"/>
  <p:tag name="KSO_WM_TAG_VERSION" val="3.0"/>
  <p:tag name="KSO_WM_UNIT_ID" val="_3*i*1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9.xml><?xml version="1.0" encoding="utf-8"?>
<p:tagLst xmlns:p="http://schemas.openxmlformats.org/presentationml/2006/main">
  <p:tag name="KSO_WM_UNIT_TYPE" val="i"/>
  <p:tag name="KSO_WM_UNIT_INDEX" val="166"/>
  <p:tag name="KSO_WM_BEAUTIFY_FLAG" val="#wm#"/>
  <p:tag name="KSO_WM_TAG_VERSION" val="3.0"/>
  <p:tag name="KSO_WM_UNIT_ID" val="_3*i*1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0.xml><?xml version="1.0" encoding="utf-8"?>
<p:tagLst xmlns:p="http://schemas.openxmlformats.org/presentationml/2006/main">
  <p:tag name="KSO_WM_UNIT_TYPE" val="i"/>
  <p:tag name="KSO_WM_UNIT_INDEX" val="155"/>
  <p:tag name="KSO_WM_BEAUTIFY_FLAG" val="#wm#"/>
  <p:tag name="KSO_WM_TAG_VERSION" val="3.0"/>
  <p:tag name="KSO_WM_UNIT_ID" val="_3*i*1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1.xml><?xml version="1.0" encoding="utf-8"?>
<p:tagLst xmlns:p="http://schemas.openxmlformats.org/presentationml/2006/main">
  <p:tag name="KSO_WM_UNIT_TYPE" val="i"/>
  <p:tag name="KSO_WM_UNIT_INDEX" val="142"/>
  <p:tag name="KSO_WM_BEAUTIFY_FLAG" val="#wm#"/>
  <p:tag name="KSO_WM_TAG_VERSION" val="3.0"/>
  <p:tag name="KSO_WM_UNIT_ID" val="_3*i*1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2.xml><?xml version="1.0" encoding="utf-8"?>
<p:tagLst xmlns:p="http://schemas.openxmlformats.org/presentationml/2006/main">
  <p:tag name="KSO_WM_UNIT_TYPE" val="i"/>
  <p:tag name="KSO_WM_UNIT_INDEX" val="129"/>
  <p:tag name="KSO_WM_BEAUTIFY_FLAG" val="#wm#"/>
  <p:tag name="KSO_WM_TAG_VERSION" val="3.0"/>
  <p:tag name="KSO_WM_UNIT_ID" val="_3*i*1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3.xml><?xml version="1.0" encoding="utf-8"?>
<p:tagLst xmlns:p="http://schemas.openxmlformats.org/presentationml/2006/main">
  <p:tag name="KSO_WM_UNIT_TYPE" val="i"/>
  <p:tag name="KSO_WM_UNIT_INDEX" val="118"/>
  <p:tag name="KSO_WM_BEAUTIFY_FLAG" val="#wm#"/>
  <p:tag name="KSO_WM_TAG_VERSION" val="3.0"/>
  <p:tag name="KSO_WM_UNIT_ID" val="_3*i*1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4.xml><?xml version="1.0" encoding="utf-8"?>
<p:tagLst xmlns:p="http://schemas.openxmlformats.org/presentationml/2006/main">
  <p:tag name="KSO_WM_UNIT_TYPE" val="i"/>
  <p:tag name="KSO_WM_UNIT_INDEX" val="101"/>
  <p:tag name="KSO_WM_BEAUTIFY_FLAG" val="#wm#"/>
  <p:tag name="KSO_WM_TAG_VERSION" val="3.0"/>
  <p:tag name="KSO_WM_UNIT_ID" val="_3*i*1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5.xml><?xml version="1.0" encoding="utf-8"?>
<p:tagLst xmlns:p="http://schemas.openxmlformats.org/presentationml/2006/main">
  <p:tag name="KSO_WM_UNIT_TYPE" val="i"/>
  <p:tag name="KSO_WM_UNIT_INDEX" val="91"/>
  <p:tag name="KSO_WM_BEAUTIFY_FLAG" val="#wm#"/>
  <p:tag name="KSO_WM_TAG_VERSION" val="3.0"/>
  <p:tag name="KSO_WM_UNIT_ID" val="_3*i*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6.xml><?xml version="1.0" encoding="utf-8"?>
<p:tagLst xmlns:p="http://schemas.openxmlformats.org/presentationml/2006/main">
  <p:tag name="KSO_WM_UNIT_TYPE" val="i"/>
  <p:tag name="KSO_WM_UNIT_INDEX" val="74"/>
  <p:tag name="KSO_WM_BEAUTIFY_FLAG" val="#wm#"/>
  <p:tag name="KSO_WM_TAG_VERSION" val="3.0"/>
  <p:tag name="KSO_WM_UNIT_ID" val="_3*i*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7.xml><?xml version="1.0" encoding="utf-8"?>
<p:tagLst xmlns:p="http://schemas.openxmlformats.org/presentationml/2006/main">
  <p:tag name="KSO_WM_UNIT_TYPE" val="i"/>
  <p:tag name="KSO_WM_UNIT_INDEX" val="67"/>
  <p:tag name="KSO_WM_BEAUTIFY_FLAG" val="#wm#"/>
  <p:tag name="KSO_WM_TAG_VERSION" val="3.0"/>
  <p:tag name="KSO_WM_UNIT_ID" val="_3*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8.xml><?xml version="1.0" encoding="utf-8"?>
<p:tagLst xmlns:p="http://schemas.openxmlformats.org/presentationml/2006/main">
  <p:tag name="KSO_WM_UNIT_TYPE" val="i"/>
  <p:tag name="KSO_WM_UNIT_INDEX" val="47"/>
  <p:tag name="KSO_WM_BEAUTIFY_FLAG" val="#wm#"/>
  <p:tag name="KSO_WM_TAG_VERSION" val="3.0"/>
  <p:tag name="KSO_WM_UNIT_ID" val="_3*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9.xml><?xml version="1.0" encoding="utf-8"?>
<p:tagLst xmlns:p="http://schemas.openxmlformats.org/presentationml/2006/main">
  <p:tag name="KSO_WM_UNIT_TYPE" val="i"/>
  <p:tag name="KSO_WM_UNIT_INDEX" val="41"/>
  <p:tag name="KSO_WM_BEAUTIFY_FLAG" val="#wm#"/>
  <p:tag name="KSO_WM_TAG_VERSION" val="3.0"/>
  <p:tag name="KSO_WM_UNIT_ID" val="_3*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0.xml><?xml version="1.0" encoding="utf-8"?>
<p:tagLst xmlns:p="http://schemas.openxmlformats.org/presentationml/2006/main">
  <p:tag name="KSO_WM_UNIT_TYPE" val="i"/>
  <p:tag name="KSO_WM_UNIT_INDEX" val="27"/>
  <p:tag name="KSO_WM_BEAUTIFY_FLAG" val="#wm#"/>
  <p:tag name="KSO_WM_TAG_VERSION" val="3.0"/>
  <p:tag name="KSO_WM_UNIT_ID" val="_3*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1.xml><?xml version="1.0" encoding="utf-8"?>
<p:tagLst xmlns:p="http://schemas.openxmlformats.org/presentationml/2006/main">
  <p:tag name="KSO_WM_UNIT_TYPE" val="i"/>
  <p:tag name="KSO_WM_UNIT_INDEX" val="305"/>
  <p:tag name="KSO_WM_BEAUTIFY_FLAG" val="#wm#"/>
  <p:tag name="KSO_WM_TAG_VERSION" val="3.0"/>
  <p:tag name="KSO_WM_UNIT_ID" val="_3*i*3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2.xml><?xml version="1.0" encoding="utf-8"?>
<p:tagLst xmlns:p="http://schemas.openxmlformats.org/presentationml/2006/main">
  <p:tag name="KSO_WM_UNIT_TYPE" val="i"/>
  <p:tag name="KSO_WM_UNIT_INDEX" val="300"/>
  <p:tag name="KSO_WM_BEAUTIFY_FLAG" val="#wm#"/>
  <p:tag name="KSO_WM_TAG_VERSION" val="3.0"/>
  <p:tag name="KSO_WM_UNIT_ID" val="_3*i*3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3.xml><?xml version="1.0" encoding="utf-8"?>
<p:tagLst xmlns:p="http://schemas.openxmlformats.org/presentationml/2006/main">
  <p:tag name="KSO_WM_UNIT_TYPE" val="i"/>
  <p:tag name="KSO_WM_UNIT_INDEX" val="283"/>
  <p:tag name="KSO_WM_BEAUTIFY_FLAG" val="#wm#"/>
  <p:tag name="KSO_WM_TAG_VERSION" val="3.0"/>
  <p:tag name="KSO_WM_UNIT_ID" val="_3*i*2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4.xml><?xml version="1.0" encoding="utf-8"?>
<p:tagLst xmlns:p="http://schemas.openxmlformats.org/presentationml/2006/main">
  <p:tag name="KSO_WM_UNIT_TYPE" val="i"/>
  <p:tag name="KSO_WM_UNIT_INDEX" val="275"/>
  <p:tag name="KSO_WM_BEAUTIFY_FLAG" val="#wm#"/>
  <p:tag name="KSO_WM_TAG_VERSION" val="3.0"/>
  <p:tag name="KSO_WM_UNIT_ID" val="_3*i*2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5.xml><?xml version="1.0" encoding="utf-8"?>
<p:tagLst xmlns:p="http://schemas.openxmlformats.org/presentationml/2006/main">
  <p:tag name="KSO_WM_UNIT_TYPE" val="i"/>
  <p:tag name="KSO_WM_UNIT_INDEX" val="255"/>
  <p:tag name="KSO_WM_BEAUTIFY_FLAG" val="#wm#"/>
  <p:tag name="KSO_WM_TAG_VERSION" val="3.0"/>
  <p:tag name="KSO_WM_UNIT_ID" val="_3*i*2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6.xml><?xml version="1.0" encoding="utf-8"?>
<p:tagLst xmlns:p="http://schemas.openxmlformats.org/presentationml/2006/main">
  <p:tag name="KSO_WM_UNIT_TYPE" val="i"/>
  <p:tag name="KSO_WM_UNIT_INDEX" val="245"/>
  <p:tag name="KSO_WM_BEAUTIFY_FLAG" val="#wm#"/>
  <p:tag name="KSO_WM_TAG_VERSION" val="3.0"/>
  <p:tag name="KSO_WM_UNIT_ID" val="_3*i*2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7.xml><?xml version="1.0" encoding="utf-8"?>
<p:tagLst xmlns:p="http://schemas.openxmlformats.org/presentationml/2006/main">
  <p:tag name="KSO_WM_UNIT_TYPE" val="i"/>
  <p:tag name="KSO_WM_UNIT_INDEX" val="226"/>
  <p:tag name="KSO_WM_BEAUTIFY_FLAG" val="#wm#"/>
  <p:tag name="KSO_WM_TAG_VERSION" val="3.0"/>
  <p:tag name="KSO_WM_UNIT_ID" val="_3*i*2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8.xml><?xml version="1.0" encoding="utf-8"?>
<p:tagLst xmlns:p="http://schemas.openxmlformats.org/presentationml/2006/main">
  <p:tag name="KSO_WM_UNIT_TYPE" val="i"/>
  <p:tag name="KSO_WM_UNIT_INDEX" val="214"/>
  <p:tag name="KSO_WM_BEAUTIFY_FLAG" val="#wm#"/>
  <p:tag name="KSO_WM_TAG_VERSION" val="3.0"/>
  <p:tag name="KSO_WM_UNIT_ID" val="_3*i*2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9.xml><?xml version="1.0" encoding="utf-8"?>
<p:tagLst xmlns:p="http://schemas.openxmlformats.org/presentationml/2006/main">
  <p:tag name="KSO_WM_UNIT_TYPE" val="i"/>
  <p:tag name="KSO_WM_UNIT_INDEX" val="198"/>
  <p:tag name="KSO_WM_BEAUTIFY_FLAG" val="#wm#"/>
  <p:tag name="KSO_WM_TAG_VERSION" val="3.0"/>
  <p:tag name="KSO_WM_UNIT_ID" val="_3*i*1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0.xml><?xml version="1.0" encoding="utf-8"?>
<p:tagLst xmlns:p="http://schemas.openxmlformats.org/presentationml/2006/main">
  <p:tag name="KSO_WM_UNIT_TYPE" val="i"/>
  <p:tag name="KSO_WM_UNIT_INDEX" val="184"/>
  <p:tag name="KSO_WM_BEAUTIFY_FLAG" val="#wm#"/>
  <p:tag name="KSO_WM_TAG_VERSION" val="3.0"/>
  <p:tag name="KSO_WM_UNIT_ID" val="_3*i*1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1.xml><?xml version="1.0" encoding="utf-8"?>
<p:tagLst xmlns:p="http://schemas.openxmlformats.org/presentationml/2006/main">
  <p:tag name="KSO_WM_UNIT_TYPE" val="i"/>
  <p:tag name="KSO_WM_UNIT_INDEX" val="165"/>
  <p:tag name="KSO_WM_BEAUTIFY_FLAG" val="#wm#"/>
  <p:tag name="KSO_WM_TAG_VERSION" val="3.0"/>
  <p:tag name="KSO_WM_UNIT_ID" val="_3*i*1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2.xml><?xml version="1.0" encoding="utf-8"?>
<p:tagLst xmlns:p="http://schemas.openxmlformats.org/presentationml/2006/main">
  <p:tag name="KSO_WM_UNIT_TYPE" val="i"/>
  <p:tag name="KSO_WM_UNIT_INDEX" val="153"/>
  <p:tag name="KSO_WM_BEAUTIFY_FLAG" val="#wm#"/>
  <p:tag name="KSO_WM_TAG_VERSION" val="3.0"/>
  <p:tag name="KSO_WM_UNIT_ID" val="_3*i*1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3.xml><?xml version="1.0" encoding="utf-8"?>
<p:tagLst xmlns:p="http://schemas.openxmlformats.org/presentationml/2006/main">
  <p:tag name="KSO_WM_UNIT_TYPE" val="i"/>
  <p:tag name="KSO_WM_UNIT_INDEX" val="139"/>
  <p:tag name="KSO_WM_BEAUTIFY_FLAG" val="#wm#"/>
  <p:tag name="KSO_WM_TAG_VERSION" val="3.0"/>
  <p:tag name="KSO_WM_UNIT_ID" val="_3*i*1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4.xml><?xml version="1.0" encoding="utf-8"?>
<p:tagLst xmlns:p="http://schemas.openxmlformats.org/presentationml/2006/main">
  <p:tag name="KSO_WM_UNIT_TYPE" val="i"/>
  <p:tag name="KSO_WM_UNIT_INDEX" val="123"/>
  <p:tag name="KSO_WM_BEAUTIFY_FLAG" val="#wm#"/>
  <p:tag name="KSO_WM_TAG_VERSION" val="3.0"/>
  <p:tag name="KSO_WM_UNIT_ID" val="_3*i*1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5.xml><?xml version="1.0" encoding="utf-8"?>
<p:tagLst xmlns:p="http://schemas.openxmlformats.org/presentationml/2006/main">
  <p:tag name="KSO_WM_UNIT_TYPE" val="i"/>
  <p:tag name="KSO_WM_UNIT_INDEX" val="111"/>
  <p:tag name="KSO_WM_BEAUTIFY_FLAG" val="#wm#"/>
  <p:tag name="KSO_WM_TAG_VERSION" val="3.0"/>
  <p:tag name="KSO_WM_UNIT_ID" val="_3*i*1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6.xml><?xml version="1.0" encoding="utf-8"?>
<p:tagLst xmlns:p="http://schemas.openxmlformats.org/presentationml/2006/main">
  <p:tag name="KSO_WM_UNIT_TYPE" val="i"/>
  <p:tag name="KSO_WM_UNIT_INDEX" val="92"/>
  <p:tag name="KSO_WM_BEAUTIFY_FLAG" val="#wm#"/>
  <p:tag name="KSO_WM_TAG_VERSION" val="3.0"/>
  <p:tag name="KSO_WM_UNIT_ID" val="_3*i*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7.xml><?xml version="1.0" encoding="utf-8"?>
<p:tagLst xmlns:p="http://schemas.openxmlformats.org/presentationml/2006/main">
  <p:tag name="KSO_WM_UNIT_TYPE" val="i"/>
  <p:tag name="KSO_WM_UNIT_INDEX" val="82"/>
  <p:tag name="KSO_WM_BEAUTIFY_FLAG" val="#wm#"/>
  <p:tag name="KSO_WM_TAG_VERSION" val="3.0"/>
  <p:tag name="KSO_WM_UNIT_ID" val="_3*i*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8.xml><?xml version="1.0" encoding="utf-8"?>
<p:tagLst xmlns:p="http://schemas.openxmlformats.org/presentationml/2006/main">
  <p:tag name="KSO_WM_UNIT_TYPE" val="i"/>
  <p:tag name="KSO_WM_UNIT_INDEX" val="62"/>
  <p:tag name="KSO_WM_BEAUTIFY_FLAG" val="#wm#"/>
  <p:tag name="KSO_WM_TAG_VERSION" val="3.0"/>
  <p:tag name="KSO_WM_UNIT_ID" val="_3*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9.xml><?xml version="1.0" encoding="utf-8"?>
<p:tagLst xmlns:p="http://schemas.openxmlformats.org/presentationml/2006/main">
  <p:tag name="KSO_WM_UNIT_TYPE" val="i"/>
  <p:tag name="KSO_WM_UNIT_INDEX" val="54"/>
  <p:tag name="KSO_WM_BEAUTIFY_FLAG" val="#wm#"/>
  <p:tag name="KSO_WM_TAG_VERSION" val="3.0"/>
  <p:tag name="KSO_WM_UNIT_ID" val="_3*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0.xml><?xml version="1.0" encoding="utf-8"?>
<p:tagLst xmlns:p="http://schemas.openxmlformats.org/presentationml/2006/main">
  <p:tag name="KSO_WM_UNIT_TYPE" val="i"/>
  <p:tag name="KSO_WM_UNIT_INDEX" val="34"/>
  <p:tag name="KSO_WM_BEAUTIFY_FLAG" val="#wm#"/>
  <p:tag name="KSO_WM_TAG_VERSION" val="3.0"/>
  <p:tag name="KSO_WM_UNIT_ID" val="_3*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1.xml><?xml version="1.0" encoding="utf-8"?>
<p:tagLst xmlns:p="http://schemas.openxmlformats.org/presentationml/2006/main">
  <p:tag name="KSO_WM_UNIT_TYPE" val="i"/>
  <p:tag name="KSO_WM_UNIT_INDEX" val="30"/>
  <p:tag name="KSO_WM_BEAUTIFY_FLAG" val="#wm#"/>
  <p:tag name="KSO_WM_TAG_VERSION" val="3.0"/>
  <p:tag name="KSO_WM_UNIT_ID" val="_3*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2.xml><?xml version="1.0" encoding="utf-8"?>
<p:tagLst xmlns:p="http://schemas.openxmlformats.org/presentationml/2006/main">
  <p:tag name="KSO_WM_UNIT_TYPE" val="i"/>
  <p:tag name="KSO_WM_UNIT_INDEX" val="11"/>
  <p:tag name="KSO_WM_BEAUTIFY_FLAG" val="#wm#"/>
  <p:tag name="KSO_WM_TAG_VERSION" val="3.0"/>
  <p:tag name="KSO_WM_UNIT_ID" val="_3*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3.xml><?xml version="1.0" encoding="utf-8"?>
<p:tagLst xmlns:p="http://schemas.openxmlformats.org/presentationml/2006/main">
  <p:tag name="KSO_WM_UNIT_TYPE" val="i"/>
  <p:tag name="KSO_WM_UNIT_INDEX" val="318"/>
  <p:tag name="KSO_WM_BEAUTIFY_FLAG" val="#wm#"/>
  <p:tag name="KSO_WM_TAG_VERSION" val="3.0"/>
  <p:tag name="KSO_WM_UNIT_ID" val="_3*i*3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4.xml><?xml version="1.0" encoding="utf-8"?>
<p:tagLst xmlns:p="http://schemas.openxmlformats.org/presentationml/2006/main">
  <p:tag name="KSO_WM_UNIT_TYPE" val="i"/>
  <p:tag name="KSO_WM_UNIT_INDEX" val="313"/>
  <p:tag name="KSO_WM_BEAUTIFY_FLAG" val="#wm#"/>
  <p:tag name="KSO_WM_TAG_VERSION" val="3.0"/>
  <p:tag name="KSO_WM_UNIT_ID" val="_3*i*3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5.xml><?xml version="1.0" encoding="utf-8"?>
<p:tagLst xmlns:p="http://schemas.openxmlformats.org/presentationml/2006/main">
  <p:tag name="KSO_WM_UNIT_TYPE" val="i"/>
  <p:tag name="KSO_WM_UNIT_INDEX" val="295"/>
  <p:tag name="KSO_WM_BEAUTIFY_FLAG" val="#wm#"/>
  <p:tag name="KSO_WM_TAG_VERSION" val="3.0"/>
  <p:tag name="KSO_WM_UNIT_ID" val="_3*i*2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6.xml><?xml version="1.0" encoding="utf-8"?>
<p:tagLst xmlns:p="http://schemas.openxmlformats.org/presentationml/2006/main">
  <p:tag name="KSO_WM_UNIT_TYPE" val="i"/>
  <p:tag name="KSO_WM_UNIT_INDEX" val="289"/>
  <p:tag name="KSO_WM_BEAUTIFY_FLAG" val="#wm#"/>
  <p:tag name="KSO_WM_TAG_VERSION" val="3.0"/>
  <p:tag name="KSO_WM_UNIT_ID" val="_3*i*2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7.xml><?xml version="1.0" encoding="utf-8"?>
<p:tagLst xmlns:p="http://schemas.openxmlformats.org/presentationml/2006/main">
  <p:tag name="KSO_WM_UNIT_TYPE" val="i"/>
  <p:tag name="KSO_WM_UNIT_INDEX" val="266"/>
  <p:tag name="KSO_WM_BEAUTIFY_FLAG" val="#wm#"/>
  <p:tag name="KSO_WM_TAG_VERSION" val="3.0"/>
  <p:tag name="KSO_WM_UNIT_ID" val="_3*i*2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8.xml><?xml version="1.0" encoding="utf-8"?>
<p:tagLst xmlns:p="http://schemas.openxmlformats.org/presentationml/2006/main">
  <p:tag name="KSO_WM_UNIT_TYPE" val="i"/>
  <p:tag name="KSO_WM_UNIT_INDEX" val="256"/>
  <p:tag name="KSO_WM_BEAUTIFY_FLAG" val="#wm#"/>
  <p:tag name="KSO_WM_TAG_VERSION" val="3.0"/>
  <p:tag name="KSO_WM_UNIT_ID" val="_3*i*2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9.xml><?xml version="1.0" encoding="utf-8"?>
<p:tagLst xmlns:p="http://schemas.openxmlformats.org/presentationml/2006/main">
  <p:tag name="KSO_WM_UNIT_TYPE" val="i"/>
  <p:tag name="KSO_WM_UNIT_INDEX" val="234"/>
  <p:tag name="KSO_WM_BEAUTIFY_FLAG" val="#wm#"/>
  <p:tag name="KSO_WM_TAG_VERSION" val="3.0"/>
  <p:tag name="KSO_WM_UNIT_ID" val="_3*i*2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0.xml><?xml version="1.0" encoding="utf-8"?>
<p:tagLst xmlns:p="http://schemas.openxmlformats.org/presentationml/2006/main">
  <p:tag name="KSO_WM_UNIT_TYPE" val="i"/>
  <p:tag name="KSO_WM_UNIT_INDEX" val="220"/>
  <p:tag name="KSO_WM_BEAUTIFY_FLAG" val="#wm#"/>
  <p:tag name="KSO_WM_TAG_VERSION" val="3.0"/>
  <p:tag name="KSO_WM_UNIT_ID" val="_3*i*2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1.xml><?xml version="1.0" encoding="utf-8"?>
<p:tagLst xmlns:p="http://schemas.openxmlformats.org/presentationml/2006/main">
  <p:tag name="KSO_WM_UNIT_TYPE" val="i"/>
  <p:tag name="KSO_WM_UNIT_INDEX" val="201"/>
  <p:tag name="KSO_WM_BEAUTIFY_FLAG" val="#wm#"/>
  <p:tag name="KSO_WM_TAG_VERSION" val="3.0"/>
  <p:tag name="KSO_WM_UNIT_ID" val="_3*i*2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2.xml><?xml version="1.0" encoding="utf-8"?>
<p:tagLst xmlns:p="http://schemas.openxmlformats.org/presentationml/2006/main">
  <p:tag name="KSO_WM_UNIT_TYPE" val="i"/>
  <p:tag name="KSO_WM_UNIT_INDEX" val="186"/>
  <p:tag name="KSO_WM_BEAUTIFY_FLAG" val="#wm#"/>
  <p:tag name="KSO_WM_TAG_VERSION" val="3.0"/>
  <p:tag name="KSO_WM_UNIT_ID" val="_3*i*1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3.xml><?xml version="1.0" encoding="utf-8"?>
<p:tagLst xmlns:p="http://schemas.openxmlformats.org/presentationml/2006/main">
  <p:tag name="KSO_WM_UNIT_TYPE" val="i"/>
  <p:tag name="KSO_WM_UNIT_INDEX" val="164"/>
  <p:tag name="KSO_WM_BEAUTIFY_FLAG" val="#wm#"/>
  <p:tag name="KSO_WM_TAG_VERSION" val="3.0"/>
  <p:tag name="KSO_WM_UNIT_ID" val="_3*i*1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4.xml><?xml version="1.0" encoding="utf-8"?>
<p:tagLst xmlns:p="http://schemas.openxmlformats.org/presentationml/2006/main">
  <p:tag name="KSO_WM_UNIT_TYPE" val="i"/>
  <p:tag name="KSO_WM_UNIT_INDEX" val="151"/>
  <p:tag name="KSO_WM_BEAUTIFY_FLAG" val="#wm#"/>
  <p:tag name="KSO_WM_TAG_VERSION" val="3.0"/>
  <p:tag name="KSO_WM_UNIT_ID" val="_3*i*1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5.xml><?xml version="1.0" encoding="utf-8"?>
<p:tagLst xmlns:p="http://schemas.openxmlformats.org/presentationml/2006/main">
  <p:tag name="KSO_WM_UNIT_TYPE" val="i"/>
  <p:tag name="KSO_WM_UNIT_INDEX" val="136"/>
  <p:tag name="KSO_WM_BEAUTIFY_FLAG" val="#wm#"/>
  <p:tag name="KSO_WM_TAG_VERSION" val="3.0"/>
  <p:tag name="KSO_WM_UNIT_ID" val="_3*i*1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6.xml><?xml version="1.0" encoding="utf-8"?>
<p:tagLst xmlns:p="http://schemas.openxmlformats.org/presentationml/2006/main">
  <p:tag name="KSO_WM_UNIT_TYPE" val="i"/>
  <p:tag name="KSO_WM_UNIT_INDEX" val="116"/>
  <p:tag name="KSO_WM_BEAUTIFY_FLAG" val="#wm#"/>
  <p:tag name="KSO_WM_TAG_VERSION" val="3.0"/>
  <p:tag name="KSO_WM_UNIT_ID" val="_3*i*1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7.xml><?xml version="1.0" encoding="utf-8"?>
<p:tagLst xmlns:p="http://schemas.openxmlformats.org/presentationml/2006/main">
  <p:tag name="KSO_WM_UNIT_TYPE" val="i"/>
  <p:tag name="KSO_WM_UNIT_INDEX" val="103"/>
  <p:tag name="KSO_WM_BEAUTIFY_FLAG" val="#wm#"/>
  <p:tag name="KSO_WM_TAG_VERSION" val="3.0"/>
  <p:tag name="KSO_WM_UNIT_ID" val="_3*i*1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8.xml><?xml version="1.0" encoding="utf-8"?>
<p:tagLst xmlns:p="http://schemas.openxmlformats.org/presentationml/2006/main">
  <p:tag name="KSO_WM_UNIT_TYPE" val="i"/>
  <p:tag name="KSO_WM_UNIT_INDEX" val="81"/>
  <p:tag name="KSO_WM_BEAUTIFY_FLAG" val="#wm#"/>
  <p:tag name="KSO_WM_TAG_VERSION" val="3.0"/>
  <p:tag name="KSO_WM_UNIT_ID" val="_3*i*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9.xml><?xml version="1.0" encoding="utf-8"?>
<p:tagLst xmlns:p="http://schemas.openxmlformats.org/presentationml/2006/main">
  <p:tag name="KSO_WM_UNIT_TYPE" val="i"/>
  <p:tag name="KSO_WM_UNIT_INDEX" val="71"/>
  <p:tag name="KSO_WM_BEAUTIFY_FLAG" val="#wm#"/>
  <p:tag name="KSO_WM_TAG_VERSION" val="3.0"/>
  <p:tag name="KSO_WM_UNIT_ID" val="_3*i*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0.xml><?xml version="1.0" encoding="utf-8"?>
<p:tagLst xmlns:p="http://schemas.openxmlformats.org/presentationml/2006/main">
  <p:tag name="KSO_WM_UNIT_TYPE" val="i"/>
  <p:tag name="KSO_WM_UNIT_INDEX" val="45"/>
  <p:tag name="KSO_WM_BEAUTIFY_FLAG" val="#wm#"/>
  <p:tag name="KSO_WM_TAG_VERSION" val="3.0"/>
  <p:tag name="KSO_WM_UNIT_ID" val="_3*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1.xml><?xml version="1.0" encoding="utf-8"?>
<p:tagLst xmlns:p="http://schemas.openxmlformats.org/presentationml/2006/main">
  <p:tag name="KSO_WM_UNIT_TYPE" val="i"/>
  <p:tag name="KSO_WM_UNIT_INDEX" val="39"/>
  <p:tag name="KSO_WM_BEAUTIFY_FLAG" val="#wm#"/>
  <p:tag name="KSO_WM_TAG_VERSION" val="3.0"/>
  <p:tag name="KSO_WM_UNIT_ID" val="_3*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2.xml><?xml version="1.0" encoding="utf-8"?>
<p:tagLst xmlns:p="http://schemas.openxmlformats.org/presentationml/2006/main">
  <p:tag name="KSO_WM_UNIT_TYPE" val="i"/>
  <p:tag name="KSO_WM_UNIT_INDEX" val="22"/>
  <p:tag name="KSO_WM_BEAUTIFY_FLAG" val="#wm#"/>
  <p:tag name="KSO_WM_TAG_VERSION" val="3.0"/>
  <p:tag name="KSO_WM_UNIT_ID" val="_3*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3.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4.xml><?xml version="1.0" encoding="utf-8"?>
<p:tagLst xmlns:p="http://schemas.openxmlformats.org/presentationml/2006/main">
  <p:tag name="KSO_WM_UNIT_TYPE" val="i"/>
  <p:tag name="KSO_WM_UNIT_INDEX" val="308"/>
  <p:tag name="KSO_WM_BEAUTIFY_FLAG" val="#wm#"/>
  <p:tag name="KSO_WM_TAG_VERSION" val="3.0"/>
  <p:tag name="KSO_WM_UNIT_ID" val="_3*i*3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5.xml><?xml version="1.0" encoding="utf-8"?>
<p:tagLst xmlns:p="http://schemas.openxmlformats.org/presentationml/2006/main">
  <p:tag name="KSO_WM_UNIT_TYPE" val="i"/>
  <p:tag name="KSO_WM_UNIT_INDEX" val="303"/>
  <p:tag name="KSO_WM_BEAUTIFY_FLAG" val="#wm#"/>
  <p:tag name="KSO_WM_TAG_VERSION" val="3.0"/>
  <p:tag name="KSO_WM_UNIT_ID" val="_3*i*3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6.xml><?xml version="1.0" encoding="utf-8"?>
<p:tagLst xmlns:p="http://schemas.openxmlformats.org/presentationml/2006/main">
  <p:tag name="KSO_WM_UNIT_TYPE" val="i"/>
  <p:tag name="KSO_WM_UNIT_INDEX" val="281"/>
  <p:tag name="KSO_WM_BEAUTIFY_FLAG" val="#wm#"/>
  <p:tag name="KSO_WM_TAG_VERSION" val="3.0"/>
  <p:tag name="KSO_WM_UNIT_ID" val="_3*i*2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7.xml><?xml version="1.0" encoding="utf-8"?>
<p:tagLst xmlns:p="http://schemas.openxmlformats.org/presentationml/2006/main">
  <p:tag name="KSO_WM_UNIT_TYPE" val="i"/>
  <p:tag name="KSO_WM_UNIT_INDEX" val="270"/>
  <p:tag name="KSO_WM_BEAUTIFY_FLAG" val="#wm#"/>
  <p:tag name="KSO_WM_TAG_VERSION" val="3.0"/>
  <p:tag name="KSO_WM_UNIT_ID" val="_3*i*2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8.xml><?xml version="1.0" encoding="utf-8"?>
<p:tagLst xmlns:p="http://schemas.openxmlformats.org/presentationml/2006/main">
  <p:tag name="KSO_WM_UNIT_TYPE" val="i"/>
  <p:tag name="KSO_WM_UNIT_INDEX" val="243"/>
  <p:tag name="KSO_WM_BEAUTIFY_FLAG" val="#wm#"/>
  <p:tag name="KSO_WM_TAG_VERSION" val="3.0"/>
  <p:tag name="KSO_WM_UNIT_ID" val="_3*i*2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9.xml><?xml version="1.0" encoding="utf-8"?>
<p:tagLst xmlns:p="http://schemas.openxmlformats.org/presentationml/2006/main">
  <p:tag name="KSO_WM_UNIT_TYPE" val="i"/>
  <p:tag name="KSO_WM_UNIT_INDEX" val="229"/>
  <p:tag name="KSO_WM_BEAUTIFY_FLAG" val="#wm#"/>
  <p:tag name="KSO_WM_TAG_VERSION" val="3.0"/>
  <p:tag name="KSO_WM_UNIT_ID" val="_3*i*2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0.xml><?xml version="1.0" encoding="utf-8"?>
<p:tagLst xmlns:p="http://schemas.openxmlformats.org/presentationml/2006/main">
  <p:tag name="KSO_WM_UNIT_TYPE" val="i"/>
  <p:tag name="KSO_WM_UNIT_INDEX" val="206"/>
  <p:tag name="KSO_WM_BEAUTIFY_FLAG" val="#wm#"/>
  <p:tag name="KSO_WM_TAG_VERSION" val="3.0"/>
  <p:tag name="KSO_WM_UNIT_ID" val="_3*i*2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1.xml><?xml version="1.0" encoding="utf-8"?>
<p:tagLst xmlns:p="http://schemas.openxmlformats.org/presentationml/2006/main">
  <p:tag name="KSO_WM_UNIT_TYPE" val="i"/>
  <p:tag name="KSO_WM_UNIT_INDEX" val="188"/>
  <p:tag name="KSO_WM_BEAUTIFY_FLAG" val="#wm#"/>
  <p:tag name="KSO_WM_TAG_VERSION" val="3.0"/>
  <p:tag name="KSO_WM_UNIT_ID" val="_3*i*1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2.xml><?xml version="1.0" encoding="utf-8"?>
<p:tagLst xmlns:p="http://schemas.openxmlformats.org/presentationml/2006/main">
  <p:tag name="KSO_WM_UNIT_TYPE" val="i"/>
  <p:tag name="KSO_WM_UNIT_INDEX" val="163"/>
  <p:tag name="KSO_WM_BEAUTIFY_FLAG" val="#wm#"/>
  <p:tag name="KSO_WM_TAG_VERSION" val="3.0"/>
  <p:tag name="KSO_WM_UNIT_ID" val="_3*i*1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3.xml><?xml version="1.0" encoding="utf-8"?>
<p:tagLst xmlns:p="http://schemas.openxmlformats.org/presentationml/2006/main">
  <p:tag name="KSO_WM_UNIT_TYPE" val="i"/>
  <p:tag name="KSO_WM_UNIT_INDEX" val="149"/>
  <p:tag name="KSO_WM_BEAUTIFY_FLAG" val="#wm#"/>
  <p:tag name="KSO_WM_TAG_VERSION" val="3.0"/>
  <p:tag name="KSO_WM_UNIT_ID" val="_3*i*1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4.xml><?xml version="1.0" encoding="utf-8"?>
<p:tagLst xmlns:p="http://schemas.openxmlformats.org/presentationml/2006/main">
  <p:tag name="KSO_WM_UNIT_TYPE" val="i"/>
  <p:tag name="KSO_WM_UNIT_INDEX" val="131"/>
  <p:tag name="KSO_WM_BEAUTIFY_FLAG" val="#wm#"/>
  <p:tag name="KSO_WM_TAG_VERSION" val="3.0"/>
  <p:tag name="KSO_WM_UNIT_ID" val="_3*i*1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5.xml><?xml version="1.0" encoding="utf-8"?>
<p:tagLst xmlns:p="http://schemas.openxmlformats.org/presentationml/2006/main">
  <p:tag name="KSO_WM_UNIT_TYPE" val="i"/>
  <p:tag name="KSO_WM_UNIT_INDEX" val="106"/>
  <p:tag name="KSO_WM_BEAUTIFY_FLAG" val="#wm#"/>
  <p:tag name="KSO_WM_TAG_VERSION" val="3.0"/>
  <p:tag name="KSO_WM_UNIT_ID" val="_3*i*1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6.xml><?xml version="1.0" encoding="utf-8"?>
<p:tagLst xmlns:p="http://schemas.openxmlformats.org/presentationml/2006/main">
  <p:tag name="KSO_WM_UNIT_TYPE" val="i"/>
  <p:tag name="KSO_WM_UNIT_INDEX" val="93"/>
  <p:tag name="KSO_WM_BEAUTIFY_FLAG" val="#wm#"/>
  <p:tag name="KSO_WM_TAG_VERSION" val="3.0"/>
  <p:tag name="KSO_WM_UNIT_ID" val="_3*i*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7.xml><?xml version="1.0" encoding="utf-8"?>
<p:tagLst xmlns:p="http://schemas.openxmlformats.org/presentationml/2006/main">
  <p:tag name="KSO_WM_UNIT_TYPE" val="i"/>
  <p:tag name="KSO_WM_UNIT_INDEX" val="66"/>
  <p:tag name="KSO_WM_BEAUTIFY_FLAG" val="#wm#"/>
  <p:tag name="KSO_WM_TAG_VERSION" val="3.0"/>
  <p:tag name="KSO_WM_UNIT_ID" val="_3*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8.xml><?xml version="1.0" encoding="utf-8"?>
<p:tagLst xmlns:p="http://schemas.openxmlformats.org/presentationml/2006/main">
  <p:tag name="KSO_WM_UNIT_TYPE" val="i"/>
  <p:tag name="KSO_WM_UNIT_INDEX" val="56"/>
  <p:tag name="KSO_WM_BEAUTIFY_FLAG" val="#wm#"/>
  <p:tag name="KSO_WM_TAG_VERSION" val="3.0"/>
  <p:tag name="KSO_WM_UNIT_ID" val="_3*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9.xml><?xml version="1.0" encoding="utf-8"?>
<p:tagLst xmlns:p="http://schemas.openxmlformats.org/presentationml/2006/main">
  <p:tag name="KSO_WM_UNIT_TYPE" val="i"/>
  <p:tag name="KSO_WM_UNIT_INDEX" val="29"/>
  <p:tag name="KSO_WM_BEAUTIFY_FLAG" val="#wm#"/>
  <p:tag name="KSO_WM_TAG_VERSION" val="3.0"/>
  <p:tag name="KSO_WM_UNIT_ID" val="_3*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0.xml><?xml version="1.0" encoding="utf-8"?>
<p:tagLst xmlns:p="http://schemas.openxmlformats.org/presentationml/2006/main">
  <p:tag name="KSO_WM_UNIT_TYPE" val="i"/>
  <p:tag name="KSO_WM_UNIT_INDEX" val="25"/>
  <p:tag name="KSO_WM_BEAUTIFY_FLAG" val="#wm#"/>
  <p:tag name="KSO_WM_TAG_VERSION" val="3.0"/>
  <p:tag name="KSO_WM_UNIT_ID" val="_3*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1.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2.xml><?xml version="1.0" encoding="utf-8"?>
<p:tagLst xmlns:p="http://schemas.openxmlformats.org/presentationml/2006/main">
  <p:tag name="KSO_WM_UNIT_TYPE" val="i"/>
  <p:tag name="KSO_WM_UNIT_INDEX" val="297"/>
  <p:tag name="KSO_WM_BEAUTIFY_FLAG" val="#wm#"/>
  <p:tag name="KSO_WM_TAG_VERSION" val="3.0"/>
  <p:tag name="KSO_WM_UNIT_ID" val="_3*i*2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3.xml><?xml version="1.0" encoding="utf-8"?>
<p:tagLst xmlns:p="http://schemas.openxmlformats.org/presentationml/2006/main">
  <p:tag name="KSO_WM_UNIT_TYPE" val="i"/>
  <p:tag name="KSO_WM_UNIT_INDEX" val="287"/>
  <p:tag name="KSO_WM_BEAUTIFY_FLAG" val="#wm#"/>
  <p:tag name="KSO_WM_TAG_VERSION" val="3.0"/>
  <p:tag name="KSO_WM_UNIT_ID" val="_3*i*2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4.xml><?xml version="1.0" encoding="utf-8"?>
<p:tagLst xmlns:p="http://schemas.openxmlformats.org/presentationml/2006/main">
  <p:tag name="KSO_WM_UNIT_TYPE" val="i"/>
  <p:tag name="KSO_WM_UNIT_INDEX" val="257"/>
  <p:tag name="KSO_WM_BEAUTIFY_FLAG" val="#wm#"/>
  <p:tag name="KSO_WM_TAG_VERSION" val="3.0"/>
  <p:tag name="KSO_WM_UNIT_ID" val="_3*i*2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5.xml><?xml version="1.0" encoding="utf-8"?>
<p:tagLst xmlns:p="http://schemas.openxmlformats.org/presentationml/2006/main">
  <p:tag name="KSO_WM_UNIT_TYPE" val="i"/>
  <p:tag name="KSO_WM_UNIT_INDEX" val="241"/>
  <p:tag name="KSO_WM_BEAUTIFY_FLAG" val="#wm#"/>
  <p:tag name="KSO_WM_TAG_VERSION" val="3.0"/>
  <p:tag name="KSO_WM_UNIT_ID" val="_3*i*2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6.xml><?xml version="1.0" encoding="utf-8"?>
<p:tagLst xmlns:p="http://schemas.openxmlformats.org/presentationml/2006/main">
  <p:tag name="KSO_WM_UNIT_TYPE" val="i"/>
  <p:tag name="KSO_WM_UNIT_INDEX" val="212"/>
  <p:tag name="KSO_WM_BEAUTIFY_FLAG" val="#wm#"/>
  <p:tag name="KSO_WM_TAG_VERSION" val="3.0"/>
  <p:tag name="KSO_WM_UNIT_ID" val="_3*i*2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7.xml><?xml version="1.0" encoding="utf-8"?>
<p:tagLst xmlns:p="http://schemas.openxmlformats.org/presentationml/2006/main">
  <p:tag name="KSO_WM_UNIT_TYPE" val="i"/>
  <p:tag name="KSO_WM_UNIT_INDEX" val="193"/>
  <p:tag name="KSO_WM_BEAUTIFY_FLAG" val="#wm#"/>
  <p:tag name="KSO_WM_TAG_VERSION" val="3.0"/>
  <p:tag name="KSO_WM_UNIT_ID" val="_3*i*1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8.xml><?xml version="1.0" encoding="utf-8"?>
<p:tagLst xmlns:p="http://schemas.openxmlformats.org/presentationml/2006/main">
  <p:tag name="KSO_WM_UNIT_TYPE" val="i"/>
  <p:tag name="KSO_WM_UNIT_INDEX" val="162"/>
  <p:tag name="KSO_WM_BEAUTIFY_FLAG" val="#wm#"/>
  <p:tag name="KSO_WM_TAG_VERSION" val="3.0"/>
  <p:tag name="KSO_WM_UNIT_ID" val="_3*i*1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9.xml><?xml version="1.0" encoding="utf-8"?>
<p:tagLst xmlns:p="http://schemas.openxmlformats.org/presentationml/2006/main">
  <p:tag name="KSO_WM_UNIT_TYPE" val="i"/>
  <p:tag name="KSO_WM_UNIT_INDEX" val="143"/>
  <p:tag name="KSO_WM_BEAUTIFY_FLAG" val="#wm#"/>
  <p:tag name="KSO_WM_TAG_VERSION" val="3.0"/>
  <p:tag name="KSO_WM_UNIT_ID" val="_3*i*1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0.xml><?xml version="1.0" encoding="utf-8"?>
<p:tagLst xmlns:p="http://schemas.openxmlformats.org/presentationml/2006/main">
  <p:tag name="KSO_WM_UNIT_TYPE" val="i"/>
  <p:tag name="KSO_WM_UNIT_INDEX" val="124"/>
  <p:tag name="KSO_WM_BEAUTIFY_FLAG" val="#wm#"/>
  <p:tag name="KSO_WM_TAG_VERSION" val="3.0"/>
  <p:tag name="KSO_WM_UNIT_ID" val="_3*i*1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1.xml><?xml version="1.0" encoding="utf-8"?>
<p:tagLst xmlns:p="http://schemas.openxmlformats.org/presentationml/2006/main">
  <p:tag name="KSO_WM_UNIT_TYPE" val="i"/>
  <p:tag name="KSO_WM_UNIT_INDEX" val="94"/>
  <p:tag name="KSO_WM_BEAUTIFY_FLAG" val="#wm#"/>
  <p:tag name="KSO_WM_TAG_VERSION" val="3.0"/>
  <p:tag name="KSO_WM_UNIT_ID" val="_3*i*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2.xml><?xml version="1.0" encoding="utf-8"?>
<p:tagLst xmlns:p="http://schemas.openxmlformats.org/presentationml/2006/main">
  <p:tag name="KSO_WM_UNIT_TYPE" val="i"/>
  <p:tag name="KSO_WM_UNIT_INDEX" val="78"/>
  <p:tag name="KSO_WM_BEAUTIFY_FLAG" val="#wm#"/>
  <p:tag name="KSO_WM_TAG_VERSION" val="3.0"/>
  <p:tag name="KSO_WM_UNIT_ID" val="_3*i*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3.xml><?xml version="1.0" encoding="utf-8"?>
<p:tagLst xmlns:p="http://schemas.openxmlformats.org/presentationml/2006/main">
  <p:tag name="KSO_WM_UNIT_TYPE" val="i"/>
  <p:tag name="KSO_WM_UNIT_INDEX" val="43"/>
  <p:tag name="KSO_WM_BEAUTIFY_FLAG" val="#wm#"/>
  <p:tag name="KSO_WM_TAG_VERSION" val="3.0"/>
  <p:tag name="KSO_WM_UNIT_ID" val="_3*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4.xml><?xml version="1.0" encoding="utf-8"?>
<p:tagLst xmlns:p="http://schemas.openxmlformats.org/presentationml/2006/main">
  <p:tag name="KSO_WM_UNIT_TYPE" val="i"/>
  <p:tag name="KSO_WM_UNIT_INDEX" val="35"/>
  <p:tag name="KSO_WM_BEAUTIFY_FLAG" val="#wm#"/>
  <p:tag name="KSO_WM_TAG_VERSION" val="3.0"/>
  <p:tag name="KSO_WM_UNIT_ID" val="_3*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5.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6.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7.xml><?xml version="1.0" encoding="utf-8"?>
<p:tagLst xmlns:p="http://schemas.openxmlformats.org/presentationml/2006/main">
  <p:tag name="KSO_WM_UNIT_TYPE" val="i"/>
  <p:tag name="KSO_WM_UNIT_INDEX" val="314"/>
  <p:tag name="KSO_WM_BEAUTIFY_FLAG" val="#wm#"/>
  <p:tag name="KSO_WM_TAG_VERSION" val="3.0"/>
  <p:tag name="KSO_WM_UNIT_ID" val="_3*i*3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8.xml><?xml version="1.0" encoding="utf-8"?>
<p:tagLst xmlns:p="http://schemas.openxmlformats.org/presentationml/2006/main">
  <p:tag name="KSO_WM_UNIT_TYPE" val="i"/>
  <p:tag name="KSO_WM_UNIT_INDEX" val="274"/>
  <p:tag name="KSO_WM_BEAUTIFY_FLAG" val="#wm#"/>
  <p:tag name="KSO_WM_TAG_VERSION" val="3.0"/>
  <p:tag name="KSO_WM_UNIT_ID" val="_3*i*2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9.xml><?xml version="1.0" encoding="utf-8"?>
<p:tagLst xmlns:p="http://schemas.openxmlformats.org/presentationml/2006/main">
  <p:tag name="KSO_WM_UNIT_TYPE" val="i"/>
  <p:tag name="KSO_WM_UNIT_INDEX" val="221"/>
  <p:tag name="KSO_WM_BEAUTIFY_FLAG" val="#wm#"/>
  <p:tag name="KSO_WM_TAG_VERSION" val="3.0"/>
  <p:tag name="KSO_WM_UNIT_ID" val="_3*i*2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0.xml><?xml version="1.0" encoding="utf-8"?>
<p:tagLst xmlns:p="http://schemas.openxmlformats.org/presentationml/2006/main">
  <p:tag name="KSO_WM_UNIT_TYPE" val="i"/>
  <p:tag name="KSO_WM_UNIT_INDEX" val="161"/>
  <p:tag name="KSO_WM_BEAUTIFY_FLAG" val="#wm#"/>
  <p:tag name="KSO_WM_TAG_VERSION" val="3.0"/>
  <p:tag name="KSO_WM_UNIT_ID" val="_3*i*1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1.xml><?xml version="1.0" encoding="utf-8"?>
<p:tagLst xmlns:p="http://schemas.openxmlformats.org/presentationml/2006/main">
  <p:tag name="KSO_WM_UNIT_TYPE" val="i"/>
  <p:tag name="KSO_WM_UNIT_INDEX" val="113"/>
  <p:tag name="KSO_WM_BEAUTIFY_FLAG" val="#wm#"/>
  <p:tag name="KSO_WM_TAG_VERSION" val="3.0"/>
  <p:tag name="KSO_WM_UNIT_ID" val="_3*i*1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2.xml><?xml version="1.0" encoding="utf-8"?>
<p:tagLst xmlns:p="http://schemas.openxmlformats.org/presentationml/2006/main">
  <p:tag name="KSO_WM_UNIT_TYPE" val="i"/>
  <p:tag name="KSO_WM_UNIT_INDEX" val="58"/>
  <p:tag name="KSO_WM_BEAUTIFY_FLAG" val="#wm#"/>
  <p:tag name="KSO_WM_TAG_VERSION" val="3.0"/>
  <p:tag name="KSO_WM_UNIT_ID" val="_3*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3.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4.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5.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6.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7.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8.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9.xml><?xml version="1.0" encoding="utf-8"?>
<p:tagLst xmlns:p="http://schemas.openxmlformats.org/presentationml/2006/main">
  <p:tag name="KSO_WM_UNIT_TYPE" val="i"/>
  <p:tag name="KSO_WM_UNIT_INDEX" val="309"/>
  <p:tag name="KSO_WM_BEAUTIFY_FLAG" val="#wm#"/>
  <p:tag name="KSO_WM_TAG_VERSION" val="3.0"/>
  <p:tag name="KSO_WM_UNIT_ID" val="_3*i*3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0.xml><?xml version="1.0" encoding="utf-8"?>
<p:tagLst xmlns:p="http://schemas.openxmlformats.org/presentationml/2006/main">
  <p:tag name="KSO_WM_UNIT_TYPE" val="i"/>
  <p:tag name="KSO_WM_UNIT_INDEX" val="320"/>
  <p:tag name="KSO_WM_BEAUTIFY_FLAG" val="#wm#"/>
  <p:tag name="KSO_WM_TAG_VERSION" val="3.0"/>
  <p:tag name="KSO_WM_UNIT_ID" val="_3*i*3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1.xml><?xml version="1.0" encoding="utf-8"?>
<p:tagLst xmlns:p="http://schemas.openxmlformats.org/presentationml/2006/main">
  <p:tag name="KSO_WM_UNIT_TYPE" val="i"/>
  <p:tag name="KSO_WM_UNIT_INDEX" val="301"/>
  <p:tag name="KSO_WM_BEAUTIFY_FLAG" val="#wm#"/>
  <p:tag name="KSO_WM_TAG_VERSION" val="3.0"/>
  <p:tag name="KSO_WM_UNIT_ID" val="_3*i*3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2.xml><?xml version="1.0" encoding="utf-8"?>
<p:tagLst xmlns:p="http://schemas.openxmlformats.org/presentationml/2006/main">
  <p:tag name="KSO_WM_UNIT_TYPE" val="i"/>
  <p:tag name="KSO_WM_UNIT_INDEX" val="323"/>
  <p:tag name="KSO_WM_BEAUTIFY_FLAG" val="#wm#"/>
  <p:tag name="KSO_WM_TAG_VERSION" val="3.0"/>
  <p:tag name="KSO_WM_UNIT_ID" val="_3*i*3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3.xml><?xml version="1.0" encoding="utf-8"?>
<p:tagLst xmlns:p="http://schemas.openxmlformats.org/presentationml/2006/main">
  <p:tag name="KSO_WM_UNIT_TYPE" val="i"/>
  <p:tag name="KSO_WM_UNIT_INDEX" val="304"/>
  <p:tag name="KSO_WM_BEAUTIFY_FLAG" val="#wm#"/>
  <p:tag name="KSO_WM_TAG_VERSION" val="3.0"/>
  <p:tag name="KSO_WM_UNIT_ID" val="_3*i*3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4.xml><?xml version="1.0" encoding="utf-8"?>
<p:tagLst xmlns:p="http://schemas.openxmlformats.org/presentationml/2006/main">
  <p:tag name="KSO_WM_UNIT_TYPE" val="i"/>
  <p:tag name="KSO_WM_UNIT_INDEX" val="319"/>
  <p:tag name="KSO_WM_BEAUTIFY_FLAG" val="#wm#"/>
  <p:tag name="KSO_WM_TAG_VERSION" val="3.0"/>
  <p:tag name="KSO_WM_UNIT_ID" val="_3*i*3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5.xml><?xml version="1.0" encoding="utf-8"?>
<p:tagLst xmlns:p="http://schemas.openxmlformats.org/presentationml/2006/main">
  <p:tag name="KSO_WM_UNIT_TYPE" val="i"/>
  <p:tag name="KSO_WM_UNIT_INDEX" val="321"/>
  <p:tag name="KSO_WM_BEAUTIFY_FLAG" val="#wm#"/>
  <p:tag name="KSO_WM_TAG_VERSION" val="3.0"/>
  <p:tag name="KSO_WM_UNIT_ID" val="_3*i*3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6.xml><?xml version="1.0" encoding="utf-8"?>
<p:tagLst xmlns:p="http://schemas.openxmlformats.org/presentationml/2006/main">
  <p:tag name="KSO_WM_UNIT_TYPE" val="i"/>
  <p:tag name="KSO_WM_UNIT_INDEX" val="316"/>
  <p:tag name="KSO_WM_BEAUTIFY_FLAG" val="#wm#"/>
  <p:tag name="KSO_WM_TAG_VERSION" val="3.0"/>
  <p:tag name="KSO_WM_UNIT_ID" val="_3*i*3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7.xml><?xml version="1.0" encoding="utf-8"?>
<p:tagLst xmlns:p="http://schemas.openxmlformats.org/presentationml/2006/main">
  <p:tag name="KSO_WM_UNIT_TYPE" val="i"/>
  <p:tag name="KSO_WM_UNIT_INDEX" val="317"/>
  <p:tag name="KSO_WM_BEAUTIFY_FLAG" val="#wm#"/>
  <p:tag name="KSO_WM_TAG_VERSION" val="3.0"/>
  <p:tag name="KSO_WM_UNIT_ID" val="_3*i*3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8.xml><?xml version="1.0" encoding="utf-8"?>
<p:tagLst xmlns:p="http://schemas.openxmlformats.org/presentationml/2006/main">
  <p:tag name="KSO_WM_UNIT_TYPE" val="i"/>
  <p:tag name="KSO_WM_UNIT_INDEX" val="322"/>
  <p:tag name="KSO_WM_BEAUTIFY_FLAG" val="#wm#"/>
  <p:tag name="KSO_WM_TAG_VERSION" val="3.0"/>
  <p:tag name="KSO_WM_UNIT_ID" val="_3*i*3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9.xml><?xml version="1.0" encoding="utf-8"?>
<p:tagLst xmlns:p="http://schemas.openxmlformats.org/presentationml/2006/main">
  <p:tag name="KSO_WM_UNIT_TYPE" val="i"/>
  <p:tag name="KSO_WM_UNIT_INDEX" val="310"/>
  <p:tag name="KSO_WM_BEAUTIFY_FLAG" val="#wm#"/>
  <p:tag name="KSO_WM_TAG_VERSION" val="3.0"/>
  <p:tag name="KSO_WM_UNIT_ID" val="_3*i*3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0.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671.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4.xml><?xml version="1.0" encoding="utf-8"?>
<p:tagLst xmlns:p="http://schemas.openxmlformats.org/presentationml/2006/main">
  <p:tag name="KSO_WM_UNIT_TYPE" val="i"/>
  <p:tag name="KSO_WM_UNIT_INDEX" val="20"/>
  <p:tag name="KSO_WM_BEAUTIFY_FLAG" val="#wm#"/>
  <p:tag name="KSO_WM_TAG_VERSION" val="3.0"/>
  <p:tag name="KSO_WM_UNIT_ID" val="_3*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5.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6.xml><?xml version="1.0" encoding="utf-8"?>
<p:tagLst xmlns:p="http://schemas.openxmlformats.org/presentationml/2006/main">
  <p:tag name="KSO_WM_UNIT_TYPE" val="i"/>
  <p:tag name="KSO_WM_UNIT_INDEX" val="84"/>
  <p:tag name="KSO_WM_BEAUTIFY_FLAG" val="#wm#"/>
  <p:tag name="KSO_WM_TAG_VERSION" val="3.0"/>
  <p:tag name="KSO_WM_UNIT_ID" val="_4*i*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7.xml><?xml version="1.0" encoding="utf-8"?>
<p:tagLst xmlns:p="http://schemas.openxmlformats.org/presentationml/2006/main">
  <p:tag name="KSO_WM_UNIT_TYPE" val="i"/>
  <p:tag name="KSO_WM_UNIT_INDEX" val="95"/>
  <p:tag name="KSO_WM_BEAUTIFY_FLAG" val="#wm#"/>
  <p:tag name="KSO_WM_TAG_VERSION" val="3.0"/>
  <p:tag name="KSO_WM_UNIT_ID" val="_4*i*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8.xml><?xml version="1.0" encoding="utf-8"?>
<p:tagLst xmlns:p="http://schemas.openxmlformats.org/presentationml/2006/main">
  <p:tag name="KSO_WM_UNIT_TYPE" val="i"/>
  <p:tag name="KSO_WM_UNIT_INDEX" val="89"/>
  <p:tag name="KSO_WM_BEAUTIFY_FLAG" val="#wm#"/>
  <p:tag name="KSO_WM_TAG_VERSION" val="3.0"/>
  <p:tag name="KSO_WM_UNIT_ID" val="_4*i*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9.xml><?xml version="1.0" encoding="utf-8"?>
<p:tagLst xmlns:p="http://schemas.openxmlformats.org/presentationml/2006/main">
  <p:tag name="KSO_WM_UNIT_TYPE" val="i"/>
  <p:tag name="KSO_WM_UNIT_INDEX" val="97"/>
  <p:tag name="KSO_WM_BEAUTIFY_FLAG" val="#wm#"/>
  <p:tag name="KSO_WM_TAG_VERSION" val="3.0"/>
  <p:tag name="KSO_WM_UNIT_ID" val="_4*i*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0.xml><?xml version="1.0" encoding="utf-8"?>
<p:tagLst xmlns:p="http://schemas.openxmlformats.org/presentationml/2006/main">
  <p:tag name="KSO_WM_UNIT_TYPE" val="i"/>
  <p:tag name="KSO_WM_UNIT_INDEX" val="77"/>
  <p:tag name="KSO_WM_BEAUTIFY_FLAG" val="#wm#"/>
  <p:tag name="KSO_WM_TAG_VERSION" val="3.0"/>
  <p:tag name="KSO_WM_UNIT_ID" val="_4*i*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1.xml><?xml version="1.0" encoding="utf-8"?>
<p:tagLst xmlns:p="http://schemas.openxmlformats.org/presentationml/2006/main">
  <p:tag name="KSO_WM_UNIT_TYPE" val="i"/>
  <p:tag name="KSO_WM_UNIT_INDEX" val="70"/>
  <p:tag name="KSO_WM_BEAUTIFY_FLAG" val="#wm#"/>
  <p:tag name="KSO_WM_TAG_VERSION" val="3.0"/>
  <p:tag name="KSO_WM_UNIT_ID" val="_4*i*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2.xml><?xml version="1.0" encoding="utf-8"?>
<p:tagLst xmlns:p="http://schemas.openxmlformats.org/presentationml/2006/main">
  <p:tag name="KSO_WM_UNIT_TYPE" val="i"/>
  <p:tag name="KSO_WM_UNIT_INDEX" val="82"/>
  <p:tag name="KSO_WM_BEAUTIFY_FLAG" val="#wm#"/>
  <p:tag name="KSO_WM_TAG_VERSION" val="3.0"/>
  <p:tag name="KSO_WM_UNIT_ID" val="_4*i*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3.xml><?xml version="1.0" encoding="utf-8"?>
<p:tagLst xmlns:p="http://schemas.openxmlformats.org/presentationml/2006/main">
  <p:tag name="KSO_WM_UNIT_TYPE" val="i"/>
  <p:tag name="KSO_WM_UNIT_INDEX" val="71"/>
  <p:tag name="KSO_WM_BEAUTIFY_FLAG" val="#wm#"/>
  <p:tag name="KSO_WM_TAG_VERSION" val="3.0"/>
  <p:tag name="KSO_WM_UNIT_ID" val="_4*i*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4.xml><?xml version="1.0" encoding="utf-8"?>
<p:tagLst xmlns:p="http://schemas.openxmlformats.org/presentationml/2006/main">
  <p:tag name="KSO_WM_UNIT_TYPE" val="i"/>
  <p:tag name="KSO_WM_UNIT_INDEX" val="101"/>
  <p:tag name="KSO_WM_BEAUTIFY_FLAG" val="#wm#"/>
  <p:tag name="KSO_WM_TAG_VERSION" val="3.0"/>
  <p:tag name="KSO_WM_UNIT_ID" val="_4*i*1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5.xml><?xml version="1.0" encoding="utf-8"?>
<p:tagLst xmlns:p="http://schemas.openxmlformats.org/presentationml/2006/main">
  <p:tag name="KSO_WM_UNIT_TYPE" val="i"/>
  <p:tag name="KSO_WM_UNIT_INDEX" val="88"/>
  <p:tag name="KSO_WM_BEAUTIFY_FLAG" val="#wm#"/>
  <p:tag name="KSO_WM_TAG_VERSION" val="3.0"/>
  <p:tag name="KSO_WM_UNIT_ID" val="_4*i*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6.xml><?xml version="1.0" encoding="utf-8"?>
<p:tagLst xmlns:p="http://schemas.openxmlformats.org/presentationml/2006/main">
  <p:tag name="KSO_WM_UNIT_TYPE" val="i"/>
  <p:tag name="KSO_WM_UNIT_INDEX" val="96"/>
  <p:tag name="KSO_WM_BEAUTIFY_FLAG" val="#wm#"/>
  <p:tag name="KSO_WM_TAG_VERSION" val="3.0"/>
  <p:tag name="KSO_WM_UNIT_ID" val="_4*i*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7.xml><?xml version="1.0" encoding="utf-8"?>
<p:tagLst xmlns:p="http://schemas.openxmlformats.org/presentationml/2006/main">
  <p:tag name="KSO_WM_UNIT_TYPE" val="i"/>
  <p:tag name="KSO_WM_UNIT_INDEX" val="91"/>
  <p:tag name="KSO_WM_BEAUTIFY_FLAG" val="#wm#"/>
  <p:tag name="KSO_WM_TAG_VERSION" val="3.0"/>
  <p:tag name="KSO_WM_UNIT_ID" val="_4*i*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8.xml><?xml version="1.0" encoding="utf-8"?>
<p:tagLst xmlns:p="http://schemas.openxmlformats.org/presentationml/2006/main">
  <p:tag name="KSO_WM_UNIT_TYPE" val="i"/>
  <p:tag name="KSO_WM_UNIT_INDEX" val="98"/>
  <p:tag name="KSO_WM_BEAUTIFY_FLAG" val="#wm#"/>
  <p:tag name="KSO_WM_TAG_VERSION" val="3.0"/>
  <p:tag name="KSO_WM_UNIT_ID" val="_4*i*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9.xml><?xml version="1.0" encoding="utf-8"?>
<p:tagLst xmlns:p="http://schemas.openxmlformats.org/presentationml/2006/main">
  <p:tag name="KSO_WM_UNIT_TYPE" val="i"/>
  <p:tag name="KSO_WM_UNIT_INDEX" val="86"/>
  <p:tag name="KSO_WM_BEAUTIFY_FLAG" val="#wm#"/>
  <p:tag name="KSO_WM_TAG_VERSION" val="3.0"/>
  <p:tag name="KSO_WM_UNIT_ID" val="_4*i*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0.xml><?xml version="1.0" encoding="utf-8"?>
<p:tagLst xmlns:p="http://schemas.openxmlformats.org/presentationml/2006/main">
  <p:tag name="KSO_WM_UNIT_TYPE" val="i"/>
  <p:tag name="KSO_WM_UNIT_INDEX" val="93"/>
  <p:tag name="KSO_WM_BEAUTIFY_FLAG" val="#wm#"/>
  <p:tag name="KSO_WM_TAG_VERSION" val="3.0"/>
  <p:tag name="KSO_WM_UNIT_ID" val="_4*i*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1.xml><?xml version="1.0" encoding="utf-8"?>
<p:tagLst xmlns:p="http://schemas.openxmlformats.org/presentationml/2006/main">
  <p:tag name="KSO_WM_UNIT_TYPE" val="i"/>
  <p:tag name="KSO_WM_UNIT_INDEX" val="90"/>
  <p:tag name="KSO_WM_BEAUTIFY_FLAG" val="#wm#"/>
  <p:tag name="KSO_WM_TAG_VERSION" val="3.0"/>
  <p:tag name="KSO_WM_UNIT_ID" val="_4*i*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2.xml><?xml version="1.0" encoding="utf-8"?>
<p:tagLst xmlns:p="http://schemas.openxmlformats.org/presentationml/2006/main">
  <p:tag name="KSO_WM_UNIT_TYPE" val="i"/>
  <p:tag name="KSO_WM_UNIT_INDEX" val="94"/>
  <p:tag name="KSO_WM_BEAUTIFY_FLAG" val="#wm#"/>
  <p:tag name="KSO_WM_TAG_VERSION" val="3.0"/>
  <p:tag name="KSO_WM_UNIT_ID" val="_4*i*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3.xml><?xml version="1.0" encoding="utf-8"?>
<p:tagLst xmlns:p="http://schemas.openxmlformats.org/presentationml/2006/main">
  <p:tag name="KSO_WM_UNIT_TYPE" val="i"/>
  <p:tag name="KSO_WM_UNIT_INDEX" val="87"/>
  <p:tag name="KSO_WM_BEAUTIFY_FLAG" val="#wm#"/>
  <p:tag name="KSO_WM_TAG_VERSION" val="3.0"/>
  <p:tag name="KSO_WM_UNIT_ID" val="_4*i*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4.xml><?xml version="1.0" encoding="utf-8"?>
<p:tagLst xmlns:p="http://schemas.openxmlformats.org/presentationml/2006/main">
  <p:tag name="KSO_WM_UNIT_TYPE" val="i"/>
  <p:tag name="KSO_WM_UNIT_INDEX" val="99"/>
  <p:tag name="KSO_WM_BEAUTIFY_FLAG" val="#wm#"/>
  <p:tag name="KSO_WM_TAG_VERSION" val="3.0"/>
  <p:tag name="KSO_WM_UNIT_ID" val="_4*i*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5.xml><?xml version="1.0" encoding="utf-8"?>
<p:tagLst xmlns:p="http://schemas.openxmlformats.org/presentationml/2006/main">
  <p:tag name="KSO_WM_UNIT_TYPE" val="i"/>
  <p:tag name="KSO_WM_UNIT_INDEX" val="92"/>
  <p:tag name="KSO_WM_BEAUTIFY_FLAG" val="#wm#"/>
  <p:tag name="KSO_WM_TAG_VERSION" val="3.0"/>
  <p:tag name="KSO_WM_UNIT_ID" val="_4*i*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6.xml><?xml version="1.0" encoding="utf-8"?>
<p:tagLst xmlns:p="http://schemas.openxmlformats.org/presentationml/2006/main">
  <p:tag name="KSO_WM_UNIT_TYPE" val="i"/>
  <p:tag name="KSO_WM_UNIT_INDEX" val="100"/>
  <p:tag name="KSO_WM_BEAUTIFY_FLAG" val="#wm#"/>
  <p:tag name="KSO_WM_TAG_VERSION" val="3.0"/>
  <p:tag name="KSO_WM_UNIT_ID" val="_4*i*1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7.xml><?xml version="1.0" encoding="utf-8"?>
<p:tagLst xmlns:p="http://schemas.openxmlformats.org/presentationml/2006/main">
  <p:tag name="KSO_WM_UNIT_TYPE" val="i"/>
  <p:tag name="KSO_WM_UNIT_INDEX" val="85"/>
  <p:tag name="KSO_WM_BEAUTIFY_FLAG" val="#wm#"/>
  <p:tag name="KSO_WM_TAG_VERSION" val="3.0"/>
  <p:tag name="KSO_WM_UNIT_ID" val="_4*i*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8.xml><?xml version="1.0" encoding="utf-8"?>
<p:tagLst xmlns:p="http://schemas.openxmlformats.org/presentationml/2006/main">
  <p:tag name="KSO_WM_UNIT_TYPE" val="i"/>
  <p:tag name="KSO_WM_UNIT_INDEX" val="75"/>
  <p:tag name="KSO_WM_BEAUTIFY_FLAG" val="#wm#"/>
  <p:tag name="KSO_WM_TAG_VERSION" val="3.0"/>
  <p:tag name="KSO_WM_UNIT_ID" val="_4*i*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9.xml><?xml version="1.0" encoding="utf-8"?>
<p:tagLst xmlns:p="http://schemas.openxmlformats.org/presentationml/2006/main">
  <p:tag name="KSO_WM_UNIT_TYPE" val="i"/>
  <p:tag name="KSO_WM_UNIT_INDEX" val="83"/>
  <p:tag name="KSO_WM_BEAUTIFY_FLAG" val="#wm#"/>
  <p:tag name="KSO_WM_TAG_VERSION" val="3.0"/>
  <p:tag name="KSO_WM_UNIT_ID" val="_4*i*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0.xml><?xml version="1.0" encoding="utf-8"?>
<p:tagLst xmlns:p="http://schemas.openxmlformats.org/presentationml/2006/main">
  <p:tag name="KSO_WM_UNIT_TYPE" val="i"/>
  <p:tag name="KSO_WM_UNIT_INDEX" val="72"/>
  <p:tag name="KSO_WM_BEAUTIFY_FLAG" val="#wm#"/>
  <p:tag name="KSO_WM_TAG_VERSION" val="3.0"/>
  <p:tag name="KSO_WM_UNIT_ID" val="_4*i*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1.xml><?xml version="1.0" encoding="utf-8"?>
<p:tagLst xmlns:p="http://schemas.openxmlformats.org/presentationml/2006/main">
  <p:tag name="KSO_WM_UNIT_TYPE" val="i"/>
  <p:tag name="KSO_WM_UNIT_INDEX" val="79"/>
  <p:tag name="KSO_WM_BEAUTIFY_FLAG" val="#wm#"/>
  <p:tag name="KSO_WM_TAG_VERSION" val="3.0"/>
  <p:tag name="KSO_WM_UNIT_ID" val="_4*i*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2.xml><?xml version="1.0" encoding="utf-8"?>
<p:tagLst xmlns:p="http://schemas.openxmlformats.org/presentationml/2006/main">
  <p:tag name="KSO_WM_UNIT_TYPE" val="i"/>
  <p:tag name="KSO_WM_UNIT_INDEX" val="73"/>
  <p:tag name="KSO_WM_BEAUTIFY_FLAG" val="#wm#"/>
  <p:tag name="KSO_WM_TAG_VERSION" val="3.0"/>
  <p:tag name="KSO_WM_UNIT_ID" val="_4*i*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3.xml><?xml version="1.0" encoding="utf-8"?>
<p:tagLst xmlns:p="http://schemas.openxmlformats.org/presentationml/2006/main">
  <p:tag name="KSO_WM_UNIT_TYPE" val="i"/>
  <p:tag name="KSO_WM_UNIT_INDEX" val="80"/>
  <p:tag name="KSO_WM_BEAUTIFY_FLAG" val="#wm#"/>
  <p:tag name="KSO_WM_TAG_VERSION" val="3.0"/>
  <p:tag name="KSO_WM_UNIT_ID" val="_4*i*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4.xml><?xml version="1.0" encoding="utf-8"?>
<p:tagLst xmlns:p="http://schemas.openxmlformats.org/presentationml/2006/main">
  <p:tag name="KSO_WM_UNIT_TYPE" val="i"/>
  <p:tag name="KSO_WM_UNIT_INDEX" val="74"/>
  <p:tag name="KSO_WM_BEAUTIFY_FLAG" val="#wm#"/>
  <p:tag name="KSO_WM_TAG_VERSION" val="3.0"/>
  <p:tag name="KSO_WM_UNIT_ID" val="_4*i*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5.xml><?xml version="1.0" encoding="utf-8"?>
<p:tagLst xmlns:p="http://schemas.openxmlformats.org/presentationml/2006/main">
  <p:tag name="KSO_WM_UNIT_TYPE" val="i"/>
  <p:tag name="KSO_WM_UNIT_INDEX" val="81"/>
  <p:tag name="KSO_WM_BEAUTIFY_FLAG" val="#wm#"/>
  <p:tag name="KSO_WM_TAG_VERSION" val="3.0"/>
  <p:tag name="KSO_WM_UNIT_ID" val="_4*i*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6.xml><?xml version="1.0" encoding="utf-8"?>
<p:tagLst xmlns:p="http://schemas.openxmlformats.org/presentationml/2006/main">
  <p:tag name="KSO_WM_UNIT_TYPE" val="i"/>
  <p:tag name="KSO_WM_UNIT_INDEX" val="76"/>
  <p:tag name="KSO_WM_BEAUTIFY_FLAG" val="#wm#"/>
  <p:tag name="KSO_WM_TAG_VERSION" val="3.0"/>
  <p:tag name="KSO_WM_UNIT_ID" val="_4*i*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7.xml><?xml version="1.0" encoding="utf-8"?>
<p:tagLst xmlns:p="http://schemas.openxmlformats.org/presentationml/2006/main">
  <p:tag name="KSO_WM_UNIT_TYPE" val="i"/>
  <p:tag name="KSO_WM_UNIT_INDEX" val="78"/>
  <p:tag name="KSO_WM_BEAUTIFY_FLAG" val="#wm#"/>
  <p:tag name="KSO_WM_TAG_VERSION" val="3.0"/>
  <p:tag name="KSO_WM_UNIT_ID" val="_4*i*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8.xml><?xml version="1.0" encoding="utf-8"?>
<p:tagLst xmlns:p="http://schemas.openxmlformats.org/presentationml/2006/main">
  <p:tag name="KSO_WM_UNIT_TYPE" val="i"/>
  <p:tag name="KSO_WM_UNIT_INDEX" val="64"/>
  <p:tag name="KSO_WM_BEAUTIFY_FLAG" val="#wm#"/>
  <p:tag name="KSO_WM_TAG_VERSION" val="3.0"/>
  <p:tag name="KSO_WM_UNIT_ID" val="_4*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9.xml><?xml version="1.0" encoding="utf-8"?>
<p:tagLst xmlns:p="http://schemas.openxmlformats.org/presentationml/2006/main">
  <p:tag name="KSO_WM_UNIT_TYPE" val="i"/>
  <p:tag name="KSO_WM_UNIT_INDEX" val="60"/>
  <p:tag name="KSO_WM_BEAUTIFY_FLAG" val="#wm#"/>
  <p:tag name="KSO_WM_TAG_VERSION" val="3.0"/>
  <p:tag name="KSO_WM_UNIT_ID" val="_4*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0.xml><?xml version="1.0" encoding="utf-8"?>
<p:tagLst xmlns:p="http://schemas.openxmlformats.org/presentationml/2006/main">
  <p:tag name="KSO_WM_UNIT_TYPE" val="i"/>
  <p:tag name="KSO_WM_UNIT_INDEX" val="65"/>
  <p:tag name="KSO_WM_BEAUTIFY_FLAG" val="#wm#"/>
  <p:tag name="KSO_WM_TAG_VERSION" val="3.0"/>
  <p:tag name="KSO_WM_UNIT_ID" val="_4*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1.xml><?xml version="1.0" encoding="utf-8"?>
<p:tagLst xmlns:p="http://schemas.openxmlformats.org/presentationml/2006/main">
  <p:tag name="KSO_WM_UNIT_TYPE" val="i"/>
  <p:tag name="KSO_WM_UNIT_INDEX" val="61"/>
  <p:tag name="KSO_WM_BEAUTIFY_FLAG" val="#wm#"/>
  <p:tag name="KSO_WM_TAG_VERSION" val="3.0"/>
  <p:tag name="KSO_WM_UNIT_ID" val="_4*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2.xml><?xml version="1.0" encoding="utf-8"?>
<p:tagLst xmlns:p="http://schemas.openxmlformats.org/presentationml/2006/main">
  <p:tag name="KSO_WM_UNIT_TYPE" val="i"/>
  <p:tag name="KSO_WM_UNIT_INDEX" val="68"/>
  <p:tag name="KSO_WM_BEAUTIFY_FLAG" val="#wm#"/>
  <p:tag name="KSO_WM_TAG_VERSION" val="3.0"/>
  <p:tag name="KSO_WM_UNIT_ID" val="_4*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3.xml><?xml version="1.0" encoding="utf-8"?>
<p:tagLst xmlns:p="http://schemas.openxmlformats.org/presentationml/2006/main">
  <p:tag name="KSO_WM_UNIT_TYPE" val="i"/>
  <p:tag name="KSO_WM_UNIT_INDEX" val="62"/>
  <p:tag name="KSO_WM_BEAUTIFY_FLAG" val="#wm#"/>
  <p:tag name="KSO_WM_TAG_VERSION" val="3.0"/>
  <p:tag name="KSO_WM_UNIT_ID" val="_4*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4.xml><?xml version="1.0" encoding="utf-8"?>
<p:tagLst xmlns:p="http://schemas.openxmlformats.org/presentationml/2006/main">
  <p:tag name="KSO_WM_UNIT_TYPE" val="i"/>
  <p:tag name="KSO_WM_UNIT_INDEX" val="66"/>
  <p:tag name="KSO_WM_BEAUTIFY_FLAG" val="#wm#"/>
  <p:tag name="KSO_WM_TAG_VERSION" val="3.0"/>
  <p:tag name="KSO_WM_UNIT_ID" val="_4*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5.xml><?xml version="1.0" encoding="utf-8"?>
<p:tagLst xmlns:p="http://schemas.openxmlformats.org/presentationml/2006/main">
  <p:tag name="KSO_WM_UNIT_TYPE" val="i"/>
  <p:tag name="KSO_WM_UNIT_INDEX" val="59"/>
  <p:tag name="KSO_WM_BEAUTIFY_FLAG" val="#wm#"/>
  <p:tag name="KSO_WM_TAG_VERSION" val="3.0"/>
  <p:tag name="KSO_WM_UNIT_ID" val="_4*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6.xml><?xml version="1.0" encoding="utf-8"?>
<p:tagLst xmlns:p="http://schemas.openxmlformats.org/presentationml/2006/main">
  <p:tag name="KSO_WM_UNIT_TYPE" val="i"/>
  <p:tag name="KSO_WM_UNIT_INDEX" val="69"/>
  <p:tag name="KSO_WM_BEAUTIFY_FLAG" val="#wm#"/>
  <p:tag name="KSO_WM_TAG_VERSION" val="3.0"/>
  <p:tag name="KSO_WM_UNIT_ID" val="_4*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7.xml><?xml version="1.0" encoding="utf-8"?>
<p:tagLst xmlns:p="http://schemas.openxmlformats.org/presentationml/2006/main">
  <p:tag name="KSO_WM_UNIT_TYPE" val="i"/>
  <p:tag name="KSO_WM_UNIT_INDEX" val="63"/>
  <p:tag name="KSO_WM_BEAUTIFY_FLAG" val="#wm#"/>
  <p:tag name="KSO_WM_TAG_VERSION" val="3.0"/>
  <p:tag name="KSO_WM_UNIT_ID" val="_4*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8.xml><?xml version="1.0" encoding="utf-8"?>
<p:tagLst xmlns:p="http://schemas.openxmlformats.org/presentationml/2006/main">
  <p:tag name="KSO_WM_UNIT_TYPE" val="i"/>
  <p:tag name="KSO_WM_UNIT_INDEX" val="67"/>
  <p:tag name="KSO_WM_BEAUTIFY_FLAG" val="#wm#"/>
  <p:tag name="KSO_WM_TAG_VERSION" val="3.0"/>
  <p:tag name="KSO_WM_UNIT_ID" val="_4*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9.xml><?xml version="1.0" encoding="utf-8"?>
<p:tagLst xmlns:p="http://schemas.openxmlformats.org/presentationml/2006/main">
  <p:tag name="KSO_WM_UNIT_TYPE" val="i"/>
  <p:tag name="KSO_WM_UNIT_INDEX" val="54"/>
  <p:tag name="KSO_WM_BEAUTIFY_FLAG" val="#wm#"/>
  <p:tag name="KSO_WM_TAG_VERSION" val="3.0"/>
  <p:tag name="KSO_WM_UNIT_ID" val="_4*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0.xml><?xml version="1.0" encoding="utf-8"?>
<p:tagLst xmlns:p="http://schemas.openxmlformats.org/presentationml/2006/main">
  <p:tag name="KSO_WM_UNIT_TYPE" val="i"/>
  <p:tag name="KSO_WM_UNIT_INDEX" val="48"/>
  <p:tag name="KSO_WM_BEAUTIFY_FLAG" val="#wm#"/>
  <p:tag name="KSO_WM_TAG_VERSION" val="3.0"/>
  <p:tag name="KSO_WM_UNIT_ID" val="_4*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1.xml><?xml version="1.0" encoding="utf-8"?>
<p:tagLst xmlns:p="http://schemas.openxmlformats.org/presentationml/2006/main">
  <p:tag name="KSO_WM_UNIT_TYPE" val="i"/>
  <p:tag name="KSO_WM_UNIT_INDEX" val="55"/>
  <p:tag name="KSO_WM_BEAUTIFY_FLAG" val="#wm#"/>
  <p:tag name="KSO_WM_TAG_VERSION" val="3.0"/>
  <p:tag name="KSO_WM_UNIT_ID" val="_4*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2.xml><?xml version="1.0" encoding="utf-8"?>
<p:tagLst xmlns:p="http://schemas.openxmlformats.org/presentationml/2006/main">
  <p:tag name="KSO_WM_UNIT_TYPE" val="i"/>
  <p:tag name="KSO_WM_UNIT_INDEX" val="51"/>
  <p:tag name="KSO_WM_BEAUTIFY_FLAG" val="#wm#"/>
  <p:tag name="KSO_WM_TAG_VERSION" val="3.0"/>
  <p:tag name="KSO_WM_UNIT_ID" val="_4*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3.xml><?xml version="1.0" encoding="utf-8"?>
<p:tagLst xmlns:p="http://schemas.openxmlformats.org/presentationml/2006/main">
  <p:tag name="KSO_WM_UNIT_TYPE" val="i"/>
  <p:tag name="KSO_WM_UNIT_INDEX" val="57"/>
  <p:tag name="KSO_WM_BEAUTIFY_FLAG" val="#wm#"/>
  <p:tag name="KSO_WM_TAG_VERSION" val="3.0"/>
  <p:tag name="KSO_WM_UNIT_ID" val="_4*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4.xml><?xml version="1.0" encoding="utf-8"?>
<p:tagLst xmlns:p="http://schemas.openxmlformats.org/presentationml/2006/main">
  <p:tag name="KSO_WM_UNIT_TYPE" val="i"/>
  <p:tag name="KSO_WM_UNIT_INDEX" val="49"/>
  <p:tag name="KSO_WM_BEAUTIFY_FLAG" val="#wm#"/>
  <p:tag name="KSO_WM_TAG_VERSION" val="3.0"/>
  <p:tag name="KSO_WM_UNIT_ID" val="_4*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5.xml><?xml version="1.0" encoding="utf-8"?>
<p:tagLst xmlns:p="http://schemas.openxmlformats.org/presentationml/2006/main">
  <p:tag name="KSO_WM_UNIT_TYPE" val="i"/>
  <p:tag name="KSO_WM_UNIT_INDEX" val="58"/>
  <p:tag name="KSO_WM_BEAUTIFY_FLAG" val="#wm#"/>
  <p:tag name="KSO_WM_TAG_VERSION" val="3.0"/>
  <p:tag name="KSO_WM_UNIT_ID" val="_4*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6.xml><?xml version="1.0" encoding="utf-8"?>
<p:tagLst xmlns:p="http://schemas.openxmlformats.org/presentationml/2006/main">
  <p:tag name="KSO_WM_UNIT_TYPE" val="i"/>
  <p:tag name="KSO_WM_UNIT_INDEX" val="50"/>
  <p:tag name="KSO_WM_BEAUTIFY_FLAG" val="#wm#"/>
  <p:tag name="KSO_WM_TAG_VERSION" val="3.0"/>
  <p:tag name="KSO_WM_UNIT_ID" val="_4*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7.xml><?xml version="1.0" encoding="utf-8"?>
<p:tagLst xmlns:p="http://schemas.openxmlformats.org/presentationml/2006/main">
  <p:tag name="KSO_WM_UNIT_TYPE" val="i"/>
  <p:tag name="KSO_WM_UNIT_INDEX" val="56"/>
  <p:tag name="KSO_WM_BEAUTIFY_FLAG" val="#wm#"/>
  <p:tag name="KSO_WM_TAG_VERSION" val="3.0"/>
  <p:tag name="KSO_WM_UNIT_ID" val="_4*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8.xml><?xml version="1.0" encoding="utf-8"?>
<p:tagLst xmlns:p="http://schemas.openxmlformats.org/presentationml/2006/main">
  <p:tag name="KSO_WM_UNIT_TYPE" val="i"/>
  <p:tag name="KSO_WM_UNIT_INDEX" val="52"/>
  <p:tag name="KSO_WM_BEAUTIFY_FLAG" val="#wm#"/>
  <p:tag name="KSO_WM_TAG_VERSION" val="3.0"/>
  <p:tag name="KSO_WM_UNIT_ID" val="_4*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9.xml><?xml version="1.0" encoding="utf-8"?>
<p:tagLst xmlns:p="http://schemas.openxmlformats.org/presentationml/2006/main">
  <p:tag name="KSO_WM_UNIT_TYPE" val="i"/>
  <p:tag name="KSO_WM_UNIT_INDEX" val="53"/>
  <p:tag name="KSO_WM_BEAUTIFY_FLAG" val="#wm#"/>
  <p:tag name="KSO_WM_TAG_VERSION" val="3.0"/>
  <p:tag name="KSO_WM_UNIT_ID" val="_4*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0.xml><?xml version="1.0" encoding="utf-8"?>
<p:tagLst xmlns:p="http://schemas.openxmlformats.org/presentationml/2006/main">
  <p:tag name="KSO_WM_UNIT_TYPE" val="i"/>
  <p:tag name="KSO_WM_UNIT_INDEX" val="44"/>
  <p:tag name="KSO_WM_BEAUTIFY_FLAG" val="#wm#"/>
  <p:tag name="KSO_WM_TAG_VERSION" val="3.0"/>
  <p:tag name="KSO_WM_UNIT_ID" val="_4*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1.xml><?xml version="1.0" encoding="utf-8"?>
<p:tagLst xmlns:p="http://schemas.openxmlformats.org/presentationml/2006/main">
  <p:tag name="KSO_WM_UNIT_TYPE" val="i"/>
  <p:tag name="KSO_WM_UNIT_INDEX" val="38"/>
  <p:tag name="KSO_WM_BEAUTIFY_FLAG" val="#wm#"/>
  <p:tag name="KSO_WM_TAG_VERSION" val="3.0"/>
  <p:tag name="KSO_WM_UNIT_ID" val="_4*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2.xml><?xml version="1.0" encoding="utf-8"?>
<p:tagLst xmlns:p="http://schemas.openxmlformats.org/presentationml/2006/main">
  <p:tag name="KSO_WM_UNIT_TYPE" val="i"/>
  <p:tag name="KSO_WM_UNIT_INDEX" val="42"/>
  <p:tag name="KSO_WM_BEAUTIFY_FLAG" val="#wm#"/>
  <p:tag name="KSO_WM_TAG_VERSION" val="3.0"/>
  <p:tag name="KSO_WM_UNIT_ID" val="_4*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3.xml><?xml version="1.0" encoding="utf-8"?>
<p:tagLst xmlns:p="http://schemas.openxmlformats.org/presentationml/2006/main">
  <p:tag name="KSO_WM_UNIT_TYPE" val="i"/>
  <p:tag name="KSO_WM_UNIT_INDEX" val="39"/>
  <p:tag name="KSO_WM_BEAUTIFY_FLAG" val="#wm#"/>
  <p:tag name="KSO_WM_TAG_VERSION" val="3.0"/>
  <p:tag name="KSO_WM_UNIT_ID" val="_4*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4.xml><?xml version="1.0" encoding="utf-8"?>
<p:tagLst xmlns:p="http://schemas.openxmlformats.org/presentationml/2006/main">
  <p:tag name="KSO_WM_UNIT_TYPE" val="i"/>
  <p:tag name="KSO_WM_UNIT_INDEX" val="45"/>
  <p:tag name="KSO_WM_BEAUTIFY_FLAG" val="#wm#"/>
  <p:tag name="KSO_WM_TAG_VERSION" val="3.0"/>
  <p:tag name="KSO_WM_UNIT_ID" val="_4*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5.xml><?xml version="1.0" encoding="utf-8"?>
<p:tagLst xmlns:p="http://schemas.openxmlformats.org/presentationml/2006/main">
  <p:tag name="KSO_WM_UNIT_TYPE" val="i"/>
  <p:tag name="KSO_WM_UNIT_INDEX" val="37"/>
  <p:tag name="KSO_WM_BEAUTIFY_FLAG" val="#wm#"/>
  <p:tag name="KSO_WM_TAG_VERSION" val="3.0"/>
  <p:tag name="KSO_WM_UNIT_ID" val="_4*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6.xml><?xml version="1.0" encoding="utf-8"?>
<p:tagLst xmlns:p="http://schemas.openxmlformats.org/presentationml/2006/main">
  <p:tag name="KSO_WM_UNIT_TYPE" val="i"/>
  <p:tag name="KSO_WM_UNIT_INDEX" val="46"/>
  <p:tag name="KSO_WM_BEAUTIFY_FLAG" val="#wm#"/>
  <p:tag name="KSO_WM_TAG_VERSION" val="3.0"/>
  <p:tag name="KSO_WM_UNIT_ID" val="_4*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7.xml><?xml version="1.0" encoding="utf-8"?>
<p:tagLst xmlns:p="http://schemas.openxmlformats.org/presentationml/2006/main">
  <p:tag name="KSO_WM_UNIT_TYPE" val="i"/>
  <p:tag name="KSO_WM_UNIT_INDEX" val="40"/>
  <p:tag name="KSO_WM_BEAUTIFY_FLAG" val="#wm#"/>
  <p:tag name="KSO_WM_TAG_VERSION" val="3.0"/>
  <p:tag name="KSO_WM_UNIT_ID" val="_4*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8.xml><?xml version="1.0" encoding="utf-8"?>
<p:tagLst xmlns:p="http://schemas.openxmlformats.org/presentationml/2006/main">
  <p:tag name="KSO_WM_UNIT_TYPE" val="i"/>
  <p:tag name="KSO_WM_UNIT_INDEX" val="43"/>
  <p:tag name="KSO_WM_BEAUTIFY_FLAG" val="#wm#"/>
  <p:tag name="KSO_WM_TAG_VERSION" val="3.0"/>
  <p:tag name="KSO_WM_UNIT_ID" val="_4*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9.xml><?xml version="1.0" encoding="utf-8"?>
<p:tagLst xmlns:p="http://schemas.openxmlformats.org/presentationml/2006/main">
  <p:tag name="KSO_WM_UNIT_TYPE" val="i"/>
  <p:tag name="KSO_WM_UNIT_INDEX" val="41"/>
  <p:tag name="KSO_WM_BEAUTIFY_FLAG" val="#wm#"/>
  <p:tag name="KSO_WM_TAG_VERSION" val="3.0"/>
  <p:tag name="KSO_WM_UNIT_ID" val="_4*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0.xml><?xml version="1.0" encoding="utf-8"?>
<p:tagLst xmlns:p="http://schemas.openxmlformats.org/presentationml/2006/main">
  <p:tag name="KSO_WM_UNIT_TYPE" val="i"/>
  <p:tag name="KSO_WM_UNIT_INDEX" val="47"/>
  <p:tag name="KSO_WM_BEAUTIFY_FLAG" val="#wm#"/>
  <p:tag name="KSO_WM_TAG_VERSION" val="3.0"/>
  <p:tag name="KSO_WM_UNIT_ID" val="_4*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1.xml><?xml version="1.0" encoding="utf-8"?>
<p:tagLst xmlns:p="http://schemas.openxmlformats.org/presentationml/2006/main">
  <p:tag name="KSO_WM_UNIT_TYPE" val="i"/>
  <p:tag name="KSO_WM_UNIT_INDEX" val="36"/>
  <p:tag name="KSO_WM_BEAUTIFY_FLAG" val="#wm#"/>
  <p:tag name="KSO_WM_TAG_VERSION" val="3.0"/>
  <p:tag name="KSO_WM_UNIT_ID" val="_4*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2.xml><?xml version="1.0" encoding="utf-8"?>
<p:tagLst xmlns:p="http://schemas.openxmlformats.org/presentationml/2006/main">
  <p:tag name="KSO_WM_UNIT_TYPE" val="i"/>
  <p:tag name="KSO_WM_UNIT_INDEX" val="27"/>
  <p:tag name="KSO_WM_BEAUTIFY_FLAG" val="#wm#"/>
  <p:tag name="KSO_WM_TAG_VERSION" val="3.0"/>
  <p:tag name="KSO_WM_UNIT_ID" val="_4*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3.xml><?xml version="1.0" encoding="utf-8"?>
<p:tagLst xmlns:p="http://schemas.openxmlformats.org/presentationml/2006/main">
  <p:tag name="KSO_WM_UNIT_TYPE" val="i"/>
  <p:tag name="KSO_WM_UNIT_INDEX" val="32"/>
  <p:tag name="KSO_WM_BEAUTIFY_FLAG" val="#wm#"/>
  <p:tag name="KSO_WM_TAG_VERSION" val="3.0"/>
  <p:tag name="KSO_WM_UNIT_ID" val="_4*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4.xml><?xml version="1.0" encoding="utf-8"?>
<p:tagLst xmlns:p="http://schemas.openxmlformats.org/presentationml/2006/main">
  <p:tag name="KSO_WM_UNIT_TYPE" val="i"/>
  <p:tag name="KSO_WM_UNIT_INDEX" val="28"/>
  <p:tag name="KSO_WM_BEAUTIFY_FLAG" val="#wm#"/>
  <p:tag name="KSO_WM_TAG_VERSION" val="3.0"/>
  <p:tag name="KSO_WM_UNIT_ID" val="_4*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5.xml><?xml version="1.0" encoding="utf-8"?>
<p:tagLst xmlns:p="http://schemas.openxmlformats.org/presentationml/2006/main">
  <p:tag name="KSO_WM_UNIT_TYPE" val="i"/>
  <p:tag name="KSO_WM_UNIT_INDEX" val="33"/>
  <p:tag name="KSO_WM_BEAUTIFY_FLAG" val="#wm#"/>
  <p:tag name="KSO_WM_TAG_VERSION" val="3.0"/>
  <p:tag name="KSO_WM_UNIT_ID" val="_4*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6.xml><?xml version="1.0" encoding="utf-8"?>
<p:tagLst xmlns:p="http://schemas.openxmlformats.org/presentationml/2006/main">
  <p:tag name="KSO_WM_UNIT_TYPE" val="i"/>
  <p:tag name="KSO_WM_UNIT_INDEX" val="30"/>
  <p:tag name="KSO_WM_BEAUTIFY_FLAG" val="#wm#"/>
  <p:tag name="KSO_WM_TAG_VERSION" val="3.0"/>
  <p:tag name="KSO_WM_UNIT_ID" val="_4*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7.xml><?xml version="1.0" encoding="utf-8"?>
<p:tagLst xmlns:p="http://schemas.openxmlformats.org/presentationml/2006/main">
  <p:tag name="KSO_WM_UNIT_TYPE" val="i"/>
  <p:tag name="KSO_WM_UNIT_INDEX" val="34"/>
  <p:tag name="KSO_WM_BEAUTIFY_FLAG" val="#wm#"/>
  <p:tag name="KSO_WM_TAG_VERSION" val="3.0"/>
  <p:tag name="KSO_WM_UNIT_ID" val="_4*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8.xml><?xml version="1.0" encoding="utf-8"?>
<p:tagLst xmlns:p="http://schemas.openxmlformats.org/presentationml/2006/main">
  <p:tag name="KSO_WM_UNIT_TYPE" val="i"/>
  <p:tag name="KSO_WM_UNIT_INDEX" val="29"/>
  <p:tag name="KSO_WM_BEAUTIFY_FLAG" val="#wm#"/>
  <p:tag name="KSO_WM_TAG_VERSION" val="3.0"/>
  <p:tag name="KSO_WM_UNIT_ID" val="_4*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9.xml><?xml version="1.0" encoding="utf-8"?>
<p:tagLst xmlns:p="http://schemas.openxmlformats.org/presentationml/2006/main">
  <p:tag name="KSO_WM_UNIT_TYPE" val="i"/>
  <p:tag name="KSO_WM_UNIT_INDEX" val="35"/>
  <p:tag name="KSO_WM_BEAUTIFY_FLAG" val="#wm#"/>
  <p:tag name="KSO_WM_TAG_VERSION" val="3.0"/>
  <p:tag name="KSO_WM_UNIT_ID" val="_4*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0.xml><?xml version="1.0" encoding="utf-8"?>
<p:tagLst xmlns:p="http://schemas.openxmlformats.org/presentationml/2006/main">
  <p:tag name="KSO_WM_UNIT_TYPE" val="i"/>
  <p:tag name="KSO_WM_UNIT_INDEX" val="31"/>
  <p:tag name="KSO_WM_BEAUTIFY_FLAG" val="#wm#"/>
  <p:tag name="KSO_WM_TAG_VERSION" val="3.0"/>
  <p:tag name="KSO_WM_UNIT_ID" val="_4*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1.xml><?xml version="1.0" encoding="utf-8"?>
<p:tagLst xmlns:p="http://schemas.openxmlformats.org/presentationml/2006/main">
  <p:tag name="KSO_WM_UNIT_TYPE" val="i"/>
  <p:tag name="KSO_WM_UNIT_INDEX" val="17"/>
  <p:tag name="KSO_WM_BEAUTIFY_FLAG" val="#wm#"/>
  <p:tag name="KSO_WM_TAG_VERSION" val="3.0"/>
  <p:tag name="KSO_WM_UNIT_ID" val="_4*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2.xml><?xml version="1.0" encoding="utf-8"?>
<p:tagLst xmlns:p="http://schemas.openxmlformats.org/presentationml/2006/main">
  <p:tag name="KSO_WM_UNIT_TYPE" val="i"/>
  <p:tag name="KSO_WM_UNIT_INDEX" val="22"/>
  <p:tag name="KSO_WM_BEAUTIFY_FLAG" val="#wm#"/>
  <p:tag name="KSO_WM_TAG_VERSION" val="3.0"/>
  <p:tag name="KSO_WM_UNIT_ID" val="_4*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3.xml><?xml version="1.0" encoding="utf-8"?>
<p:tagLst xmlns:p="http://schemas.openxmlformats.org/presentationml/2006/main">
  <p:tag name="KSO_WM_UNIT_TYPE" val="i"/>
  <p:tag name="KSO_WM_UNIT_INDEX" val="15"/>
  <p:tag name="KSO_WM_BEAUTIFY_FLAG" val="#wm#"/>
  <p:tag name="KSO_WM_TAG_VERSION" val="3.0"/>
  <p:tag name="KSO_WM_UNIT_ID" val="_4*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4.xml><?xml version="1.0" encoding="utf-8"?>
<p:tagLst xmlns:p="http://schemas.openxmlformats.org/presentationml/2006/main">
  <p:tag name="KSO_WM_UNIT_TYPE" val="i"/>
  <p:tag name="KSO_WM_UNIT_INDEX" val="23"/>
  <p:tag name="KSO_WM_BEAUTIFY_FLAG" val="#wm#"/>
  <p:tag name="KSO_WM_TAG_VERSION" val="3.0"/>
  <p:tag name="KSO_WM_UNIT_ID" val="_4*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5.xml><?xml version="1.0" encoding="utf-8"?>
<p:tagLst xmlns:p="http://schemas.openxmlformats.org/presentationml/2006/main">
  <p:tag name="KSO_WM_UNIT_TYPE" val="i"/>
  <p:tag name="KSO_WM_UNIT_INDEX" val="18"/>
  <p:tag name="KSO_WM_BEAUTIFY_FLAG" val="#wm#"/>
  <p:tag name="KSO_WM_TAG_VERSION" val="3.0"/>
  <p:tag name="KSO_WM_UNIT_ID" val="_4*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6.xml><?xml version="1.0" encoding="utf-8"?>
<p:tagLst xmlns:p="http://schemas.openxmlformats.org/presentationml/2006/main">
  <p:tag name="KSO_WM_UNIT_TYPE" val="i"/>
  <p:tag name="KSO_WM_UNIT_INDEX" val="24"/>
  <p:tag name="KSO_WM_BEAUTIFY_FLAG" val="#wm#"/>
  <p:tag name="KSO_WM_TAG_VERSION" val="3.0"/>
  <p:tag name="KSO_WM_UNIT_ID" val="_4*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7.xml><?xml version="1.0" encoding="utf-8"?>
<p:tagLst xmlns:p="http://schemas.openxmlformats.org/presentationml/2006/main">
  <p:tag name="KSO_WM_UNIT_TYPE" val="i"/>
  <p:tag name="KSO_WM_UNIT_INDEX" val="16"/>
  <p:tag name="KSO_WM_BEAUTIFY_FLAG" val="#wm#"/>
  <p:tag name="KSO_WM_TAG_VERSION" val="3.0"/>
  <p:tag name="KSO_WM_UNIT_ID" val="_4*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8.xml><?xml version="1.0" encoding="utf-8"?>
<p:tagLst xmlns:p="http://schemas.openxmlformats.org/presentationml/2006/main">
  <p:tag name="KSO_WM_UNIT_TYPE" val="i"/>
  <p:tag name="KSO_WM_UNIT_INDEX" val="21"/>
  <p:tag name="KSO_WM_BEAUTIFY_FLAG" val="#wm#"/>
  <p:tag name="KSO_WM_TAG_VERSION" val="3.0"/>
  <p:tag name="KSO_WM_UNIT_ID" val="_4*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9.xml><?xml version="1.0" encoding="utf-8"?>
<p:tagLst xmlns:p="http://schemas.openxmlformats.org/presentationml/2006/main">
  <p:tag name="KSO_WM_UNIT_TYPE" val="i"/>
  <p:tag name="KSO_WM_UNIT_INDEX" val="19"/>
  <p:tag name="KSO_WM_BEAUTIFY_FLAG" val="#wm#"/>
  <p:tag name="KSO_WM_TAG_VERSION" val="3.0"/>
  <p:tag name="KSO_WM_UNIT_ID" val="_4*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0.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1.xml><?xml version="1.0" encoding="utf-8"?>
<p:tagLst xmlns:p="http://schemas.openxmlformats.org/presentationml/2006/main">
  <p:tag name="KSO_WM_UNIT_TYPE" val="i"/>
  <p:tag name="KSO_WM_UNIT_INDEX" val="14"/>
  <p:tag name="KSO_WM_BEAUTIFY_FLAG" val="#wm#"/>
  <p:tag name="KSO_WM_TAG_VERSION" val="3.0"/>
  <p:tag name="KSO_WM_UNIT_ID" val="_4*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2.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3.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4.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5.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6.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7.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8.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9.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0.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1.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2.xml><?xml version="1.0" encoding="utf-8"?>
<p:tagLst xmlns:p="http://schemas.openxmlformats.org/presentationml/2006/main">
  <p:tag name="KSO_WM_UNIT_TYPE" val="i"/>
  <p:tag name="KSO_WM_UNIT_INDEX" val="20"/>
  <p:tag name="KSO_WM_BEAUTIFY_FLAG" val="#wm#"/>
  <p:tag name="KSO_WM_TAG_VERSION" val="3.0"/>
  <p:tag name="KSO_WM_UNIT_ID" val="_4*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3.xml><?xml version="1.0" encoding="utf-8"?>
<p:tagLst xmlns:p="http://schemas.openxmlformats.org/presentationml/2006/main">
  <p:tag name="KSO_WM_UNIT_TYPE" val="i"/>
  <p:tag name="KSO_WM_UNIT_INDEX" val="26"/>
  <p:tag name="KSO_WM_BEAUTIFY_FLAG" val="#wm#"/>
  <p:tag name="KSO_WM_TAG_VERSION" val="3.0"/>
  <p:tag name="KSO_WM_UNIT_ID" val="_4*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4.xml><?xml version="1.0" encoding="utf-8"?>
<p:tagLst xmlns:p="http://schemas.openxmlformats.org/presentationml/2006/main">
  <p:tag name="KSO_WM_UNIT_TYPE" val="i"/>
  <p:tag name="KSO_WM_UNIT_INDEX" val="25"/>
  <p:tag name="KSO_WM_BEAUTIFY_FLAG" val="#wm#"/>
  <p:tag name="KSO_WM_TAG_VERSION" val="3.0"/>
  <p:tag name="KSO_WM_UNIT_ID" val="_4*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5.xml><?xml version="1.0" encoding="utf-8"?>
<p:tagLst xmlns:p="http://schemas.openxmlformats.org/presentationml/2006/main">
  <p:tag name="KSO_WM_UNIT_TYPE" val="i"/>
  <p:tag name="KSO_WM_UNIT_INDEX" val="102"/>
  <p:tag name="KSO_WM_BEAUTIFY_FLAG" val="#wm#"/>
  <p:tag name="KSO_WM_TAG_VERSION" val="3.0"/>
  <p:tag name="KSO_WM_UNIT_ID" val="_4*i*1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6.xml><?xml version="1.0" encoding="utf-8"?>
<p:tagLst xmlns:p="http://schemas.openxmlformats.org/presentationml/2006/main">
  <p:tag name="KSO_WM_UNIT_TYPE" val="i"/>
  <p:tag name="KSO_WM_UNIT_INDEX" val="110"/>
  <p:tag name="KSO_WM_BEAUTIFY_FLAG" val="#wm#"/>
  <p:tag name="KSO_WM_TAG_VERSION" val="3.0"/>
  <p:tag name="KSO_WM_UNIT_ID" val="_4*i*1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7.xml><?xml version="1.0" encoding="utf-8"?>
<p:tagLst xmlns:p="http://schemas.openxmlformats.org/presentationml/2006/main">
  <p:tag name="KSO_WM_UNIT_TYPE" val="i"/>
  <p:tag name="KSO_WM_UNIT_INDEX" val="104"/>
  <p:tag name="KSO_WM_BEAUTIFY_FLAG" val="#wm#"/>
  <p:tag name="KSO_WM_TAG_VERSION" val="3.0"/>
  <p:tag name="KSO_WM_UNIT_ID" val="_4*i*1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8.xml><?xml version="1.0" encoding="utf-8"?>
<p:tagLst xmlns:p="http://schemas.openxmlformats.org/presentationml/2006/main">
  <p:tag name="KSO_WM_UNIT_TYPE" val="i"/>
  <p:tag name="KSO_WM_UNIT_INDEX" val="114"/>
  <p:tag name="KSO_WM_BEAUTIFY_FLAG" val="#wm#"/>
  <p:tag name="KSO_WM_TAG_VERSION" val="3.0"/>
  <p:tag name="KSO_WM_UNIT_ID" val="_4*i*1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9.xml><?xml version="1.0" encoding="utf-8"?>
<p:tagLst xmlns:p="http://schemas.openxmlformats.org/presentationml/2006/main">
  <p:tag name="KSO_WM_UNIT_TYPE" val="i"/>
  <p:tag name="KSO_WM_UNIT_INDEX" val="103"/>
  <p:tag name="KSO_WM_BEAUTIFY_FLAG" val="#wm#"/>
  <p:tag name="KSO_WM_TAG_VERSION" val="3.0"/>
  <p:tag name="KSO_WM_UNIT_ID" val="_4*i*1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0.xml><?xml version="1.0" encoding="utf-8"?>
<p:tagLst xmlns:p="http://schemas.openxmlformats.org/presentationml/2006/main">
  <p:tag name="KSO_WM_UNIT_TYPE" val="i"/>
  <p:tag name="KSO_WM_UNIT_INDEX" val="109"/>
  <p:tag name="KSO_WM_BEAUTIFY_FLAG" val="#wm#"/>
  <p:tag name="KSO_WM_TAG_VERSION" val="3.0"/>
  <p:tag name="KSO_WM_UNIT_ID" val="_4*i*1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1.xml><?xml version="1.0" encoding="utf-8"?>
<p:tagLst xmlns:p="http://schemas.openxmlformats.org/presentationml/2006/main">
  <p:tag name="KSO_WM_UNIT_TYPE" val="i"/>
  <p:tag name="KSO_WM_UNIT_INDEX" val="113"/>
  <p:tag name="KSO_WM_BEAUTIFY_FLAG" val="#wm#"/>
  <p:tag name="KSO_WM_TAG_VERSION" val="3.0"/>
  <p:tag name="KSO_WM_UNIT_ID" val="_4*i*1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2.xml><?xml version="1.0" encoding="utf-8"?>
<p:tagLst xmlns:p="http://schemas.openxmlformats.org/presentationml/2006/main">
  <p:tag name="KSO_WM_UNIT_TYPE" val="i"/>
  <p:tag name="KSO_WM_UNIT_INDEX" val="108"/>
  <p:tag name="KSO_WM_BEAUTIFY_FLAG" val="#wm#"/>
  <p:tag name="KSO_WM_TAG_VERSION" val="3.0"/>
  <p:tag name="KSO_WM_UNIT_ID" val="_4*i*1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3.xml><?xml version="1.0" encoding="utf-8"?>
<p:tagLst xmlns:p="http://schemas.openxmlformats.org/presentationml/2006/main">
  <p:tag name="KSO_WM_UNIT_TYPE" val="i"/>
  <p:tag name="KSO_WM_UNIT_INDEX" val="112"/>
  <p:tag name="KSO_WM_BEAUTIFY_FLAG" val="#wm#"/>
  <p:tag name="KSO_WM_TAG_VERSION" val="3.0"/>
  <p:tag name="KSO_WM_UNIT_ID" val="_4*i*1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4.xml><?xml version="1.0" encoding="utf-8"?>
<p:tagLst xmlns:p="http://schemas.openxmlformats.org/presentationml/2006/main">
  <p:tag name="KSO_WM_UNIT_TYPE" val="i"/>
  <p:tag name="KSO_WM_UNIT_INDEX" val="105"/>
  <p:tag name="KSO_WM_BEAUTIFY_FLAG" val="#wm#"/>
  <p:tag name="KSO_WM_TAG_VERSION" val="3.0"/>
  <p:tag name="KSO_WM_UNIT_ID" val="_4*i*1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5.xml><?xml version="1.0" encoding="utf-8"?>
<p:tagLst xmlns:p="http://schemas.openxmlformats.org/presentationml/2006/main">
  <p:tag name="KSO_WM_UNIT_TYPE" val="i"/>
  <p:tag name="KSO_WM_UNIT_INDEX" val="111"/>
  <p:tag name="KSO_WM_BEAUTIFY_FLAG" val="#wm#"/>
  <p:tag name="KSO_WM_TAG_VERSION" val="3.0"/>
  <p:tag name="KSO_WM_UNIT_ID" val="_4*i*1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6.xml><?xml version="1.0" encoding="utf-8"?>
<p:tagLst xmlns:p="http://schemas.openxmlformats.org/presentationml/2006/main">
  <p:tag name="KSO_WM_UNIT_TYPE" val="i"/>
  <p:tag name="KSO_WM_UNIT_INDEX" val="107"/>
  <p:tag name="KSO_WM_BEAUTIFY_FLAG" val="#wm#"/>
  <p:tag name="KSO_WM_TAG_VERSION" val="3.0"/>
  <p:tag name="KSO_WM_UNIT_ID" val="_4*i*1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7.xml><?xml version="1.0" encoding="utf-8"?>
<p:tagLst xmlns:p="http://schemas.openxmlformats.org/presentationml/2006/main">
  <p:tag name="KSO_WM_UNIT_TYPE" val="i"/>
  <p:tag name="KSO_WM_UNIT_INDEX" val="106"/>
  <p:tag name="KSO_WM_BEAUTIFY_FLAG" val="#wm#"/>
  <p:tag name="KSO_WM_TAG_VERSION" val="3.0"/>
  <p:tag name="KSO_WM_UNIT_ID" val="_4*i*1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89.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0.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1.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3.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4.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95.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6.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7.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8.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9.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0.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801.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802.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803.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804.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5.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6.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80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809.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0.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1.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2.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3.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4.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5.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6.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7.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8.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9.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1"/>
</p:tagLst>
</file>

<file path=ppt/tags/tag820.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1.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2.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824.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5.xml><?xml version="1.0" encoding="utf-8"?>
<p:tagLst xmlns:p="http://schemas.openxmlformats.org/presentationml/2006/main">
  <p:tag name="KSO_WM_UNIT_TYPE" val="i"/>
  <p:tag name="KSO_WM_UNIT_INDEX" val="59"/>
  <p:tag name="KSO_WM_BEAUTIFY_FLAG" val="#wm#"/>
  <p:tag name="KSO_WM_TAG_VERSION" val="3.0"/>
  <p:tag name="KSO_WM_UNIT_ID" val="_11*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6.xml><?xml version="1.0" encoding="utf-8"?>
<p:tagLst xmlns:p="http://schemas.openxmlformats.org/presentationml/2006/main">
  <p:tag name="KSO_WM_UNIT_TYPE" val="i"/>
  <p:tag name="KSO_WM_UNIT_INDEX" val="67"/>
  <p:tag name="KSO_WM_BEAUTIFY_FLAG" val="#wm#"/>
  <p:tag name="KSO_WM_TAG_VERSION" val="3.0"/>
  <p:tag name="KSO_WM_UNIT_ID" val="_11*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7.xml><?xml version="1.0" encoding="utf-8"?>
<p:tagLst xmlns:p="http://schemas.openxmlformats.org/presentationml/2006/main">
  <p:tag name="KSO_WM_UNIT_TYPE" val="i"/>
  <p:tag name="KSO_WM_UNIT_INDEX" val="83"/>
  <p:tag name="KSO_WM_BEAUTIFY_FLAG" val="#wm#"/>
  <p:tag name="KSO_WM_TAG_VERSION" val="3.0"/>
  <p:tag name="KSO_WM_UNIT_ID" val="_11*i*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8.xml><?xml version="1.0" encoding="utf-8"?>
<p:tagLst xmlns:p="http://schemas.openxmlformats.org/presentationml/2006/main">
  <p:tag name="KSO_WM_UNIT_TYPE" val="i"/>
  <p:tag name="KSO_WM_UNIT_INDEX" val="88"/>
  <p:tag name="KSO_WM_BEAUTIFY_FLAG" val="#wm#"/>
  <p:tag name="KSO_WM_TAG_VERSION" val="3.0"/>
  <p:tag name="KSO_WM_UNIT_ID" val="_11*i*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9.xml><?xml version="1.0" encoding="utf-8"?>
<p:tagLst xmlns:p="http://schemas.openxmlformats.org/presentationml/2006/main">
  <p:tag name="KSO_WM_UNIT_TYPE" val="i"/>
  <p:tag name="KSO_WM_UNIT_INDEX" val="105"/>
  <p:tag name="KSO_WM_BEAUTIFY_FLAG" val="#wm#"/>
  <p:tag name="KSO_WM_TAG_VERSION" val="3.0"/>
  <p:tag name="KSO_WM_UNIT_ID" val="_11*i*1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0.xml><?xml version="1.0" encoding="utf-8"?>
<p:tagLst xmlns:p="http://schemas.openxmlformats.org/presentationml/2006/main">
  <p:tag name="KSO_WM_UNIT_TYPE" val="i"/>
  <p:tag name="KSO_WM_UNIT_INDEX" val="112"/>
  <p:tag name="KSO_WM_BEAUTIFY_FLAG" val="#wm#"/>
  <p:tag name="KSO_WM_TAG_VERSION" val="3.0"/>
  <p:tag name="KSO_WM_UNIT_ID" val="_11*i*1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1.xml><?xml version="1.0" encoding="utf-8"?>
<p:tagLst xmlns:p="http://schemas.openxmlformats.org/presentationml/2006/main">
  <p:tag name="KSO_WM_UNIT_TYPE" val="i"/>
  <p:tag name="KSO_WM_UNIT_INDEX" val="128"/>
  <p:tag name="KSO_WM_BEAUTIFY_FLAG" val="#wm#"/>
  <p:tag name="KSO_WM_TAG_VERSION" val="3.0"/>
  <p:tag name="KSO_WM_UNIT_ID" val="_11*i*1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2.xml><?xml version="1.0" encoding="utf-8"?>
<p:tagLst xmlns:p="http://schemas.openxmlformats.org/presentationml/2006/main">
  <p:tag name="KSO_WM_UNIT_TYPE" val="i"/>
  <p:tag name="KSO_WM_UNIT_INDEX" val="136"/>
  <p:tag name="KSO_WM_BEAUTIFY_FLAG" val="#wm#"/>
  <p:tag name="KSO_WM_TAG_VERSION" val="3.0"/>
  <p:tag name="KSO_WM_UNIT_ID" val="_11*i*1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3.xml><?xml version="1.0" encoding="utf-8"?>
<p:tagLst xmlns:p="http://schemas.openxmlformats.org/presentationml/2006/main">
  <p:tag name="KSO_WM_UNIT_TYPE" val="i"/>
  <p:tag name="KSO_WM_UNIT_INDEX" val="151"/>
  <p:tag name="KSO_WM_BEAUTIFY_FLAG" val="#wm#"/>
  <p:tag name="KSO_WM_TAG_VERSION" val="3.0"/>
  <p:tag name="KSO_WM_UNIT_ID" val="_11*i*1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4.xml><?xml version="1.0" encoding="utf-8"?>
<p:tagLst xmlns:p="http://schemas.openxmlformats.org/presentationml/2006/main">
  <p:tag name="KSO_WM_UNIT_TYPE" val="i"/>
  <p:tag name="KSO_WM_UNIT_INDEX" val="161"/>
  <p:tag name="KSO_WM_BEAUTIFY_FLAG" val="#wm#"/>
  <p:tag name="KSO_WM_TAG_VERSION" val="3.0"/>
  <p:tag name="KSO_WM_UNIT_ID" val="_11*i*1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5.xml><?xml version="1.0" encoding="utf-8"?>
<p:tagLst xmlns:p="http://schemas.openxmlformats.org/presentationml/2006/main">
  <p:tag name="KSO_WM_UNIT_TYPE" val="i"/>
  <p:tag name="KSO_WM_UNIT_INDEX" val="174"/>
  <p:tag name="KSO_WM_BEAUTIFY_FLAG" val="#wm#"/>
  <p:tag name="KSO_WM_TAG_VERSION" val="3.0"/>
  <p:tag name="KSO_WM_UNIT_ID" val="_11*i*1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6.xml><?xml version="1.0" encoding="utf-8"?>
<p:tagLst xmlns:p="http://schemas.openxmlformats.org/presentationml/2006/main">
  <p:tag name="KSO_WM_UNIT_TYPE" val="i"/>
  <p:tag name="KSO_WM_UNIT_INDEX" val="183"/>
  <p:tag name="KSO_WM_BEAUTIFY_FLAG" val="#wm#"/>
  <p:tag name="KSO_WM_TAG_VERSION" val="3.0"/>
  <p:tag name="KSO_WM_UNIT_ID" val="_11*i*1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7.xml><?xml version="1.0" encoding="utf-8"?>
<p:tagLst xmlns:p="http://schemas.openxmlformats.org/presentationml/2006/main">
  <p:tag name="KSO_WM_UNIT_TYPE" val="i"/>
  <p:tag name="KSO_WM_UNIT_INDEX" val="191"/>
  <p:tag name="KSO_WM_BEAUTIFY_FLAG" val="#wm#"/>
  <p:tag name="KSO_WM_TAG_VERSION" val="3.0"/>
  <p:tag name="KSO_WM_UNIT_ID" val="_11*i*1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8.xml><?xml version="1.0" encoding="utf-8"?>
<p:tagLst xmlns:p="http://schemas.openxmlformats.org/presentationml/2006/main">
  <p:tag name="KSO_WM_UNIT_TYPE" val="i"/>
  <p:tag name="KSO_WM_UNIT_INDEX" val="205"/>
  <p:tag name="KSO_WM_BEAUTIFY_FLAG" val="#wm#"/>
  <p:tag name="KSO_WM_TAG_VERSION" val="3.0"/>
  <p:tag name="KSO_WM_UNIT_ID" val="_11*i*2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9.xml><?xml version="1.0" encoding="utf-8"?>
<p:tagLst xmlns:p="http://schemas.openxmlformats.org/presentationml/2006/main">
  <p:tag name="KSO_WM_UNIT_TYPE" val="i"/>
  <p:tag name="KSO_WM_UNIT_INDEX" val="214"/>
  <p:tag name="KSO_WM_BEAUTIFY_FLAG" val="#wm#"/>
  <p:tag name="KSO_WM_TAG_VERSION" val="3.0"/>
  <p:tag name="KSO_WM_UNIT_ID" val="_11*i*2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0.xml><?xml version="1.0" encoding="utf-8"?>
<p:tagLst xmlns:p="http://schemas.openxmlformats.org/presentationml/2006/main">
  <p:tag name="KSO_WM_UNIT_TYPE" val="i"/>
  <p:tag name="KSO_WM_UNIT_INDEX" val="227"/>
  <p:tag name="KSO_WM_BEAUTIFY_FLAG" val="#wm#"/>
  <p:tag name="KSO_WM_TAG_VERSION" val="3.0"/>
  <p:tag name="KSO_WM_UNIT_ID" val="_11*i*2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1.xml><?xml version="1.0" encoding="utf-8"?>
<p:tagLst xmlns:p="http://schemas.openxmlformats.org/presentationml/2006/main">
  <p:tag name="KSO_WM_UNIT_TYPE" val="i"/>
  <p:tag name="KSO_WM_UNIT_INDEX" val="236"/>
  <p:tag name="KSO_WM_BEAUTIFY_FLAG" val="#wm#"/>
  <p:tag name="KSO_WM_TAG_VERSION" val="3.0"/>
  <p:tag name="KSO_WM_UNIT_ID" val="_11*i*2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2.xml><?xml version="1.0" encoding="utf-8"?>
<p:tagLst xmlns:p="http://schemas.openxmlformats.org/presentationml/2006/main">
  <p:tag name="KSO_WM_UNIT_TYPE" val="i"/>
  <p:tag name="KSO_WM_UNIT_INDEX" val="250"/>
  <p:tag name="KSO_WM_BEAUTIFY_FLAG" val="#wm#"/>
  <p:tag name="KSO_WM_TAG_VERSION" val="3.0"/>
  <p:tag name="KSO_WM_UNIT_ID" val="_11*i*2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3.xml><?xml version="1.0" encoding="utf-8"?>
<p:tagLst xmlns:p="http://schemas.openxmlformats.org/presentationml/2006/main">
  <p:tag name="KSO_WM_UNIT_TYPE" val="i"/>
  <p:tag name="KSO_WM_UNIT_INDEX" val="258"/>
  <p:tag name="KSO_WM_BEAUTIFY_FLAG" val="#wm#"/>
  <p:tag name="KSO_WM_TAG_VERSION" val="3.0"/>
  <p:tag name="KSO_WM_UNIT_ID" val="_11*i*2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4.xml><?xml version="1.0" encoding="utf-8"?>
<p:tagLst xmlns:p="http://schemas.openxmlformats.org/presentationml/2006/main">
  <p:tag name="KSO_WM_UNIT_TYPE" val="i"/>
  <p:tag name="KSO_WM_UNIT_INDEX" val="272"/>
  <p:tag name="KSO_WM_BEAUTIFY_FLAG" val="#wm#"/>
  <p:tag name="KSO_WM_TAG_VERSION" val="3.0"/>
  <p:tag name="KSO_WM_UNIT_ID" val="_11*i*2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5.xml><?xml version="1.0" encoding="utf-8"?>
<p:tagLst xmlns:p="http://schemas.openxmlformats.org/presentationml/2006/main">
  <p:tag name="KSO_WM_UNIT_TYPE" val="i"/>
  <p:tag name="KSO_WM_UNIT_INDEX" val="279"/>
  <p:tag name="KSO_WM_BEAUTIFY_FLAG" val="#wm#"/>
  <p:tag name="KSO_WM_TAG_VERSION" val="3.0"/>
  <p:tag name="KSO_WM_UNIT_ID" val="_11*i*2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6.xml><?xml version="1.0" encoding="utf-8"?>
<p:tagLst xmlns:p="http://schemas.openxmlformats.org/presentationml/2006/main">
  <p:tag name="KSO_WM_UNIT_TYPE" val="i"/>
  <p:tag name="KSO_WM_UNIT_INDEX" val="295"/>
  <p:tag name="KSO_WM_BEAUTIFY_FLAG" val="#wm#"/>
  <p:tag name="KSO_WM_TAG_VERSION" val="3.0"/>
  <p:tag name="KSO_WM_UNIT_ID" val="_11*i*2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7.xml><?xml version="1.0" encoding="utf-8"?>
<p:tagLst xmlns:p="http://schemas.openxmlformats.org/presentationml/2006/main">
  <p:tag name="KSO_WM_UNIT_TYPE" val="i"/>
  <p:tag name="KSO_WM_UNIT_INDEX" val="50"/>
  <p:tag name="KSO_WM_BEAUTIFY_FLAG" val="#wm#"/>
  <p:tag name="KSO_WM_TAG_VERSION" val="3.0"/>
  <p:tag name="KSO_WM_UNIT_ID" val="_11*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8.xml><?xml version="1.0" encoding="utf-8"?>
<p:tagLst xmlns:p="http://schemas.openxmlformats.org/presentationml/2006/main">
  <p:tag name="KSO_WM_UNIT_TYPE" val="i"/>
  <p:tag name="KSO_WM_UNIT_INDEX" val="57"/>
  <p:tag name="KSO_WM_BEAUTIFY_FLAG" val="#wm#"/>
  <p:tag name="KSO_WM_TAG_VERSION" val="3.0"/>
  <p:tag name="KSO_WM_UNIT_ID" val="_11*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9.xml><?xml version="1.0" encoding="utf-8"?>
<p:tagLst xmlns:p="http://schemas.openxmlformats.org/presentationml/2006/main">
  <p:tag name="KSO_WM_UNIT_TYPE" val="i"/>
  <p:tag name="KSO_WM_UNIT_INDEX" val="73"/>
  <p:tag name="KSO_WM_BEAUTIFY_FLAG" val="#wm#"/>
  <p:tag name="KSO_WM_TAG_VERSION" val="3.0"/>
  <p:tag name="KSO_WM_UNIT_ID" val="_11*i*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0.xml><?xml version="1.0" encoding="utf-8"?>
<p:tagLst xmlns:p="http://schemas.openxmlformats.org/presentationml/2006/main">
  <p:tag name="KSO_WM_UNIT_TYPE" val="i"/>
  <p:tag name="KSO_WM_UNIT_INDEX" val="80"/>
  <p:tag name="KSO_WM_BEAUTIFY_FLAG" val="#wm#"/>
  <p:tag name="KSO_WM_TAG_VERSION" val="3.0"/>
  <p:tag name="KSO_WM_UNIT_ID" val="_11*i*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1.xml><?xml version="1.0" encoding="utf-8"?>
<p:tagLst xmlns:p="http://schemas.openxmlformats.org/presentationml/2006/main">
  <p:tag name="KSO_WM_UNIT_TYPE" val="i"/>
  <p:tag name="KSO_WM_UNIT_INDEX" val="99"/>
  <p:tag name="KSO_WM_BEAUTIFY_FLAG" val="#wm#"/>
  <p:tag name="KSO_WM_TAG_VERSION" val="3.0"/>
  <p:tag name="KSO_WM_UNIT_ID" val="_11*i*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2.xml><?xml version="1.0" encoding="utf-8"?>
<p:tagLst xmlns:p="http://schemas.openxmlformats.org/presentationml/2006/main">
  <p:tag name="KSO_WM_UNIT_TYPE" val="i"/>
  <p:tag name="KSO_WM_UNIT_INDEX" val="106"/>
  <p:tag name="KSO_WM_BEAUTIFY_FLAG" val="#wm#"/>
  <p:tag name="KSO_WM_TAG_VERSION" val="3.0"/>
  <p:tag name="KSO_WM_UNIT_ID" val="_11*i*1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3.xml><?xml version="1.0" encoding="utf-8"?>
<p:tagLst xmlns:p="http://schemas.openxmlformats.org/presentationml/2006/main">
  <p:tag name="KSO_WM_UNIT_TYPE" val="i"/>
  <p:tag name="KSO_WM_UNIT_INDEX" val="121"/>
  <p:tag name="KSO_WM_BEAUTIFY_FLAG" val="#wm#"/>
  <p:tag name="KSO_WM_TAG_VERSION" val="3.0"/>
  <p:tag name="KSO_WM_UNIT_ID" val="_11*i*1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4.xml><?xml version="1.0" encoding="utf-8"?>
<p:tagLst xmlns:p="http://schemas.openxmlformats.org/presentationml/2006/main">
  <p:tag name="KSO_WM_UNIT_TYPE" val="i"/>
  <p:tag name="KSO_WM_UNIT_INDEX" val="132"/>
  <p:tag name="KSO_WM_BEAUTIFY_FLAG" val="#wm#"/>
  <p:tag name="KSO_WM_TAG_VERSION" val="3.0"/>
  <p:tag name="KSO_WM_UNIT_ID" val="_11*i*1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5.xml><?xml version="1.0" encoding="utf-8"?>
<p:tagLst xmlns:p="http://schemas.openxmlformats.org/presentationml/2006/main">
  <p:tag name="KSO_WM_UNIT_TYPE" val="i"/>
  <p:tag name="KSO_WM_UNIT_INDEX" val="146"/>
  <p:tag name="KSO_WM_BEAUTIFY_FLAG" val="#wm#"/>
  <p:tag name="KSO_WM_TAG_VERSION" val="3.0"/>
  <p:tag name="KSO_WM_UNIT_ID" val="_11*i*1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6.xml><?xml version="1.0" encoding="utf-8"?>
<p:tagLst xmlns:p="http://schemas.openxmlformats.org/presentationml/2006/main">
  <p:tag name="KSO_WM_UNIT_TYPE" val="i"/>
  <p:tag name="KSO_WM_UNIT_INDEX" val="158"/>
  <p:tag name="KSO_WM_BEAUTIFY_FLAG" val="#wm#"/>
  <p:tag name="KSO_WM_TAG_VERSION" val="3.0"/>
  <p:tag name="KSO_WM_UNIT_ID" val="_11*i*1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7.xml><?xml version="1.0" encoding="utf-8"?>
<p:tagLst xmlns:p="http://schemas.openxmlformats.org/presentationml/2006/main">
  <p:tag name="KSO_WM_UNIT_TYPE" val="i"/>
  <p:tag name="KSO_WM_UNIT_INDEX" val="172"/>
  <p:tag name="KSO_WM_BEAUTIFY_FLAG" val="#wm#"/>
  <p:tag name="KSO_WM_TAG_VERSION" val="3.0"/>
  <p:tag name="KSO_WM_UNIT_ID" val="_11*i*1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8.xml><?xml version="1.0" encoding="utf-8"?>
<p:tagLst xmlns:p="http://schemas.openxmlformats.org/presentationml/2006/main">
  <p:tag name="KSO_WM_UNIT_TYPE" val="i"/>
  <p:tag name="KSO_WM_UNIT_INDEX" val="184"/>
  <p:tag name="KSO_WM_BEAUTIFY_FLAG" val="#wm#"/>
  <p:tag name="KSO_WM_TAG_VERSION" val="3.0"/>
  <p:tag name="KSO_WM_UNIT_ID" val="_11*i*1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9.xml><?xml version="1.0" encoding="utf-8"?>
<p:tagLst xmlns:p="http://schemas.openxmlformats.org/presentationml/2006/main">
  <p:tag name="KSO_WM_UNIT_TYPE" val="i"/>
  <p:tag name="KSO_WM_UNIT_INDEX" val="193"/>
  <p:tag name="KSO_WM_BEAUTIFY_FLAG" val="#wm#"/>
  <p:tag name="KSO_WM_TAG_VERSION" val="3.0"/>
  <p:tag name="KSO_WM_UNIT_ID" val="_11*i*1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0.xml><?xml version="1.0" encoding="utf-8"?>
<p:tagLst xmlns:p="http://schemas.openxmlformats.org/presentationml/2006/main">
  <p:tag name="KSO_WM_UNIT_TYPE" val="i"/>
  <p:tag name="KSO_WM_UNIT_INDEX" val="208"/>
  <p:tag name="KSO_WM_BEAUTIFY_FLAG" val="#wm#"/>
  <p:tag name="KSO_WM_TAG_VERSION" val="3.0"/>
  <p:tag name="KSO_WM_UNIT_ID" val="_11*i*2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1.xml><?xml version="1.0" encoding="utf-8"?>
<p:tagLst xmlns:p="http://schemas.openxmlformats.org/presentationml/2006/main">
  <p:tag name="KSO_WM_UNIT_TYPE" val="i"/>
  <p:tag name="KSO_WM_UNIT_INDEX" val="218"/>
  <p:tag name="KSO_WM_BEAUTIFY_FLAG" val="#wm#"/>
  <p:tag name="KSO_WM_TAG_VERSION" val="3.0"/>
  <p:tag name="KSO_WM_UNIT_ID" val="_11*i*2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2.xml><?xml version="1.0" encoding="utf-8"?>
<p:tagLst xmlns:p="http://schemas.openxmlformats.org/presentationml/2006/main">
  <p:tag name="KSO_WM_UNIT_TYPE" val="i"/>
  <p:tag name="KSO_WM_UNIT_INDEX" val="232"/>
  <p:tag name="KSO_WM_BEAUTIFY_FLAG" val="#wm#"/>
  <p:tag name="KSO_WM_TAG_VERSION" val="3.0"/>
  <p:tag name="KSO_WM_UNIT_ID" val="_11*i*2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3.xml><?xml version="1.0" encoding="utf-8"?>
<p:tagLst xmlns:p="http://schemas.openxmlformats.org/presentationml/2006/main">
  <p:tag name="KSO_WM_UNIT_TYPE" val="i"/>
  <p:tag name="KSO_WM_UNIT_INDEX" val="241"/>
  <p:tag name="KSO_WM_BEAUTIFY_FLAG" val="#wm#"/>
  <p:tag name="KSO_WM_TAG_VERSION" val="3.0"/>
  <p:tag name="KSO_WM_UNIT_ID" val="_11*i*2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4.xml><?xml version="1.0" encoding="utf-8"?>
<p:tagLst xmlns:p="http://schemas.openxmlformats.org/presentationml/2006/main">
  <p:tag name="KSO_WM_UNIT_TYPE" val="i"/>
  <p:tag name="KSO_WM_UNIT_INDEX" val="256"/>
  <p:tag name="KSO_WM_BEAUTIFY_FLAG" val="#wm#"/>
  <p:tag name="KSO_WM_TAG_VERSION" val="3.0"/>
  <p:tag name="KSO_WM_UNIT_ID" val="_11*i*2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5.xml><?xml version="1.0" encoding="utf-8"?>
<p:tagLst xmlns:p="http://schemas.openxmlformats.org/presentationml/2006/main">
  <p:tag name="KSO_WM_UNIT_TYPE" val="i"/>
  <p:tag name="KSO_WM_UNIT_INDEX" val="266"/>
  <p:tag name="KSO_WM_BEAUTIFY_FLAG" val="#wm#"/>
  <p:tag name="KSO_WM_TAG_VERSION" val="3.0"/>
  <p:tag name="KSO_WM_UNIT_ID" val="_11*i*2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6.xml><?xml version="1.0" encoding="utf-8"?>
<p:tagLst xmlns:p="http://schemas.openxmlformats.org/presentationml/2006/main">
  <p:tag name="KSO_WM_UNIT_TYPE" val="i"/>
  <p:tag name="KSO_WM_UNIT_INDEX" val="281"/>
  <p:tag name="KSO_WM_BEAUTIFY_FLAG" val="#wm#"/>
  <p:tag name="KSO_WM_TAG_VERSION" val="3.0"/>
  <p:tag name="KSO_WM_UNIT_ID" val="_11*i*2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7.xml><?xml version="1.0" encoding="utf-8"?>
<p:tagLst xmlns:p="http://schemas.openxmlformats.org/presentationml/2006/main">
  <p:tag name="KSO_WM_UNIT_TYPE" val="i"/>
  <p:tag name="KSO_WM_UNIT_INDEX" val="287"/>
  <p:tag name="KSO_WM_BEAUTIFY_FLAG" val="#wm#"/>
  <p:tag name="KSO_WM_TAG_VERSION" val="3.0"/>
  <p:tag name="KSO_WM_UNIT_ID" val="_11*i*2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8.xml><?xml version="1.0" encoding="utf-8"?>
<p:tagLst xmlns:p="http://schemas.openxmlformats.org/presentationml/2006/main">
  <p:tag name="KSO_WM_UNIT_TYPE" val="i"/>
  <p:tag name="KSO_WM_UNIT_INDEX" val="307"/>
  <p:tag name="KSO_WM_BEAUTIFY_FLAG" val="#wm#"/>
  <p:tag name="KSO_WM_TAG_VERSION" val="3.0"/>
  <p:tag name="KSO_WM_UNIT_ID" val="_11*i*3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9.xml><?xml version="1.0" encoding="utf-8"?>
<p:tagLst xmlns:p="http://schemas.openxmlformats.org/presentationml/2006/main">
  <p:tag name="KSO_WM_UNIT_TYPE" val="i"/>
  <p:tag name="KSO_WM_UNIT_INDEX" val="39"/>
  <p:tag name="KSO_WM_BEAUTIFY_FLAG" val="#wm#"/>
  <p:tag name="KSO_WM_TAG_VERSION" val="3.0"/>
  <p:tag name="KSO_WM_UNIT_ID" val="_11*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0.xml><?xml version="1.0" encoding="utf-8"?>
<p:tagLst xmlns:p="http://schemas.openxmlformats.org/presentationml/2006/main">
  <p:tag name="KSO_WM_UNIT_TYPE" val="i"/>
  <p:tag name="KSO_WM_UNIT_INDEX" val="44"/>
  <p:tag name="KSO_WM_BEAUTIFY_FLAG" val="#wm#"/>
  <p:tag name="KSO_WM_TAG_VERSION" val="3.0"/>
  <p:tag name="KSO_WM_UNIT_ID" val="_11*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1.xml><?xml version="1.0" encoding="utf-8"?>
<p:tagLst xmlns:p="http://schemas.openxmlformats.org/presentationml/2006/main">
  <p:tag name="KSO_WM_UNIT_TYPE" val="i"/>
  <p:tag name="KSO_WM_UNIT_INDEX" val="61"/>
  <p:tag name="KSO_WM_BEAUTIFY_FLAG" val="#wm#"/>
  <p:tag name="KSO_WM_TAG_VERSION" val="3.0"/>
  <p:tag name="KSO_WM_UNIT_ID" val="_11*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2.xml><?xml version="1.0" encoding="utf-8"?>
<p:tagLst xmlns:p="http://schemas.openxmlformats.org/presentationml/2006/main">
  <p:tag name="KSO_WM_UNIT_TYPE" val="i"/>
  <p:tag name="KSO_WM_UNIT_INDEX" val="69"/>
  <p:tag name="KSO_WM_BEAUTIFY_FLAG" val="#wm#"/>
  <p:tag name="KSO_WM_TAG_VERSION" val="3.0"/>
  <p:tag name="KSO_WM_UNIT_ID" val="_11*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3.xml><?xml version="1.0" encoding="utf-8"?>
<p:tagLst xmlns:p="http://schemas.openxmlformats.org/presentationml/2006/main">
  <p:tag name="KSO_WM_UNIT_TYPE" val="i"/>
  <p:tag name="KSO_WM_UNIT_INDEX" val="87"/>
  <p:tag name="KSO_WM_BEAUTIFY_FLAG" val="#wm#"/>
  <p:tag name="KSO_WM_TAG_VERSION" val="3.0"/>
  <p:tag name="KSO_WM_UNIT_ID" val="_11*i*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4.xml><?xml version="1.0" encoding="utf-8"?>
<p:tagLst xmlns:p="http://schemas.openxmlformats.org/presentationml/2006/main">
  <p:tag name="KSO_WM_UNIT_TYPE" val="i"/>
  <p:tag name="KSO_WM_UNIT_INDEX" val="98"/>
  <p:tag name="KSO_WM_BEAUTIFY_FLAG" val="#wm#"/>
  <p:tag name="KSO_WM_TAG_VERSION" val="3.0"/>
  <p:tag name="KSO_WM_UNIT_ID" val="_11*i*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5.xml><?xml version="1.0" encoding="utf-8"?>
<p:tagLst xmlns:p="http://schemas.openxmlformats.org/presentationml/2006/main">
  <p:tag name="KSO_WM_UNIT_TYPE" val="i"/>
  <p:tag name="KSO_WM_UNIT_INDEX" val="114"/>
  <p:tag name="KSO_WM_BEAUTIFY_FLAG" val="#wm#"/>
  <p:tag name="KSO_WM_TAG_VERSION" val="3.0"/>
  <p:tag name="KSO_WM_UNIT_ID" val="_11*i*1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6.xml><?xml version="1.0" encoding="utf-8"?>
<p:tagLst xmlns:p="http://schemas.openxmlformats.org/presentationml/2006/main">
  <p:tag name="KSO_WM_UNIT_TYPE" val="i"/>
  <p:tag name="KSO_WM_UNIT_INDEX" val="126"/>
  <p:tag name="KSO_WM_BEAUTIFY_FLAG" val="#wm#"/>
  <p:tag name="KSO_WM_TAG_VERSION" val="3.0"/>
  <p:tag name="KSO_WM_UNIT_ID" val="_11*i*1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7.xml><?xml version="1.0" encoding="utf-8"?>
<p:tagLst xmlns:p="http://schemas.openxmlformats.org/presentationml/2006/main">
  <p:tag name="KSO_WM_UNIT_TYPE" val="i"/>
  <p:tag name="KSO_WM_UNIT_INDEX" val="141"/>
  <p:tag name="KSO_WM_BEAUTIFY_FLAG" val="#wm#"/>
  <p:tag name="KSO_WM_TAG_VERSION" val="3.0"/>
  <p:tag name="KSO_WM_UNIT_ID" val="_11*i*1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8.xml><?xml version="1.0" encoding="utf-8"?>
<p:tagLst xmlns:p="http://schemas.openxmlformats.org/presentationml/2006/main">
  <p:tag name="KSO_WM_UNIT_TYPE" val="i"/>
  <p:tag name="KSO_WM_UNIT_INDEX" val="155"/>
  <p:tag name="KSO_WM_BEAUTIFY_FLAG" val="#wm#"/>
  <p:tag name="KSO_WM_TAG_VERSION" val="3.0"/>
  <p:tag name="KSO_WM_UNIT_ID" val="_11*i*1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9.xml><?xml version="1.0" encoding="utf-8"?>
<p:tagLst xmlns:p="http://schemas.openxmlformats.org/presentationml/2006/main">
  <p:tag name="KSO_WM_UNIT_TYPE" val="i"/>
  <p:tag name="KSO_WM_UNIT_INDEX" val="170"/>
  <p:tag name="KSO_WM_BEAUTIFY_FLAG" val="#wm#"/>
  <p:tag name="KSO_WM_TAG_VERSION" val="3.0"/>
  <p:tag name="KSO_WM_UNIT_ID" val="_11*i*1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0.xml><?xml version="1.0" encoding="utf-8"?>
<p:tagLst xmlns:p="http://schemas.openxmlformats.org/presentationml/2006/main">
  <p:tag name="KSO_WM_UNIT_TYPE" val="i"/>
  <p:tag name="KSO_WM_UNIT_INDEX" val="185"/>
  <p:tag name="KSO_WM_BEAUTIFY_FLAG" val="#wm#"/>
  <p:tag name="KSO_WM_TAG_VERSION" val="3.0"/>
  <p:tag name="KSO_WM_UNIT_ID" val="_11*i*1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1.xml><?xml version="1.0" encoding="utf-8"?>
<p:tagLst xmlns:p="http://schemas.openxmlformats.org/presentationml/2006/main">
  <p:tag name="KSO_WM_UNIT_TYPE" val="i"/>
  <p:tag name="KSO_WM_UNIT_INDEX" val="195"/>
  <p:tag name="KSO_WM_BEAUTIFY_FLAG" val="#wm#"/>
  <p:tag name="KSO_WM_TAG_VERSION" val="3.0"/>
  <p:tag name="KSO_WM_UNIT_ID" val="_11*i*1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2.xml><?xml version="1.0" encoding="utf-8"?>
<p:tagLst xmlns:p="http://schemas.openxmlformats.org/presentationml/2006/main">
  <p:tag name="KSO_WM_UNIT_TYPE" val="i"/>
  <p:tag name="KSO_WM_UNIT_INDEX" val="211"/>
  <p:tag name="KSO_WM_BEAUTIFY_FLAG" val="#wm#"/>
  <p:tag name="KSO_WM_TAG_VERSION" val="3.0"/>
  <p:tag name="KSO_WM_UNIT_ID" val="_11*i*2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3.xml><?xml version="1.0" encoding="utf-8"?>
<p:tagLst xmlns:p="http://schemas.openxmlformats.org/presentationml/2006/main">
  <p:tag name="KSO_WM_UNIT_TYPE" val="i"/>
  <p:tag name="KSO_WM_UNIT_INDEX" val="221"/>
  <p:tag name="KSO_WM_BEAUTIFY_FLAG" val="#wm#"/>
  <p:tag name="KSO_WM_TAG_VERSION" val="3.0"/>
  <p:tag name="KSO_WM_UNIT_ID" val="_11*i*2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4.xml><?xml version="1.0" encoding="utf-8"?>
<p:tagLst xmlns:p="http://schemas.openxmlformats.org/presentationml/2006/main">
  <p:tag name="KSO_WM_UNIT_TYPE" val="i"/>
  <p:tag name="KSO_WM_UNIT_INDEX" val="237"/>
  <p:tag name="KSO_WM_BEAUTIFY_FLAG" val="#wm#"/>
  <p:tag name="KSO_WM_TAG_VERSION" val="3.0"/>
  <p:tag name="KSO_WM_UNIT_ID" val="_11*i*2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5.xml><?xml version="1.0" encoding="utf-8"?>
<p:tagLst xmlns:p="http://schemas.openxmlformats.org/presentationml/2006/main">
  <p:tag name="KSO_WM_UNIT_TYPE" val="i"/>
  <p:tag name="KSO_WM_UNIT_INDEX" val="247"/>
  <p:tag name="KSO_WM_BEAUTIFY_FLAG" val="#wm#"/>
  <p:tag name="KSO_WM_TAG_VERSION" val="3.0"/>
  <p:tag name="KSO_WM_UNIT_ID" val="_11*i*2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6.xml><?xml version="1.0" encoding="utf-8"?>
<p:tagLst xmlns:p="http://schemas.openxmlformats.org/presentationml/2006/main">
  <p:tag name="KSO_WM_UNIT_TYPE" val="i"/>
  <p:tag name="KSO_WM_UNIT_INDEX" val="265"/>
  <p:tag name="KSO_WM_BEAUTIFY_FLAG" val="#wm#"/>
  <p:tag name="KSO_WM_TAG_VERSION" val="3.0"/>
  <p:tag name="KSO_WM_UNIT_ID" val="_11*i*2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7.xml><?xml version="1.0" encoding="utf-8"?>
<p:tagLst xmlns:p="http://schemas.openxmlformats.org/presentationml/2006/main">
  <p:tag name="KSO_WM_UNIT_TYPE" val="i"/>
  <p:tag name="KSO_WM_UNIT_INDEX" val="273"/>
  <p:tag name="KSO_WM_BEAUTIFY_FLAG" val="#wm#"/>
  <p:tag name="KSO_WM_TAG_VERSION" val="3.0"/>
  <p:tag name="KSO_WM_UNIT_ID" val="_11*i*2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8.xml><?xml version="1.0" encoding="utf-8"?>
<p:tagLst xmlns:p="http://schemas.openxmlformats.org/presentationml/2006/main">
  <p:tag name="KSO_WM_UNIT_TYPE" val="i"/>
  <p:tag name="KSO_WM_UNIT_INDEX" val="291"/>
  <p:tag name="KSO_WM_BEAUTIFY_FLAG" val="#wm#"/>
  <p:tag name="KSO_WM_TAG_VERSION" val="3.0"/>
  <p:tag name="KSO_WM_UNIT_ID" val="_11*i*2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9.xml><?xml version="1.0" encoding="utf-8"?>
<p:tagLst xmlns:p="http://schemas.openxmlformats.org/presentationml/2006/main">
  <p:tag name="KSO_WM_UNIT_TYPE" val="i"/>
  <p:tag name="KSO_WM_UNIT_INDEX" val="299"/>
  <p:tag name="KSO_WM_BEAUTIFY_FLAG" val="#wm#"/>
  <p:tag name="KSO_WM_TAG_VERSION" val="3.0"/>
  <p:tag name="KSO_WM_UNIT_ID" val="_11*i*2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0.xml><?xml version="1.0" encoding="utf-8"?>
<p:tagLst xmlns:p="http://schemas.openxmlformats.org/presentationml/2006/main">
  <p:tag name="KSO_WM_UNIT_TYPE" val="i"/>
  <p:tag name="KSO_WM_UNIT_INDEX" val="315"/>
  <p:tag name="KSO_WM_BEAUTIFY_FLAG" val="#wm#"/>
  <p:tag name="KSO_WM_TAG_VERSION" val="3.0"/>
  <p:tag name="KSO_WM_UNIT_ID" val="_11*i*3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1.xml><?xml version="1.0" encoding="utf-8"?>
<p:tagLst xmlns:p="http://schemas.openxmlformats.org/presentationml/2006/main">
  <p:tag name="KSO_WM_UNIT_TYPE" val="i"/>
  <p:tag name="KSO_WM_UNIT_INDEX" val="31"/>
  <p:tag name="KSO_WM_BEAUTIFY_FLAG" val="#wm#"/>
  <p:tag name="KSO_WM_TAG_VERSION" val="3.0"/>
  <p:tag name="KSO_WM_UNIT_ID" val="_1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2.xml><?xml version="1.0" encoding="utf-8"?>
<p:tagLst xmlns:p="http://schemas.openxmlformats.org/presentationml/2006/main">
  <p:tag name="KSO_WM_UNIT_TYPE" val="i"/>
  <p:tag name="KSO_WM_UNIT_INDEX" val="32"/>
  <p:tag name="KSO_WM_BEAUTIFY_FLAG" val="#wm#"/>
  <p:tag name="KSO_WM_TAG_VERSION" val="3.0"/>
  <p:tag name="KSO_WM_UNIT_ID" val="_11*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3.xml><?xml version="1.0" encoding="utf-8"?>
<p:tagLst xmlns:p="http://schemas.openxmlformats.org/presentationml/2006/main">
  <p:tag name="KSO_WM_UNIT_TYPE" val="i"/>
  <p:tag name="KSO_WM_UNIT_INDEX" val="48"/>
  <p:tag name="KSO_WM_BEAUTIFY_FLAG" val="#wm#"/>
  <p:tag name="KSO_WM_TAG_VERSION" val="3.0"/>
  <p:tag name="KSO_WM_UNIT_ID" val="_11*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4.xml><?xml version="1.0" encoding="utf-8"?>
<p:tagLst xmlns:p="http://schemas.openxmlformats.org/presentationml/2006/main">
  <p:tag name="KSO_WM_UNIT_TYPE" val="i"/>
  <p:tag name="KSO_WM_UNIT_INDEX" val="54"/>
  <p:tag name="KSO_WM_BEAUTIFY_FLAG" val="#wm#"/>
  <p:tag name="KSO_WM_TAG_VERSION" val="3.0"/>
  <p:tag name="KSO_WM_UNIT_ID" val="_11*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5.xml><?xml version="1.0" encoding="utf-8"?>
<p:tagLst xmlns:p="http://schemas.openxmlformats.org/presentationml/2006/main">
  <p:tag name="KSO_WM_UNIT_TYPE" val="i"/>
  <p:tag name="KSO_WM_UNIT_INDEX" val="76"/>
  <p:tag name="KSO_WM_BEAUTIFY_FLAG" val="#wm#"/>
  <p:tag name="KSO_WM_TAG_VERSION" val="3.0"/>
  <p:tag name="KSO_WM_UNIT_ID" val="_11*i*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6.xml><?xml version="1.0" encoding="utf-8"?>
<p:tagLst xmlns:p="http://schemas.openxmlformats.org/presentationml/2006/main">
  <p:tag name="KSO_WM_UNIT_TYPE" val="i"/>
  <p:tag name="KSO_WM_UNIT_INDEX" val="85"/>
  <p:tag name="KSO_WM_BEAUTIFY_FLAG" val="#wm#"/>
  <p:tag name="KSO_WM_TAG_VERSION" val="3.0"/>
  <p:tag name="KSO_WM_UNIT_ID" val="_11*i*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7.xml><?xml version="1.0" encoding="utf-8"?>
<p:tagLst xmlns:p="http://schemas.openxmlformats.org/presentationml/2006/main">
  <p:tag name="KSO_WM_UNIT_TYPE" val="i"/>
  <p:tag name="KSO_WM_UNIT_INDEX" val="107"/>
  <p:tag name="KSO_WM_BEAUTIFY_FLAG" val="#wm#"/>
  <p:tag name="KSO_WM_TAG_VERSION" val="3.0"/>
  <p:tag name="KSO_WM_UNIT_ID" val="_11*i*1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8.xml><?xml version="1.0" encoding="utf-8"?>
<p:tagLst xmlns:p="http://schemas.openxmlformats.org/presentationml/2006/main">
  <p:tag name="KSO_WM_UNIT_TYPE" val="i"/>
  <p:tag name="KSO_WM_UNIT_INDEX" val="118"/>
  <p:tag name="KSO_WM_BEAUTIFY_FLAG" val="#wm#"/>
  <p:tag name="KSO_WM_TAG_VERSION" val="3.0"/>
  <p:tag name="KSO_WM_UNIT_ID" val="_11*i*1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9.xml><?xml version="1.0" encoding="utf-8"?>
<p:tagLst xmlns:p="http://schemas.openxmlformats.org/presentationml/2006/main">
  <p:tag name="KSO_WM_UNIT_TYPE" val="i"/>
  <p:tag name="KSO_WM_UNIT_INDEX" val="137"/>
  <p:tag name="KSO_WM_BEAUTIFY_FLAG" val="#wm#"/>
  <p:tag name="KSO_WM_TAG_VERSION" val="3.0"/>
  <p:tag name="KSO_WM_UNIT_ID" val="_11*i*1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0.xml><?xml version="1.0" encoding="utf-8"?>
<p:tagLst xmlns:p="http://schemas.openxmlformats.org/presentationml/2006/main">
  <p:tag name="KSO_WM_UNIT_TYPE" val="i"/>
  <p:tag name="KSO_WM_UNIT_INDEX" val="152"/>
  <p:tag name="KSO_WM_BEAUTIFY_FLAG" val="#wm#"/>
  <p:tag name="KSO_WM_TAG_VERSION" val="3.0"/>
  <p:tag name="KSO_WM_UNIT_ID" val="_11*i*1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1.xml><?xml version="1.0" encoding="utf-8"?>
<p:tagLst xmlns:p="http://schemas.openxmlformats.org/presentationml/2006/main">
  <p:tag name="KSO_WM_UNIT_TYPE" val="i"/>
  <p:tag name="KSO_WM_UNIT_INDEX" val="168"/>
  <p:tag name="KSO_WM_BEAUTIFY_FLAG" val="#wm#"/>
  <p:tag name="KSO_WM_TAG_VERSION" val="3.0"/>
  <p:tag name="KSO_WM_UNIT_ID" val="_11*i*1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2.xml><?xml version="1.0" encoding="utf-8"?>
<p:tagLst xmlns:p="http://schemas.openxmlformats.org/presentationml/2006/main">
  <p:tag name="KSO_WM_UNIT_TYPE" val="i"/>
  <p:tag name="KSO_WM_UNIT_INDEX" val="186"/>
  <p:tag name="KSO_WM_BEAUTIFY_FLAG" val="#wm#"/>
  <p:tag name="KSO_WM_TAG_VERSION" val="3.0"/>
  <p:tag name="KSO_WM_UNIT_ID" val="_11*i*1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3.xml><?xml version="1.0" encoding="utf-8"?>
<p:tagLst xmlns:p="http://schemas.openxmlformats.org/presentationml/2006/main">
  <p:tag name="KSO_WM_UNIT_TYPE" val="i"/>
  <p:tag name="KSO_WM_UNIT_INDEX" val="197"/>
  <p:tag name="KSO_WM_BEAUTIFY_FLAG" val="#wm#"/>
  <p:tag name="KSO_WM_TAG_VERSION" val="3.0"/>
  <p:tag name="KSO_WM_UNIT_ID" val="_11*i*1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4.xml><?xml version="1.0" encoding="utf-8"?>
<p:tagLst xmlns:p="http://schemas.openxmlformats.org/presentationml/2006/main">
  <p:tag name="KSO_WM_UNIT_TYPE" val="i"/>
  <p:tag name="KSO_WM_UNIT_INDEX" val="213"/>
  <p:tag name="KSO_WM_BEAUTIFY_FLAG" val="#wm#"/>
  <p:tag name="KSO_WM_TAG_VERSION" val="3.0"/>
  <p:tag name="KSO_WM_UNIT_ID" val="_11*i*2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5.xml><?xml version="1.0" encoding="utf-8"?>
<p:tagLst xmlns:p="http://schemas.openxmlformats.org/presentationml/2006/main">
  <p:tag name="KSO_WM_UNIT_TYPE" val="i"/>
  <p:tag name="KSO_WM_UNIT_INDEX" val="225"/>
  <p:tag name="KSO_WM_BEAUTIFY_FLAG" val="#wm#"/>
  <p:tag name="KSO_WM_TAG_VERSION" val="3.0"/>
  <p:tag name="KSO_WM_UNIT_ID" val="_11*i*2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6.xml><?xml version="1.0" encoding="utf-8"?>
<p:tagLst xmlns:p="http://schemas.openxmlformats.org/presentationml/2006/main">
  <p:tag name="KSO_WM_UNIT_TYPE" val="i"/>
  <p:tag name="KSO_WM_UNIT_INDEX" val="244"/>
  <p:tag name="KSO_WM_BEAUTIFY_FLAG" val="#wm#"/>
  <p:tag name="KSO_WM_TAG_VERSION" val="3.0"/>
  <p:tag name="KSO_WM_UNIT_ID" val="_11*i*2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7.xml><?xml version="1.0" encoding="utf-8"?>
<p:tagLst xmlns:p="http://schemas.openxmlformats.org/presentationml/2006/main">
  <p:tag name="KSO_WM_UNIT_TYPE" val="i"/>
  <p:tag name="KSO_WM_UNIT_INDEX" val="254"/>
  <p:tag name="KSO_WM_BEAUTIFY_FLAG" val="#wm#"/>
  <p:tag name="KSO_WM_TAG_VERSION" val="3.0"/>
  <p:tag name="KSO_WM_UNIT_ID" val="_11*i*2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8.xml><?xml version="1.0" encoding="utf-8"?>
<p:tagLst xmlns:p="http://schemas.openxmlformats.org/presentationml/2006/main">
  <p:tag name="KSO_WM_UNIT_TYPE" val="i"/>
  <p:tag name="KSO_WM_UNIT_INDEX" val="274"/>
  <p:tag name="KSO_WM_BEAUTIFY_FLAG" val="#wm#"/>
  <p:tag name="KSO_WM_TAG_VERSION" val="3.0"/>
  <p:tag name="KSO_WM_UNIT_ID" val="_11*i*2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9.xml><?xml version="1.0" encoding="utf-8"?>
<p:tagLst xmlns:p="http://schemas.openxmlformats.org/presentationml/2006/main">
  <p:tag name="KSO_WM_UNIT_TYPE" val="i"/>
  <p:tag name="KSO_WM_UNIT_INDEX" val="283"/>
  <p:tag name="KSO_WM_BEAUTIFY_FLAG" val="#wm#"/>
  <p:tag name="KSO_WM_TAG_VERSION" val="3.0"/>
  <p:tag name="KSO_WM_UNIT_ID" val="_11*i*2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0.xml><?xml version="1.0" encoding="utf-8"?>
<p:tagLst xmlns:p="http://schemas.openxmlformats.org/presentationml/2006/main">
  <p:tag name="KSO_WM_UNIT_TYPE" val="i"/>
  <p:tag name="KSO_WM_UNIT_INDEX" val="305"/>
  <p:tag name="KSO_WM_BEAUTIFY_FLAG" val="#wm#"/>
  <p:tag name="KSO_WM_TAG_VERSION" val="3.0"/>
  <p:tag name="KSO_WM_UNIT_ID" val="_11*i*3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1.xml><?xml version="1.0" encoding="utf-8"?>
<p:tagLst xmlns:p="http://schemas.openxmlformats.org/presentationml/2006/main">
  <p:tag name="KSO_WM_UNIT_TYPE" val="i"/>
  <p:tag name="KSO_WM_UNIT_INDEX" val="310"/>
  <p:tag name="KSO_WM_BEAUTIFY_FLAG" val="#wm#"/>
  <p:tag name="KSO_WM_TAG_VERSION" val="3.0"/>
  <p:tag name="KSO_WM_UNIT_ID" val="_11*i*3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2.xml><?xml version="1.0" encoding="utf-8"?>
<p:tagLst xmlns:p="http://schemas.openxmlformats.org/presentationml/2006/main">
  <p:tag name="KSO_WM_UNIT_TYPE" val="i"/>
  <p:tag name="KSO_WM_UNIT_INDEX" val="326"/>
  <p:tag name="KSO_WM_BEAUTIFY_FLAG" val="#wm#"/>
  <p:tag name="KSO_WM_TAG_VERSION" val="3.0"/>
  <p:tag name="KSO_WM_UNIT_ID" val="_11*i*3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3.xml><?xml version="1.0" encoding="utf-8"?>
<p:tagLst xmlns:p="http://schemas.openxmlformats.org/presentationml/2006/main">
  <p:tag name="KSO_WM_UNIT_TYPE" val="i"/>
  <p:tag name="KSO_WM_UNIT_INDEX" val="18"/>
  <p:tag name="KSO_WM_BEAUTIFY_FLAG" val="#wm#"/>
  <p:tag name="KSO_WM_TAG_VERSION" val="3.0"/>
  <p:tag name="KSO_WM_UNIT_ID" val="_1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4.xml><?xml version="1.0" encoding="utf-8"?>
<p:tagLst xmlns:p="http://schemas.openxmlformats.org/presentationml/2006/main">
  <p:tag name="KSO_WM_UNIT_TYPE" val="i"/>
  <p:tag name="KSO_WM_UNIT_INDEX" val="19"/>
  <p:tag name="KSO_WM_BEAUTIFY_FLAG" val="#wm#"/>
  <p:tag name="KSO_WM_TAG_VERSION" val="3.0"/>
  <p:tag name="KSO_WM_UNIT_ID" val="_1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5.xml><?xml version="1.0" encoding="utf-8"?>
<p:tagLst xmlns:p="http://schemas.openxmlformats.org/presentationml/2006/main">
  <p:tag name="KSO_WM_UNIT_TYPE" val="i"/>
  <p:tag name="KSO_WM_UNIT_INDEX" val="36"/>
  <p:tag name="KSO_WM_BEAUTIFY_FLAG" val="#wm#"/>
  <p:tag name="KSO_WM_TAG_VERSION" val="3.0"/>
  <p:tag name="KSO_WM_UNIT_ID" val="_11*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6.xml><?xml version="1.0" encoding="utf-8"?>
<p:tagLst xmlns:p="http://schemas.openxmlformats.org/presentationml/2006/main">
  <p:tag name="KSO_WM_UNIT_TYPE" val="i"/>
  <p:tag name="KSO_WM_UNIT_INDEX" val="40"/>
  <p:tag name="KSO_WM_BEAUTIFY_FLAG" val="#wm#"/>
  <p:tag name="KSO_WM_TAG_VERSION" val="3.0"/>
  <p:tag name="KSO_WM_UNIT_ID" val="_11*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7.xml><?xml version="1.0" encoding="utf-8"?>
<p:tagLst xmlns:p="http://schemas.openxmlformats.org/presentationml/2006/main">
  <p:tag name="KSO_WM_UNIT_TYPE" val="i"/>
  <p:tag name="KSO_WM_UNIT_INDEX" val="63"/>
  <p:tag name="KSO_WM_BEAUTIFY_FLAG" val="#wm#"/>
  <p:tag name="KSO_WM_TAG_VERSION" val="3.0"/>
  <p:tag name="KSO_WM_UNIT_ID" val="_11*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8.xml><?xml version="1.0" encoding="utf-8"?>
<p:tagLst xmlns:p="http://schemas.openxmlformats.org/presentationml/2006/main">
  <p:tag name="KSO_WM_UNIT_TYPE" val="i"/>
  <p:tag name="KSO_WM_UNIT_INDEX" val="71"/>
  <p:tag name="KSO_WM_BEAUTIFY_FLAG" val="#wm#"/>
  <p:tag name="KSO_WM_TAG_VERSION" val="3.0"/>
  <p:tag name="KSO_WM_UNIT_ID" val="_11*i*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9.xml><?xml version="1.0" encoding="utf-8"?>
<p:tagLst xmlns:p="http://schemas.openxmlformats.org/presentationml/2006/main">
  <p:tag name="KSO_WM_UNIT_TYPE" val="i"/>
  <p:tag name="KSO_WM_UNIT_INDEX" val="97"/>
  <p:tag name="KSO_WM_BEAUTIFY_FLAG" val="#wm#"/>
  <p:tag name="KSO_WM_TAG_VERSION" val="3.0"/>
  <p:tag name="KSO_WM_UNIT_ID" val="_11*i*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0.xml><?xml version="1.0" encoding="utf-8"?>
<p:tagLst xmlns:p="http://schemas.openxmlformats.org/presentationml/2006/main">
  <p:tag name="KSO_WM_UNIT_TYPE" val="i"/>
  <p:tag name="KSO_WM_UNIT_INDEX" val="108"/>
  <p:tag name="KSO_WM_BEAUTIFY_FLAG" val="#wm#"/>
  <p:tag name="KSO_WM_TAG_VERSION" val="3.0"/>
  <p:tag name="KSO_WM_UNIT_ID" val="_11*i*1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1.xml><?xml version="1.0" encoding="utf-8"?>
<p:tagLst xmlns:p="http://schemas.openxmlformats.org/presentationml/2006/main">
  <p:tag name="KSO_WM_UNIT_TYPE" val="i"/>
  <p:tag name="KSO_WM_UNIT_INDEX" val="131"/>
  <p:tag name="KSO_WM_BEAUTIFY_FLAG" val="#wm#"/>
  <p:tag name="KSO_WM_TAG_VERSION" val="3.0"/>
  <p:tag name="KSO_WM_UNIT_ID" val="_11*i*1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2.xml><?xml version="1.0" encoding="utf-8"?>
<p:tagLst xmlns:p="http://schemas.openxmlformats.org/presentationml/2006/main">
  <p:tag name="KSO_WM_UNIT_TYPE" val="i"/>
  <p:tag name="KSO_WM_UNIT_INDEX" val="144"/>
  <p:tag name="KSO_WM_BEAUTIFY_FLAG" val="#wm#"/>
  <p:tag name="KSO_WM_TAG_VERSION" val="3.0"/>
  <p:tag name="KSO_WM_UNIT_ID" val="_11*i*1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3.xml><?xml version="1.0" encoding="utf-8"?>
<p:tagLst xmlns:p="http://schemas.openxmlformats.org/presentationml/2006/main">
  <p:tag name="KSO_WM_UNIT_TYPE" val="i"/>
  <p:tag name="KSO_WM_UNIT_INDEX" val="166"/>
  <p:tag name="KSO_WM_BEAUTIFY_FLAG" val="#wm#"/>
  <p:tag name="KSO_WM_TAG_VERSION" val="3.0"/>
  <p:tag name="KSO_WM_UNIT_ID" val="_11*i*1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4.xml><?xml version="1.0" encoding="utf-8"?>
<p:tagLst xmlns:p="http://schemas.openxmlformats.org/presentationml/2006/main">
  <p:tag name="KSO_WM_UNIT_TYPE" val="i"/>
  <p:tag name="KSO_WM_UNIT_INDEX" val="187"/>
  <p:tag name="KSO_WM_BEAUTIFY_FLAG" val="#wm#"/>
  <p:tag name="KSO_WM_TAG_VERSION" val="3.0"/>
  <p:tag name="KSO_WM_UNIT_ID" val="_11*i*1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5.xml><?xml version="1.0" encoding="utf-8"?>
<p:tagLst xmlns:p="http://schemas.openxmlformats.org/presentationml/2006/main">
  <p:tag name="KSO_WM_UNIT_TYPE" val="i"/>
  <p:tag name="KSO_WM_UNIT_INDEX" val="199"/>
  <p:tag name="KSO_WM_BEAUTIFY_FLAG" val="#wm#"/>
  <p:tag name="KSO_WM_TAG_VERSION" val="3.0"/>
  <p:tag name="KSO_WM_UNIT_ID" val="_11*i*1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6.xml><?xml version="1.0" encoding="utf-8"?>
<p:tagLst xmlns:p="http://schemas.openxmlformats.org/presentationml/2006/main">
  <p:tag name="KSO_WM_UNIT_TYPE" val="i"/>
  <p:tag name="KSO_WM_UNIT_INDEX" val="217"/>
  <p:tag name="KSO_WM_BEAUTIFY_FLAG" val="#wm#"/>
  <p:tag name="KSO_WM_TAG_VERSION" val="3.0"/>
  <p:tag name="KSO_WM_UNIT_ID" val="_11*i*2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7.xml><?xml version="1.0" encoding="utf-8"?>
<p:tagLst xmlns:p="http://schemas.openxmlformats.org/presentationml/2006/main">
  <p:tag name="KSO_WM_UNIT_TYPE" val="i"/>
  <p:tag name="KSO_WM_UNIT_INDEX" val="231"/>
  <p:tag name="KSO_WM_BEAUTIFY_FLAG" val="#wm#"/>
  <p:tag name="KSO_WM_TAG_VERSION" val="3.0"/>
  <p:tag name="KSO_WM_UNIT_ID" val="_11*i*2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8.xml><?xml version="1.0" encoding="utf-8"?>
<p:tagLst xmlns:p="http://schemas.openxmlformats.org/presentationml/2006/main">
  <p:tag name="KSO_WM_UNIT_TYPE" val="i"/>
  <p:tag name="KSO_WM_UNIT_INDEX" val="252"/>
  <p:tag name="KSO_WM_BEAUTIFY_FLAG" val="#wm#"/>
  <p:tag name="KSO_WM_TAG_VERSION" val="3.0"/>
  <p:tag name="KSO_WM_UNIT_ID" val="_11*i*2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9.xml><?xml version="1.0" encoding="utf-8"?>
<p:tagLst xmlns:p="http://schemas.openxmlformats.org/presentationml/2006/main">
  <p:tag name="KSO_WM_UNIT_TYPE" val="i"/>
  <p:tag name="KSO_WM_UNIT_INDEX" val="264"/>
  <p:tag name="KSO_WM_BEAUTIFY_FLAG" val="#wm#"/>
  <p:tag name="KSO_WM_TAG_VERSION" val="3.0"/>
  <p:tag name="KSO_WM_UNIT_ID" val="_11*i*2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0.xml><?xml version="1.0" encoding="utf-8"?>
<p:tagLst xmlns:p="http://schemas.openxmlformats.org/presentationml/2006/main">
  <p:tag name="KSO_WM_UNIT_TYPE" val="i"/>
  <p:tag name="KSO_WM_UNIT_INDEX" val="286"/>
  <p:tag name="KSO_WM_BEAUTIFY_FLAG" val="#wm#"/>
  <p:tag name="KSO_WM_TAG_VERSION" val="3.0"/>
  <p:tag name="KSO_WM_UNIT_ID" val="_11*i*2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1.xml><?xml version="1.0" encoding="utf-8"?>
<p:tagLst xmlns:p="http://schemas.openxmlformats.org/presentationml/2006/main">
  <p:tag name="KSO_WM_UNIT_TYPE" val="i"/>
  <p:tag name="KSO_WM_UNIT_INDEX" val="297"/>
  <p:tag name="KSO_WM_BEAUTIFY_FLAG" val="#wm#"/>
  <p:tag name="KSO_WM_TAG_VERSION" val="3.0"/>
  <p:tag name="KSO_WM_UNIT_ID" val="_11*i*2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2.xml><?xml version="1.0" encoding="utf-8"?>
<p:tagLst xmlns:p="http://schemas.openxmlformats.org/presentationml/2006/main">
  <p:tag name="KSO_WM_UNIT_TYPE" val="i"/>
  <p:tag name="KSO_WM_UNIT_INDEX" val="319"/>
  <p:tag name="KSO_WM_BEAUTIFY_FLAG" val="#wm#"/>
  <p:tag name="KSO_WM_TAG_VERSION" val="3.0"/>
  <p:tag name="KSO_WM_UNIT_ID" val="_11*i*3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3.xml><?xml version="1.0" encoding="utf-8"?>
<p:tagLst xmlns:p="http://schemas.openxmlformats.org/presentationml/2006/main">
  <p:tag name="KSO_WM_UNIT_TYPE" val="i"/>
  <p:tag name="KSO_WM_UNIT_INDEX" val="323"/>
  <p:tag name="KSO_WM_BEAUTIFY_FLAG" val="#wm#"/>
  <p:tag name="KSO_WM_TAG_VERSION" val="3.0"/>
  <p:tag name="KSO_WM_UNIT_ID" val="_11*i*3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4.xml><?xml version="1.0" encoding="utf-8"?>
<p:tagLst xmlns:p="http://schemas.openxmlformats.org/presentationml/2006/main">
  <p:tag name="KSO_WM_UNIT_TYPE" val="i"/>
  <p:tag name="KSO_WM_UNIT_INDEX" val="20"/>
  <p:tag name="KSO_WM_BEAUTIFY_FLAG" val="#wm#"/>
  <p:tag name="KSO_WM_TAG_VERSION" val="3.0"/>
  <p:tag name="KSO_WM_UNIT_ID" val="_1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5.xml><?xml version="1.0" encoding="utf-8"?>
<p:tagLst xmlns:p="http://schemas.openxmlformats.org/presentationml/2006/main">
  <p:tag name="KSO_WM_UNIT_TYPE" val="i"/>
  <p:tag name="KSO_WM_UNIT_INDEX" val="22"/>
  <p:tag name="KSO_WM_BEAUTIFY_FLAG" val="#wm#"/>
  <p:tag name="KSO_WM_TAG_VERSION" val="3.0"/>
  <p:tag name="KSO_WM_UNIT_ID" val="_1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6.xml><?xml version="1.0" encoding="utf-8"?>
<p:tagLst xmlns:p="http://schemas.openxmlformats.org/presentationml/2006/main">
  <p:tag name="KSO_WM_UNIT_TYPE" val="i"/>
  <p:tag name="KSO_WM_UNIT_INDEX" val="46"/>
  <p:tag name="KSO_WM_BEAUTIFY_FLAG" val="#wm#"/>
  <p:tag name="KSO_WM_TAG_VERSION" val="3.0"/>
  <p:tag name="KSO_WM_UNIT_ID" val="_11*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7.xml><?xml version="1.0" encoding="utf-8"?>
<p:tagLst xmlns:p="http://schemas.openxmlformats.org/presentationml/2006/main">
  <p:tag name="KSO_WM_UNIT_TYPE" val="i"/>
  <p:tag name="KSO_WM_UNIT_INDEX" val="52"/>
  <p:tag name="KSO_WM_BEAUTIFY_FLAG" val="#wm#"/>
  <p:tag name="KSO_WM_TAG_VERSION" val="3.0"/>
  <p:tag name="KSO_WM_UNIT_ID" val="_11*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8.xml><?xml version="1.0" encoding="utf-8"?>
<p:tagLst xmlns:p="http://schemas.openxmlformats.org/presentationml/2006/main">
  <p:tag name="KSO_WM_UNIT_TYPE" val="i"/>
  <p:tag name="KSO_WM_UNIT_INDEX" val="81"/>
  <p:tag name="KSO_WM_BEAUTIFY_FLAG" val="#wm#"/>
  <p:tag name="KSO_WM_TAG_VERSION" val="3.0"/>
  <p:tag name="KSO_WM_UNIT_ID" val="_11*i*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9.xml><?xml version="1.0" encoding="utf-8"?>
<p:tagLst xmlns:p="http://schemas.openxmlformats.org/presentationml/2006/main">
  <p:tag name="KSO_WM_UNIT_TYPE" val="i"/>
  <p:tag name="KSO_WM_UNIT_INDEX" val="96"/>
  <p:tag name="KSO_WM_BEAUTIFY_FLAG" val="#wm#"/>
  <p:tag name="KSO_WM_TAG_VERSION" val="3.0"/>
  <p:tag name="KSO_WM_UNIT_ID" val="_11*i*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0.xml><?xml version="1.0" encoding="utf-8"?>
<p:tagLst xmlns:p="http://schemas.openxmlformats.org/presentationml/2006/main">
  <p:tag name="KSO_WM_UNIT_TYPE" val="i"/>
  <p:tag name="KSO_WM_UNIT_INDEX" val="123"/>
  <p:tag name="KSO_WM_BEAUTIFY_FLAG" val="#wm#"/>
  <p:tag name="KSO_WM_TAG_VERSION" val="3.0"/>
  <p:tag name="KSO_WM_UNIT_ID" val="_11*i*1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1.xml><?xml version="1.0" encoding="utf-8"?>
<p:tagLst xmlns:p="http://schemas.openxmlformats.org/presentationml/2006/main">
  <p:tag name="KSO_WM_UNIT_TYPE" val="i"/>
  <p:tag name="KSO_WM_UNIT_INDEX" val="139"/>
  <p:tag name="KSO_WM_BEAUTIFY_FLAG" val="#wm#"/>
  <p:tag name="KSO_WM_TAG_VERSION" val="3.0"/>
  <p:tag name="KSO_WM_UNIT_ID" val="_11*i*1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2.xml><?xml version="1.0" encoding="utf-8"?>
<p:tagLst xmlns:p="http://schemas.openxmlformats.org/presentationml/2006/main">
  <p:tag name="KSO_WM_UNIT_TYPE" val="i"/>
  <p:tag name="KSO_WM_UNIT_INDEX" val="164"/>
  <p:tag name="KSO_WM_BEAUTIFY_FLAG" val="#wm#"/>
  <p:tag name="KSO_WM_TAG_VERSION" val="3.0"/>
  <p:tag name="KSO_WM_UNIT_ID" val="_11*i*1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3.xml><?xml version="1.0" encoding="utf-8"?>
<p:tagLst xmlns:p="http://schemas.openxmlformats.org/presentationml/2006/main">
  <p:tag name="KSO_WM_UNIT_TYPE" val="i"/>
  <p:tag name="KSO_WM_UNIT_INDEX" val="188"/>
  <p:tag name="KSO_WM_BEAUTIFY_FLAG" val="#wm#"/>
  <p:tag name="KSO_WM_TAG_VERSION" val="3.0"/>
  <p:tag name="KSO_WM_UNIT_ID" val="_11*i*1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4.xml><?xml version="1.0" encoding="utf-8"?>
<p:tagLst xmlns:p="http://schemas.openxmlformats.org/presentationml/2006/main">
  <p:tag name="KSO_WM_UNIT_TYPE" val="i"/>
  <p:tag name="KSO_WM_UNIT_INDEX" val="201"/>
  <p:tag name="KSO_WM_BEAUTIFY_FLAG" val="#wm#"/>
  <p:tag name="KSO_WM_TAG_VERSION" val="3.0"/>
  <p:tag name="KSO_WM_UNIT_ID" val="_11*i*2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5.xml><?xml version="1.0" encoding="utf-8"?>
<p:tagLst xmlns:p="http://schemas.openxmlformats.org/presentationml/2006/main">
  <p:tag name="KSO_WM_UNIT_TYPE" val="i"/>
  <p:tag name="KSO_WM_UNIT_INDEX" val="222"/>
  <p:tag name="KSO_WM_BEAUTIFY_FLAG" val="#wm#"/>
  <p:tag name="KSO_WM_TAG_VERSION" val="3.0"/>
  <p:tag name="KSO_WM_UNIT_ID" val="_11*i*2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6.xml><?xml version="1.0" encoding="utf-8"?>
<p:tagLst xmlns:p="http://schemas.openxmlformats.org/presentationml/2006/main">
  <p:tag name="KSO_WM_UNIT_TYPE" val="i"/>
  <p:tag name="KSO_WM_UNIT_INDEX" val="239"/>
  <p:tag name="KSO_WM_BEAUTIFY_FLAG" val="#wm#"/>
  <p:tag name="KSO_WM_TAG_VERSION" val="3.0"/>
  <p:tag name="KSO_WM_UNIT_ID" val="_11*i*2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7.xml><?xml version="1.0" encoding="utf-8"?>
<p:tagLst xmlns:p="http://schemas.openxmlformats.org/presentationml/2006/main">
  <p:tag name="KSO_WM_UNIT_TYPE" val="i"/>
  <p:tag name="KSO_WM_UNIT_INDEX" val="263"/>
  <p:tag name="KSO_WM_BEAUTIFY_FLAG" val="#wm#"/>
  <p:tag name="KSO_WM_TAG_VERSION" val="3.0"/>
  <p:tag name="KSO_WM_UNIT_ID" val="_11*i*2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8.xml><?xml version="1.0" encoding="utf-8"?>
<p:tagLst xmlns:p="http://schemas.openxmlformats.org/presentationml/2006/main">
  <p:tag name="KSO_WM_UNIT_TYPE" val="i"/>
  <p:tag name="KSO_WM_UNIT_INDEX" val="275"/>
  <p:tag name="KSO_WM_BEAUTIFY_FLAG" val="#wm#"/>
  <p:tag name="KSO_WM_TAG_VERSION" val="3.0"/>
  <p:tag name="KSO_WM_UNIT_ID" val="_11*i*2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9.xml><?xml version="1.0" encoding="utf-8"?>
<p:tagLst xmlns:p="http://schemas.openxmlformats.org/presentationml/2006/main">
  <p:tag name="KSO_WM_UNIT_TYPE" val="i"/>
  <p:tag name="KSO_WM_UNIT_INDEX" val="303"/>
  <p:tag name="KSO_WM_BEAUTIFY_FLAG" val="#wm#"/>
  <p:tag name="KSO_WM_TAG_VERSION" val="3.0"/>
  <p:tag name="KSO_WM_UNIT_ID" val="_11*i*3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0.xml><?xml version="1.0" encoding="utf-8"?>
<p:tagLst xmlns:p="http://schemas.openxmlformats.org/presentationml/2006/main">
  <p:tag name="KSO_WM_UNIT_TYPE" val="i"/>
  <p:tag name="KSO_WM_UNIT_INDEX" val="312"/>
  <p:tag name="KSO_WM_BEAUTIFY_FLAG" val="#wm#"/>
  <p:tag name="KSO_WM_TAG_VERSION" val="3.0"/>
  <p:tag name="KSO_WM_UNIT_ID" val="_11*i*3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1.xml><?xml version="1.0" encoding="utf-8"?>
<p:tagLst xmlns:p="http://schemas.openxmlformats.org/presentationml/2006/main">
  <p:tag name="KSO_WM_UNIT_TYPE" val="i"/>
  <p:tag name="KSO_WM_UNIT_INDEX" val="333"/>
  <p:tag name="KSO_WM_BEAUTIFY_FLAG" val="#wm#"/>
  <p:tag name="KSO_WM_TAG_VERSION" val="3.0"/>
  <p:tag name="KSO_WM_UNIT_ID" val="_11*i*3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2.xml><?xml version="1.0" encoding="utf-8"?>
<p:tagLst xmlns:p="http://schemas.openxmlformats.org/presentationml/2006/main">
  <p:tag name="KSO_WM_UNIT_TYPE" val="i"/>
  <p:tag name="KSO_WM_UNIT_INDEX" val="28"/>
  <p:tag name="KSO_WM_BEAUTIFY_FLAG" val="#wm#"/>
  <p:tag name="KSO_WM_TAG_VERSION" val="3.0"/>
  <p:tag name="KSO_WM_UNIT_ID" val="_1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3.xml><?xml version="1.0" encoding="utf-8"?>
<p:tagLst xmlns:p="http://schemas.openxmlformats.org/presentationml/2006/main">
  <p:tag name="KSO_WM_UNIT_TYPE" val="i"/>
  <p:tag name="KSO_WM_UNIT_INDEX" val="29"/>
  <p:tag name="KSO_WM_BEAUTIFY_FLAG" val="#wm#"/>
  <p:tag name="KSO_WM_TAG_VERSION" val="3.0"/>
  <p:tag name="KSO_WM_UNIT_ID" val="_1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4.xml><?xml version="1.0" encoding="utf-8"?>
<p:tagLst xmlns:p="http://schemas.openxmlformats.org/presentationml/2006/main">
  <p:tag name="KSO_WM_UNIT_TYPE" val="i"/>
  <p:tag name="KSO_WM_UNIT_INDEX" val="34"/>
  <p:tag name="KSO_WM_BEAUTIFY_FLAG" val="#wm#"/>
  <p:tag name="KSO_WM_TAG_VERSION" val="3.0"/>
  <p:tag name="KSO_WM_UNIT_ID" val="_11*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5.xml><?xml version="1.0" encoding="utf-8"?>
<p:tagLst xmlns:p="http://schemas.openxmlformats.org/presentationml/2006/main">
  <p:tag name="KSO_WM_UNIT_TYPE" val="i"/>
  <p:tag name="KSO_WM_UNIT_INDEX" val="65"/>
  <p:tag name="KSO_WM_BEAUTIFY_FLAG" val="#wm#"/>
  <p:tag name="KSO_WM_TAG_VERSION" val="3.0"/>
  <p:tag name="KSO_WM_UNIT_ID" val="_11*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6.xml><?xml version="1.0" encoding="utf-8"?>
<p:tagLst xmlns:p="http://schemas.openxmlformats.org/presentationml/2006/main">
  <p:tag name="KSO_WM_UNIT_TYPE" val="i"/>
  <p:tag name="KSO_WM_UNIT_INDEX" val="77"/>
  <p:tag name="KSO_WM_BEAUTIFY_FLAG" val="#wm#"/>
  <p:tag name="KSO_WM_TAG_VERSION" val="3.0"/>
  <p:tag name="KSO_WM_UNIT_ID" val="_11*i*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7.xml><?xml version="1.0" encoding="utf-8"?>
<p:tagLst xmlns:p="http://schemas.openxmlformats.org/presentationml/2006/main">
  <p:tag name="KSO_WM_UNIT_TYPE" val="i"/>
  <p:tag name="KSO_WM_UNIT_INDEX" val="110"/>
  <p:tag name="KSO_WM_BEAUTIFY_FLAG" val="#wm#"/>
  <p:tag name="KSO_WM_TAG_VERSION" val="3.0"/>
  <p:tag name="KSO_WM_UNIT_ID" val="_11*i*1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8.xml><?xml version="1.0" encoding="utf-8"?>
<p:tagLst xmlns:p="http://schemas.openxmlformats.org/presentationml/2006/main">
  <p:tag name="KSO_WM_UNIT_TYPE" val="i"/>
  <p:tag name="KSO_WM_UNIT_INDEX" val="130"/>
  <p:tag name="KSO_WM_BEAUTIFY_FLAG" val="#wm#"/>
  <p:tag name="KSO_WM_TAG_VERSION" val="3.0"/>
  <p:tag name="KSO_WM_UNIT_ID" val="_11*i*1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9.xml><?xml version="1.0" encoding="utf-8"?>
<p:tagLst xmlns:p="http://schemas.openxmlformats.org/presentationml/2006/main">
  <p:tag name="KSO_WM_UNIT_TYPE" val="i"/>
  <p:tag name="KSO_WM_UNIT_INDEX" val="160"/>
  <p:tag name="KSO_WM_BEAUTIFY_FLAG" val="#wm#"/>
  <p:tag name="KSO_WM_TAG_VERSION" val="3.0"/>
  <p:tag name="KSO_WM_UNIT_ID" val="_11*i*1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0.xml><?xml version="1.0" encoding="utf-8"?>
<p:tagLst xmlns:p="http://schemas.openxmlformats.org/presentationml/2006/main">
  <p:tag name="KSO_WM_UNIT_TYPE" val="i"/>
  <p:tag name="KSO_WM_UNIT_INDEX" val="189"/>
  <p:tag name="KSO_WM_BEAUTIFY_FLAG" val="#wm#"/>
  <p:tag name="KSO_WM_TAG_VERSION" val="3.0"/>
  <p:tag name="KSO_WM_UNIT_ID" val="_11*i*1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1.xml><?xml version="1.0" encoding="utf-8"?>
<p:tagLst xmlns:p="http://schemas.openxmlformats.org/presentationml/2006/main">
  <p:tag name="KSO_WM_UNIT_TYPE" val="i"/>
  <p:tag name="KSO_WM_UNIT_INDEX" val="204"/>
  <p:tag name="KSO_WM_BEAUTIFY_FLAG" val="#wm#"/>
  <p:tag name="KSO_WM_TAG_VERSION" val="3.0"/>
  <p:tag name="KSO_WM_UNIT_ID" val="_11*i*2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2.xml><?xml version="1.0" encoding="utf-8"?>
<p:tagLst xmlns:p="http://schemas.openxmlformats.org/presentationml/2006/main">
  <p:tag name="KSO_WM_UNIT_TYPE" val="i"/>
  <p:tag name="KSO_WM_UNIT_INDEX" val="230"/>
  <p:tag name="KSO_WM_BEAUTIFY_FLAG" val="#wm#"/>
  <p:tag name="KSO_WM_TAG_VERSION" val="3.0"/>
  <p:tag name="KSO_WM_UNIT_ID" val="_11*i*2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3.xml><?xml version="1.0" encoding="utf-8"?>
<p:tagLst xmlns:p="http://schemas.openxmlformats.org/presentationml/2006/main">
  <p:tag name="KSO_WM_UNIT_TYPE" val="i"/>
  <p:tag name="KSO_WM_UNIT_INDEX" val="249"/>
  <p:tag name="KSO_WM_BEAUTIFY_FLAG" val="#wm#"/>
  <p:tag name="KSO_WM_TAG_VERSION" val="3.0"/>
  <p:tag name="KSO_WM_UNIT_ID" val="_11*i*2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4.xml><?xml version="1.0" encoding="utf-8"?>
<p:tagLst xmlns:p="http://schemas.openxmlformats.org/presentationml/2006/main">
  <p:tag name="KSO_WM_UNIT_TYPE" val="i"/>
  <p:tag name="KSO_WM_UNIT_INDEX" val="278"/>
  <p:tag name="KSO_WM_BEAUTIFY_FLAG" val="#wm#"/>
  <p:tag name="KSO_WM_TAG_VERSION" val="3.0"/>
  <p:tag name="KSO_WM_UNIT_ID" val="_11*i*2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5.xml><?xml version="1.0" encoding="utf-8"?>
<p:tagLst xmlns:p="http://schemas.openxmlformats.org/presentationml/2006/main">
  <p:tag name="KSO_WM_UNIT_TYPE" val="i"/>
  <p:tag name="KSO_WM_UNIT_INDEX" val="293"/>
  <p:tag name="KSO_WM_BEAUTIFY_FLAG" val="#wm#"/>
  <p:tag name="KSO_WM_TAG_VERSION" val="3.0"/>
  <p:tag name="KSO_WM_UNIT_ID" val="_11*i*2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6.xml><?xml version="1.0" encoding="utf-8"?>
<p:tagLst xmlns:p="http://schemas.openxmlformats.org/presentationml/2006/main">
  <p:tag name="KSO_WM_UNIT_TYPE" val="i"/>
  <p:tag name="KSO_WM_UNIT_INDEX" val="322"/>
  <p:tag name="KSO_WM_BEAUTIFY_FLAG" val="#wm#"/>
  <p:tag name="KSO_WM_TAG_VERSION" val="3.0"/>
  <p:tag name="KSO_WM_UNIT_ID" val="_11*i*3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7.xml><?xml version="1.0" encoding="utf-8"?>
<p:tagLst xmlns:p="http://schemas.openxmlformats.org/presentationml/2006/main">
  <p:tag name="KSO_WM_UNIT_TYPE" val="i"/>
  <p:tag name="KSO_WM_UNIT_INDEX" val="327"/>
  <p:tag name="KSO_WM_BEAUTIFY_FLAG" val="#wm#"/>
  <p:tag name="KSO_WM_TAG_VERSION" val="3.0"/>
  <p:tag name="KSO_WM_UNIT_ID" val="_11*i*3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8.xml><?xml version="1.0" encoding="utf-8"?>
<p:tagLst xmlns:p="http://schemas.openxmlformats.org/presentationml/2006/main">
  <p:tag name="KSO_WM_UNIT_TYPE" val="i"/>
  <p:tag name="KSO_WM_UNIT_INDEX" val="25"/>
  <p:tag name="KSO_WM_BEAUTIFY_FLAG" val="#wm#"/>
  <p:tag name="KSO_WM_TAG_VERSION" val="3.0"/>
  <p:tag name="KSO_WM_UNIT_ID" val="_1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9.xml><?xml version="1.0" encoding="utf-8"?>
<p:tagLst xmlns:p="http://schemas.openxmlformats.org/presentationml/2006/main">
  <p:tag name="KSO_WM_UNIT_TYPE" val="i"/>
  <p:tag name="KSO_WM_UNIT_INDEX" val="26"/>
  <p:tag name="KSO_WM_BEAUTIFY_FLAG" val="#wm#"/>
  <p:tag name="KSO_WM_TAG_VERSION" val="3.0"/>
  <p:tag name="KSO_WM_UNIT_ID" val="_1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0.xml><?xml version="1.0" encoding="utf-8"?>
<p:tagLst xmlns:p="http://schemas.openxmlformats.org/presentationml/2006/main">
  <p:tag name="KSO_WM_UNIT_TYPE" val="i"/>
  <p:tag name="KSO_WM_UNIT_INDEX" val="41"/>
  <p:tag name="KSO_WM_BEAUTIFY_FLAG" val="#wm#"/>
  <p:tag name="KSO_WM_TAG_VERSION" val="3.0"/>
  <p:tag name="KSO_WM_UNIT_ID" val="_11*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1.xml><?xml version="1.0" encoding="utf-8"?>
<p:tagLst xmlns:p="http://schemas.openxmlformats.org/presentationml/2006/main">
  <p:tag name="KSO_WM_UNIT_TYPE" val="i"/>
  <p:tag name="KSO_WM_UNIT_INDEX" val="56"/>
  <p:tag name="KSO_WM_BEAUTIFY_FLAG" val="#wm#"/>
  <p:tag name="KSO_WM_TAG_VERSION" val="3.0"/>
  <p:tag name="KSO_WM_UNIT_ID" val="_11*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2.xml><?xml version="1.0" encoding="utf-8"?>
<p:tagLst xmlns:p="http://schemas.openxmlformats.org/presentationml/2006/main">
  <p:tag name="KSO_WM_UNIT_TYPE" val="i"/>
  <p:tag name="KSO_WM_UNIT_INDEX" val="95"/>
  <p:tag name="KSO_WM_BEAUTIFY_FLAG" val="#wm#"/>
  <p:tag name="KSO_WM_TAG_VERSION" val="3.0"/>
  <p:tag name="KSO_WM_UNIT_ID" val="_11*i*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3.xml><?xml version="1.0" encoding="utf-8"?>
<p:tagLst xmlns:p="http://schemas.openxmlformats.org/presentationml/2006/main">
  <p:tag name="KSO_WM_UNIT_TYPE" val="i"/>
  <p:tag name="KSO_WM_UNIT_INDEX" val="119"/>
  <p:tag name="KSO_WM_BEAUTIFY_FLAG" val="#wm#"/>
  <p:tag name="KSO_WM_TAG_VERSION" val="3.0"/>
  <p:tag name="KSO_WM_UNIT_ID" val="_11*i*1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4.xml><?xml version="1.0" encoding="utf-8"?>
<p:tagLst xmlns:p="http://schemas.openxmlformats.org/presentationml/2006/main">
  <p:tag name="KSO_WM_UNIT_TYPE" val="i"/>
  <p:tag name="KSO_WM_UNIT_INDEX" val="154"/>
  <p:tag name="KSO_WM_BEAUTIFY_FLAG" val="#wm#"/>
  <p:tag name="KSO_WM_TAG_VERSION" val="3.0"/>
  <p:tag name="KSO_WM_UNIT_ID" val="_11*i*1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5.xml><?xml version="1.0" encoding="utf-8"?>
<p:tagLst xmlns:p="http://schemas.openxmlformats.org/presentationml/2006/main">
  <p:tag name="KSO_WM_UNIT_TYPE" val="i"/>
  <p:tag name="KSO_WM_UNIT_INDEX" val="190"/>
  <p:tag name="KSO_WM_BEAUTIFY_FLAG" val="#wm#"/>
  <p:tag name="KSO_WM_TAG_VERSION" val="3.0"/>
  <p:tag name="KSO_WM_UNIT_ID" val="_11*i*1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6.xml><?xml version="1.0" encoding="utf-8"?>
<p:tagLst xmlns:p="http://schemas.openxmlformats.org/presentationml/2006/main">
  <p:tag name="KSO_WM_UNIT_TYPE" val="i"/>
  <p:tag name="KSO_WM_UNIT_INDEX" val="210"/>
  <p:tag name="KSO_WM_BEAUTIFY_FLAG" val="#wm#"/>
  <p:tag name="KSO_WM_TAG_VERSION" val="3.0"/>
  <p:tag name="KSO_WM_UNIT_ID" val="_11*i*2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7.xml><?xml version="1.0" encoding="utf-8"?>
<p:tagLst xmlns:p="http://schemas.openxmlformats.org/presentationml/2006/main">
  <p:tag name="KSO_WM_UNIT_TYPE" val="i"/>
  <p:tag name="KSO_WM_UNIT_INDEX" val="242"/>
  <p:tag name="KSO_WM_BEAUTIFY_FLAG" val="#wm#"/>
  <p:tag name="KSO_WM_TAG_VERSION" val="3.0"/>
  <p:tag name="KSO_WM_UNIT_ID" val="_11*i*2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8.xml><?xml version="1.0" encoding="utf-8"?>
<p:tagLst xmlns:p="http://schemas.openxmlformats.org/presentationml/2006/main">
  <p:tag name="KSO_WM_UNIT_TYPE" val="i"/>
  <p:tag name="KSO_WM_UNIT_INDEX" val="262"/>
  <p:tag name="KSO_WM_BEAUTIFY_FLAG" val="#wm#"/>
  <p:tag name="KSO_WM_TAG_VERSION" val="3.0"/>
  <p:tag name="KSO_WM_UNIT_ID" val="_11*i*2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9.xml><?xml version="1.0" encoding="utf-8"?>
<p:tagLst xmlns:p="http://schemas.openxmlformats.org/presentationml/2006/main">
  <p:tag name="KSO_WM_UNIT_TYPE" val="i"/>
  <p:tag name="KSO_WM_UNIT_INDEX" val="301"/>
  <p:tag name="KSO_WM_BEAUTIFY_FLAG" val="#wm#"/>
  <p:tag name="KSO_WM_TAG_VERSION" val="3.0"/>
  <p:tag name="KSO_WM_UNIT_ID" val="_11*i*3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0.xml><?xml version="1.0" encoding="utf-8"?>
<p:tagLst xmlns:p="http://schemas.openxmlformats.org/presentationml/2006/main">
  <p:tag name="KSO_WM_UNIT_TYPE" val="i"/>
  <p:tag name="KSO_WM_UNIT_INDEX" val="314"/>
  <p:tag name="KSO_WM_BEAUTIFY_FLAG" val="#wm#"/>
  <p:tag name="KSO_WM_TAG_VERSION" val="3.0"/>
  <p:tag name="KSO_WM_UNIT_ID" val="_11*i*3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1.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2.xml><?xml version="1.0" encoding="utf-8"?>
<p:tagLst xmlns:p="http://schemas.openxmlformats.org/presentationml/2006/main">
  <p:tag name="KSO_WM_UNIT_TYPE" val="i"/>
  <p:tag name="KSO_WM_UNIT_INDEX" val="290"/>
  <p:tag name="KSO_WM_BEAUTIFY_FLAG" val="#wm#"/>
  <p:tag name="KSO_WM_TAG_VERSION" val="3.0"/>
  <p:tag name="KSO_WM_UNIT_ID" val="_11*i*2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3.xml><?xml version="1.0" encoding="utf-8"?>
<p:tagLst xmlns:p="http://schemas.openxmlformats.org/presentationml/2006/main">
  <p:tag name="KSO_WM_UNIT_TYPE" val="i"/>
  <p:tag name="KSO_WM_UNIT_INDEX" val="282"/>
  <p:tag name="KSO_WM_BEAUTIFY_FLAG" val="#wm#"/>
  <p:tag name="KSO_WM_TAG_VERSION" val="3.0"/>
  <p:tag name="KSO_WM_UNIT_ID" val="_11*i*2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4.xml><?xml version="1.0" encoding="utf-8"?>
<p:tagLst xmlns:p="http://schemas.openxmlformats.org/presentationml/2006/main">
  <p:tag name="KSO_WM_UNIT_TYPE" val="i"/>
  <p:tag name="KSO_WM_UNIT_INDEX" val="267"/>
  <p:tag name="KSO_WM_BEAUTIFY_FLAG" val="#wm#"/>
  <p:tag name="KSO_WM_TAG_VERSION" val="3.0"/>
  <p:tag name="KSO_WM_UNIT_ID" val="_11*i*2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5.xml><?xml version="1.0" encoding="utf-8"?>
<p:tagLst xmlns:p="http://schemas.openxmlformats.org/presentationml/2006/main">
  <p:tag name="KSO_WM_UNIT_TYPE" val="i"/>
  <p:tag name="KSO_WM_UNIT_INDEX" val="261"/>
  <p:tag name="KSO_WM_BEAUTIFY_FLAG" val="#wm#"/>
  <p:tag name="KSO_WM_TAG_VERSION" val="3.0"/>
  <p:tag name="KSO_WM_UNIT_ID" val="_11*i*2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6.xml><?xml version="1.0" encoding="utf-8"?>
<p:tagLst xmlns:p="http://schemas.openxmlformats.org/presentationml/2006/main">
  <p:tag name="KSO_WM_UNIT_TYPE" val="i"/>
  <p:tag name="KSO_WM_UNIT_INDEX" val="246"/>
  <p:tag name="KSO_WM_BEAUTIFY_FLAG" val="#wm#"/>
  <p:tag name="KSO_WM_TAG_VERSION" val="3.0"/>
  <p:tag name="KSO_WM_UNIT_ID" val="_11*i*2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7.xml><?xml version="1.0" encoding="utf-8"?>
<p:tagLst xmlns:p="http://schemas.openxmlformats.org/presentationml/2006/main">
  <p:tag name="KSO_WM_UNIT_TYPE" val="i"/>
  <p:tag name="KSO_WM_UNIT_INDEX" val="238"/>
  <p:tag name="KSO_WM_BEAUTIFY_FLAG" val="#wm#"/>
  <p:tag name="KSO_WM_TAG_VERSION" val="3.0"/>
  <p:tag name="KSO_WM_UNIT_ID" val="_11*i*2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8.xml><?xml version="1.0" encoding="utf-8"?>
<p:tagLst xmlns:p="http://schemas.openxmlformats.org/presentationml/2006/main">
  <p:tag name="KSO_WM_UNIT_TYPE" val="i"/>
  <p:tag name="KSO_WM_UNIT_INDEX" val="224"/>
  <p:tag name="KSO_WM_BEAUTIFY_FLAG" val="#wm#"/>
  <p:tag name="KSO_WM_TAG_VERSION" val="3.0"/>
  <p:tag name="KSO_WM_UNIT_ID" val="_11*i*2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9.xml><?xml version="1.0" encoding="utf-8"?>
<p:tagLst xmlns:p="http://schemas.openxmlformats.org/presentationml/2006/main">
  <p:tag name="KSO_WM_UNIT_TYPE" val="i"/>
  <p:tag name="KSO_WM_UNIT_INDEX" val="216"/>
  <p:tag name="KSO_WM_BEAUTIFY_FLAG" val="#wm#"/>
  <p:tag name="KSO_WM_TAG_VERSION" val="3.0"/>
  <p:tag name="KSO_WM_UNIT_ID" val="_11*i*2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0.xml><?xml version="1.0" encoding="utf-8"?>
<p:tagLst xmlns:p="http://schemas.openxmlformats.org/presentationml/2006/main">
  <p:tag name="KSO_WM_UNIT_TYPE" val="i"/>
  <p:tag name="KSO_WM_UNIT_INDEX" val="203"/>
  <p:tag name="KSO_WM_BEAUTIFY_FLAG" val="#wm#"/>
  <p:tag name="KSO_WM_TAG_VERSION" val="3.0"/>
  <p:tag name="KSO_WM_UNIT_ID" val="_11*i*2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1.xml><?xml version="1.0" encoding="utf-8"?>
<p:tagLst xmlns:p="http://schemas.openxmlformats.org/presentationml/2006/main">
  <p:tag name="KSO_WM_UNIT_TYPE" val="i"/>
  <p:tag name="KSO_WM_UNIT_INDEX" val="192"/>
  <p:tag name="KSO_WM_BEAUTIFY_FLAG" val="#wm#"/>
  <p:tag name="KSO_WM_TAG_VERSION" val="3.0"/>
  <p:tag name="KSO_WM_UNIT_ID" val="_11*i*1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2.xml><?xml version="1.0" encoding="utf-8"?>
<p:tagLst xmlns:p="http://schemas.openxmlformats.org/presentationml/2006/main">
  <p:tag name="KSO_WM_UNIT_TYPE" val="i"/>
  <p:tag name="KSO_WM_UNIT_INDEX" val="182"/>
  <p:tag name="KSO_WM_BEAUTIFY_FLAG" val="#wm#"/>
  <p:tag name="KSO_WM_TAG_VERSION" val="3.0"/>
  <p:tag name="KSO_WM_UNIT_ID" val="_11*i*1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3.xml><?xml version="1.0" encoding="utf-8"?>
<p:tagLst xmlns:p="http://schemas.openxmlformats.org/presentationml/2006/main">
  <p:tag name="KSO_WM_UNIT_TYPE" val="i"/>
  <p:tag name="KSO_WM_UNIT_INDEX" val="173"/>
  <p:tag name="KSO_WM_BEAUTIFY_FLAG" val="#wm#"/>
  <p:tag name="KSO_WM_TAG_VERSION" val="3.0"/>
  <p:tag name="KSO_WM_UNIT_ID" val="_11*i*1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4.xml><?xml version="1.0" encoding="utf-8"?>
<p:tagLst xmlns:p="http://schemas.openxmlformats.org/presentationml/2006/main">
  <p:tag name="KSO_WM_UNIT_TYPE" val="i"/>
  <p:tag name="KSO_WM_UNIT_INDEX" val="162"/>
  <p:tag name="KSO_WM_BEAUTIFY_FLAG" val="#wm#"/>
  <p:tag name="KSO_WM_TAG_VERSION" val="3.0"/>
  <p:tag name="KSO_WM_UNIT_ID" val="_11*i*1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5.xml><?xml version="1.0" encoding="utf-8"?>
<p:tagLst xmlns:p="http://schemas.openxmlformats.org/presentationml/2006/main">
  <p:tag name="KSO_WM_UNIT_TYPE" val="i"/>
  <p:tag name="KSO_WM_UNIT_INDEX" val="148"/>
  <p:tag name="KSO_WM_BEAUTIFY_FLAG" val="#wm#"/>
  <p:tag name="KSO_WM_TAG_VERSION" val="3.0"/>
  <p:tag name="KSO_WM_UNIT_ID" val="_11*i*1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6.xml><?xml version="1.0" encoding="utf-8"?>
<p:tagLst xmlns:p="http://schemas.openxmlformats.org/presentationml/2006/main">
  <p:tag name="KSO_WM_UNIT_TYPE" val="i"/>
  <p:tag name="KSO_WM_UNIT_INDEX" val="138"/>
  <p:tag name="KSO_WM_BEAUTIFY_FLAG" val="#wm#"/>
  <p:tag name="KSO_WM_TAG_VERSION" val="3.0"/>
  <p:tag name="KSO_WM_UNIT_ID" val="_11*i*1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7.xml><?xml version="1.0" encoding="utf-8"?>
<p:tagLst xmlns:p="http://schemas.openxmlformats.org/presentationml/2006/main">
  <p:tag name="KSO_WM_UNIT_TYPE" val="i"/>
  <p:tag name="KSO_WM_UNIT_INDEX" val="125"/>
  <p:tag name="KSO_WM_BEAUTIFY_FLAG" val="#wm#"/>
  <p:tag name="KSO_WM_TAG_VERSION" val="3.0"/>
  <p:tag name="KSO_WM_UNIT_ID" val="_11*i*1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8.xml><?xml version="1.0" encoding="utf-8"?>
<p:tagLst xmlns:p="http://schemas.openxmlformats.org/presentationml/2006/main">
  <p:tag name="KSO_WM_UNIT_TYPE" val="i"/>
  <p:tag name="KSO_WM_UNIT_INDEX" val="115"/>
  <p:tag name="KSO_WM_BEAUTIFY_FLAG" val="#wm#"/>
  <p:tag name="KSO_WM_TAG_VERSION" val="3.0"/>
  <p:tag name="KSO_WM_UNIT_ID" val="_11*i*1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9.xml><?xml version="1.0" encoding="utf-8"?>
<p:tagLst xmlns:p="http://schemas.openxmlformats.org/presentationml/2006/main">
  <p:tag name="KSO_WM_UNIT_TYPE" val="i"/>
  <p:tag name="KSO_WM_UNIT_INDEX" val="100"/>
  <p:tag name="KSO_WM_BEAUTIFY_FLAG" val="#wm#"/>
  <p:tag name="KSO_WM_TAG_VERSION" val="3.0"/>
  <p:tag name="KSO_WM_UNIT_ID" val="_11*i*1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0.xml><?xml version="1.0" encoding="utf-8"?>
<p:tagLst xmlns:p="http://schemas.openxmlformats.org/presentationml/2006/main">
  <p:tag name="KSO_WM_UNIT_TYPE" val="i"/>
  <p:tag name="KSO_WM_UNIT_INDEX" val="93"/>
  <p:tag name="KSO_WM_BEAUTIFY_FLAG" val="#wm#"/>
  <p:tag name="KSO_WM_TAG_VERSION" val="3.0"/>
  <p:tag name="KSO_WM_UNIT_ID" val="_11*i*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1.xml><?xml version="1.0" encoding="utf-8"?>
<p:tagLst xmlns:p="http://schemas.openxmlformats.org/presentationml/2006/main">
  <p:tag name="KSO_WM_UNIT_TYPE" val="i"/>
  <p:tag name="KSO_WM_UNIT_INDEX" val="78"/>
  <p:tag name="KSO_WM_BEAUTIFY_FLAG" val="#wm#"/>
  <p:tag name="KSO_WM_TAG_VERSION" val="3.0"/>
  <p:tag name="KSO_WM_UNIT_ID" val="_11*i*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2.xml><?xml version="1.0" encoding="utf-8"?>
<p:tagLst xmlns:p="http://schemas.openxmlformats.org/presentationml/2006/main">
  <p:tag name="KSO_WM_UNIT_TYPE" val="i"/>
  <p:tag name="KSO_WM_UNIT_INDEX" val="72"/>
  <p:tag name="KSO_WM_BEAUTIFY_FLAG" val="#wm#"/>
  <p:tag name="KSO_WM_TAG_VERSION" val="3.0"/>
  <p:tag name="KSO_WM_UNIT_ID" val="_11*i*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3.xml><?xml version="1.0" encoding="utf-8"?>
<p:tagLst xmlns:p="http://schemas.openxmlformats.org/presentationml/2006/main">
  <p:tag name="KSO_WM_UNIT_TYPE" val="i"/>
  <p:tag name="KSO_WM_UNIT_INDEX" val="58"/>
  <p:tag name="KSO_WM_BEAUTIFY_FLAG" val="#wm#"/>
  <p:tag name="KSO_WM_TAG_VERSION" val="3.0"/>
  <p:tag name="KSO_WM_UNIT_ID" val="_11*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4.xml><?xml version="1.0" encoding="utf-8"?>
<p:tagLst xmlns:p="http://schemas.openxmlformats.org/presentationml/2006/main">
  <p:tag name="KSO_WM_UNIT_TYPE" val="i"/>
  <p:tag name="KSO_WM_UNIT_INDEX" val="300"/>
  <p:tag name="KSO_WM_BEAUTIFY_FLAG" val="#wm#"/>
  <p:tag name="KSO_WM_TAG_VERSION" val="3.0"/>
  <p:tag name="KSO_WM_UNIT_ID" val="_11*i*3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5.xml><?xml version="1.0" encoding="utf-8"?>
<p:tagLst xmlns:p="http://schemas.openxmlformats.org/presentationml/2006/main">
  <p:tag name="KSO_WM_UNIT_TYPE" val="i"/>
  <p:tag name="KSO_WM_UNIT_INDEX" val="294"/>
  <p:tag name="KSO_WM_BEAUTIFY_FLAG" val="#wm#"/>
  <p:tag name="KSO_WM_TAG_VERSION" val="3.0"/>
  <p:tag name="KSO_WM_UNIT_ID" val="_11*i*2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6.xml><?xml version="1.0" encoding="utf-8"?>
<p:tagLst xmlns:p="http://schemas.openxmlformats.org/presentationml/2006/main">
  <p:tag name="KSO_WM_UNIT_TYPE" val="i"/>
  <p:tag name="KSO_WM_UNIT_INDEX" val="276"/>
  <p:tag name="KSO_WM_BEAUTIFY_FLAG" val="#wm#"/>
  <p:tag name="KSO_WM_TAG_VERSION" val="3.0"/>
  <p:tag name="KSO_WM_UNIT_ID" val="_11*i*2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7.xml><?xml version="1.0" encoding="utf-8"?>
<p:tagLst xmlns:p="http://schemas.openxmlformats.org/presentationml/2006/main">
  <p:tag name="KSO_WM_UNIT_TYPE" val="i"/>
  <p:tag name="KSO_WM_UNIT_INDEX" val="268"/>
  <p:tag name="KSO_WM_BEAUTIFY_FLAG" val="#wm#"/>
  <p:tag name="KSO_WM_TAG_VERSION" val="3.0"/>
  <p:tag name="KSO_WM_UNIT_ID" val="_11*i*2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8.xml><?xml version="1.0" encoding="utf-8"?>
<p:tagLst xmlns:p="http://schemas.openxmlformats.org/presentationml/2006/main">
  <p:tag name="KSO_WM_UNIT_TYPE" val="i"/>
  <p:tag name="KSO_WM_UNIT_INDEX" val="253"/>
  <p:tag name="KSO_WM_BEAUTIFY_FLAG" val="#wm#"/>
  <p:tag name="KSO_WM_TAG_VERSION" val="3.0"/>
  <p:tag name="KSO_WM_UNIT_ID" val="_11*i*2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9.xml><?xml version="1.0" encoding="utf-8"?>
<p:tagLst xmlns:p="http://schemas.openxmlformats.org/presentationml/2006/main">
  <p:tag name="KSO_WM_UNIT_TYPE" val="i"/>
  <p:tag name="KSO_WM_UNIT_INDEX" val="245"/>
  <p:tag name="KSO_WM_BEAUTIFY_FLAG" val="#wm#"/>
  <p:tag name="KSO_WM_TAG_VERSION" val="3.0"/>
  <p:tag name="KSO_WM_UNIT_ID" val="_11*i*2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0.xml><?xml version="1.0" encoding="utf-8"?>
<p:tagLst xmlns:p="http://schemas.openxmlformats.org/presentationml/2006/main">
  <p:tag name="KSO_WM_UNIT_TYPE" val="i"/>
  <p:tag name="KSO_WM_UNIT_INDEX" val="229"/>
  <p:tag name="KSO_WM_BEAUTIFY_FLAG" val="#wm#"/>
  <p:tag name="KSO_WM_TAG_VERSION" val="3.0"/>
  <p:tag name="KSO_WM_UNIT_ID" val="_11*i*2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1.xml><?xml version="1.0" encoding="utf-8"?>
<p:tagLst xmlns:p="http://schemas.openxmlformats.org/presentationml/2006/main">
  <p:tag name="KSO_WM_UNIT_TYPE" val="i"/>
  <p:tag name="KSO_WM_UNIT_INDEX" val="219"/>
  <p:tag name="KSO_WM_BEAUTIFY_FLAG" val="#wm#"/>
  <p:tag name="KSO_WM_TAG_VERSION" val="3.0"/>
  <p:tag name="KSO_WM_UNIT_ID" val="_11*i*2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2.xml><?xml version="1.0" encoding="utf-8"?>
<p:tagLst xmlns:p="http://schemas.openxmlformats.org/presentationml/2006/main">
  <p:tag name="KSO_WM_UNIT_TYPE" val="i"/>
  <p:tag name="KSO_WM_UNIT_INDEX" val="206"/>
  <p:tag name="KSO_WM_BEAUTIFY_FLAG" val="#wm#"/>
  <p:tag name="KSO_WM_TAG_VERSION" val="3.0"/>
  <p:tag name="KSO_WM_UNIT_ID" val="_11*i*2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3.xml><?xml version="1.0" encoding="utf-8"?>
<p:tagLst xmlns:p="http://schemas.openxmlformats.org/presentationml/2006/main">
  <p:tag name="KSO_WM_UNIT_TYPE" val="i"/>
  <p:tag name="KSO_WM_UNIT_INDEX" val="194"/>
  <p:tag name="KSO_WM_BEAUTIFY_FLAG" val="#wm#"/>
  <p:tag name="KSO_WM_TAG_VERSION" val="3.0"/>
  <p:tag name="KSO_WM_UNIT_ID" val="_11*i*1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4.xml><?xml version="1.0" encoding="utf-8"?>
<p:tagLst xmlns:p="http://schemas.openxmlformats.org/presentationml/2006/main">
  <p:tag name="KSO_WM_UNIT_TYPE" val="i"/>
  <p:tag name="KSO_WM_UNIT_INDEX" val="181"/>
  <p:tag name="KSO_WM_BEAUTIFY_FLAG" val="#wm#"/>
  <p:tag name="KSO_WM_TAG_VERSION" val="3.0"/>
  <p:tag name="KSO_WM_UNIT_ID" val="_11*i*1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5.xml><?xml version="1.0" encoding="utf-8"?>
<p:tagLst xmlns:p="http://schemas.openxmlformats.org/presentationml/2006/main">
  <p:tag name="KSO_WM_UNIT_TYPE" val="i"/>
  <p:tag name="KSO_WM_UNIT_INDEX" val="171"/>
  <p:tag name="KSO_WM_BEAUTIFY_FLAG" val="#wm#"/>
  <p:tag name="KSO_WM_TAG_VERSION" val="3.0"/>
  <p:tag name="KSO_WM_UNIT_ID" val="_11*i*1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6.xml><?xml version="1.0" encoding="utf-8"?>
<p:tagLst xmlns:p="http://schemas.openxmlformats.org/presentationml/2006/main">
  <p:tag name="KSO_WM_UNIT_TYPE" val="i"/>
  <p:tag name="KSO_WM_UNIT_INDEX" val="159"/>
  <p:tag name="KSO_WM_BEAUTIFY_FLAG" val="#wm#"/>
  <p:tag name="KSO_WM_TAG_VERSION" val="3.0"/>
  <p:tag name="KSO_WM_UNIT_ID" val="_11*i*1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7.xml><?xml version="1.0" encoding="utf-8"?>
<p:tagLst xmlns:p="http://schemas.openxmlformats.org/presentationml/2006/main">
  <p:tag name="KSO_WM_UNIT_TYPE" val="i"/>
  <p:tag name="KSO_WM_UNIT_INDEX" val="143"/>
  <p:tag name="KSO_WM_BEAUTIFY_FLAG" val="#wm#"/>
  <p:tag name="KSO_WM_TAG_VERSION" val="3.0"/>
  <p:tag name="KSO_WM_UNIT_ID" val="_11*i*1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8.xml><?xml version="1.0" encoding="utf-8"?>
<p:tagLst xmlns:p="http://schemas.openxmlformats.org/presentationml/2006/main">
  <p:tag name="KSO_WM_UNIT_TYPE" val="i"/>
  <p:tag name="KSO_WM_UNIT_INDEX" val="133"/>
  <p:tag name="KSO_WM_BEAUTIFY_FLAG" val="#wm#"/>
  <p:tag name="KSO_WM_TAG_VERSION" val="3.0"/>
  <p:tag name="KSO_WM_UNIT_ID" val="_11*i*1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9.xml><?xml version="1.0" encoding="utf-8"?>
<p:tagLst xmlns:p="http://schemas.openxmlformats.org/presentationml/2006/main">
  <p:tag name="KSO_WM_UNIT_TYPE" val="i"/>
  <p:tag name="KSO_WM_UNIT_INDEX" val="120"/>
  <p:tag name="KSO_WM_BEAUTIFY_FLAG" val="#wm#"/>
  <p:tag name="KSO_WM_TAG_VERSION" val="3.0"/>
  <p:tag name="KSO_WM_UNIT_ID" val="_11*i*1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0.xml><?xml version="1.0" encoding="utf-8"?>
<p:tagLst xmlns:p="http://schemas.openxmlformats.org/presentationml/2006/main">
  <p:tag name="KSO_WM_UNIT_TYPE" val="i"/>
  <p:tag name="KSO_WM_UNIT_INDEX" val="109"/>
  <p:tag name="KSO_WM_BEAUTIFY_FLAG" val="#wm#"/>
  <p:tag name="KSO_WM_TAG_VERSION" val="3.0"/>
  <p:tag name="KSO_WM_UNIT_ID" val="_11*i*1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1.xml><?xml version="1.0" encoding="utf-8"?>
<p:tagLst xmlns:p="http://schemas.openxmlformats.org/presentationml/2006/main">
  <p:tag name="KSO_WM_UNIT_TYPE" val="i"/>
  <p:tag name="KSO_WM_UNIT_INDEX" val="92"/>
  <p:tag name="KSO_WM_BEAUTIFY_FLAG" val="#wm#"/>
  <p:tag name="KSO_WM_TAG_VERSION" val="3.0"/>
  <p:tag name="KSO_WM_UNIT_ID" val="_11*i*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2.xml><?xml version="1.0" encoding="utf-8"?>
<p:tagLst xmlns:p="http://schemas.openxmlformats.org/presentationml/2006/main">
  <p:tag name="KSO_WM_UNIT_TYPE" val="i"/>
  <p:tag name="KSO_WM_UNIT_INDEX" val="84"/>
  <p:tag name="KSO_WM_BEAUTIFY_FLAG" val="#wm#"/>
  <p:tag name="KSO_WM_TAG_VERSION" val="3.0"/>
  <p:tag name="KSO_WM_UNIT_ID" val="_11*i*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3.xml><?xml version="1.0" encoding="utf-8"?>
<p:tagLst xmlns:p="http://schemas.openxmlformats.org/presentationml/2006/main">
  <p:tag name="KSO_WM_UNIT_TYPE" val="i"/>
  <p:tag name="KSO_WM_UNIT_INDEX" val="68"/>
  <p:tag name="KSO_WM_BEAUTIFY_FLAG" val="#wm#"/>
  <p:tag name="KSO_WM_TAG_VERSION" val="3.0"/>
  <p:tag name="KSO_WM_UNIT_ID" val="_11*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4.xml><?xml version="1.0" encoding="utf-8"?>
<p:tagLst xmlns:p="http://schemas.openxmlformats.org/presentationml/2006/main">
  <p:tag name="KSO_WM_UNIT_TYPE" val="i"/>
  <p:tag name="KSO_WM_UNIT_INDEX" val="60"/>
  <p:tag name="KSO_WM_BEAUTIFY_FLAG" val="#wm#"/>
  <p:tag name="KSO_WM_TAG_VERSION" val="3.0"/>
  <p:tag name="KSO_WM_UNIT_ID" val="_11*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5.xml><?xml version="1.0" encoding="utf-8"?>
<p:tagLst xmlns:p="http://schemas.openxmlformats.org/presentationml/2006/main">
  <p:tag name="KSO_WM_UNIT_TYPE" val="i"/>
  <p:tag name="KSO_WM_UNIT_INDEX" val="45"/>
  <p:tag name="KSO_WM_BEAUTIFY_FLAG" val="#wm#"/>
  <p:tag name="KSO_WM_TAG_VERSION" val="3.0"/>
  <p:tag name="KSO_WM_UNIT_ID" val="_11*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6.xml><?xml version="1.0" encoding="utf-8"?>
<p:tagLst xmlns:p="http://schemas.openxmlformats.org/presentationml/2006/main">
  <p:tag name="KSO_WM_UNIT_TYPE" val="i"/>
  <p:tag name="KSO_WM_UNIT_INDEX" val="309"/>
  <p:tag name="KSO_WM_BEAUTIFY_FLAG" val="#wm#"/>
  <p:tag name="KSO_WM_TAG_VERSION" val="3.0"/>
  <p:tag name="KSO_WM_UNIT_ID" val="_11*i*3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7.xml><?xml version="1.0" encoding="utf-8"?>
<p:tagLst xmlns:p="http://schemas.openxmlformats.org/presentationml/2006/main">
  <p:tag name="KSO_WM_UNIT_TYPE" val="i"/>
  <p:tag name="KSO_WM_UNIT_INDEX" val="306"/>
  <p:tag name="KSO_WM_BEAUTIFY_FLAG" val="#wm#"/>
  <p:tag name="KSO_WM_TAG_VERSION" val="3.0"/>
  <p:tag name="KSO_WM_UNIT_ID" val="_11*i*3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8.xml><?xml version="1.0" encoding="utf-8"?>
<p:tagLst xmlns:p="http://schemas.openxmlformats.org/presentationml/2006/main">
  <p:tag name="KSO_WM_UNIT_TYPE" val="i"/>
  <p:tag name="KSO_WM_UNIT_INDEX" val="285"/>
  <p:tag name="KSO_WM_BEAUTIFY_FLAG" val="#wm#"/>
  <p:tag name="KSO_WM_TAG_VERSION" val="3.0"/>
  <p:tag name="KSO_WM_UNIT_ID" val="_11*i*2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9.xml><?xml version="1.0" encoding="utf-8"?>
<p:tagLst xmlns:p="http://schemas.openxmlformats.org/presentationml/2006/main">
  <p:tag name="KSO_WM_UNIT_TYPE" val="i"/>
  <p:tag name="KSO_WM_UNIT_INDEX" val="277"/>
  <p:tag name="KSO_WM_BEAUTIFY_FLAG" val="#wm#"/>
  <p:tag name="KSO_WM_TAG_VERSION" val="3.0"/>
  <p:tag name="KSO_WM_UNIT_ID" val="_11*i*2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0.xml><?xml version="1.0" encoding="utf-8"?>
<p:tagLst xmlns:p="http://schemas.openxmlformats.org/presentationml/2006/main">
  <p:tag name="KSO_WM_UNIT_TYPE" val="i"/>
  <p:tag name="KSO_WM_UNIT_INDEX" val="260"/>
  <p:tag name="KSO_WM_BEAUTIFY_FLAG" val="#wm#"/>
  <p:tag name="KSO_WM_TAG_VERSION" val="3.0"/>
  <p:tag name="KSO_WM_UNIT_ID" val="_11*i*2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1.xml><?xml version="1.0" encoding="utf-8"?>
<p:tagLst xmlns:p="http://schemas.openxmlformats.org/presentationml/2006/main">
  <p:tag name="KSO_WM_UNIT_TYPE" val="i"/>
  <p:tag name="KSO_WM_UNIT_INDEX" val="251"/>
  <p:tag name="KSO_WM_BEAUTIFY_FLAG" val="#wm#"/>
  <p:tag name="KSO_WM_TAG_VERSION" val="3.0"/>
  <p:tag name="KSO_WM_UNIT_ID" val="_11*i*2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2.xml><?xml version="1.0" encoding="utf-8"?>
<p:tagLst xmlns:p="http://schemas.openxmlformats.org/presentationml/2006/main">
  <p:tag name="KSO_WM_UNIT_TYPE" val="i"/>
  <p:tag name="KSO_WM_UNIT_INDEX" val="233"/>
  <p:tag name="KSO_WM_BEAUTIFY_FLAG" val="#wm#"/>
  <p:tag name="KSO_WM_TAG_VERSION" val="3.0"/>
  <p:tag name="KSO_WM_UNIT_ID" val="_11*i*2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3.xml><?xml version="1.0" encoding="utf-8"?>
<p:tagLst xmlns:p="http://schemas.openxmlformats.org/presentationml/2006/main">
  <p:tag name="KSO_WM_UNIT_TYPE" val="i"/>
  <p:tag name="KSO_WM_UNIT_INDEX" val="223"/>
  <p:tag name="KSO_WM_BEAUTIFY_FLAG" val="#wm#"/>
  <p:tag name="KSO_WM_TAG_VERSION" val="3.0"/>
  <p:tag name="KSO_WM_UNIT_ID" val="_11*i*2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4.xml><?xml version="1.0" encoding="utf-8"?>
<p:tagLst xmlns:p="http://schemas.openxmlformats.org/presentationml/2006/main">
  <p:tag name="KSO_WM_UNIT_TYPE" val="i"/>
  <p:tag name="KSO_WM_UNIT_INDEX" val="209"/>
  <p:tag name="KSO_WM_BEAUTIFY_FLAG" val="#wm#"/>
  <p:tag name="KSO_WM_TAG_VERSION" val="3.0"/>
  <p:tag name="KSO_WM_UNIT_ID" val="_11*i*2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5.xml><?xml version="1.0" encoding="utf-8"?>
<p:tagLst xmlns:p="http://schemas.openxmlformats.org/presentationml/2006/main">
  <p:tag name="KSO_WM_UNIT_TYPE" val="i"/>
  <p:tag name="KSO_WM_UNIT_INDEX" val="196"/>
  <p:tag name="KSO_WM_BEAUTIFY_FLAG" val="#wm#"/>
  <p:tag name="KSO_WM_TAG_VERSION" val="3.0"/>
  <p:tag name="KSO_WM_UNIT_ID" val="_11*i*1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6.xml><?xml version="1.0" encoding="utf-8"?>
<p:tagLst xmlns:p="http://schemas.openxmlformats.org/presentationml/2006/main">
  <p:tag name="KSO_WM_UNIT_TYPE" val="i"/>
  <p:tag name="KSO_WM_UNIT_INDEX" val="180"/>
  <p:tag name="KSO_WM_BEAUTIFY_FLAG" val="#wm#"/>
  <p:tag name="KSO_WM_TAG_VERSION" val="3.0"/>
  <p:tag name="KSO_WM_UNIT_ID" val="_11*i*1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7.xml><?xml version="1.0" encoding="utf-8"?>
<p:tagLst xmlns:p="http://schemas.openxmlformats.org/presentationml/2006/main">
  <p:tag name="KSO_WM_UNIT_TYPE" val="i"/>
  <p:tag name="KSO_WM_UNIT_INDEX" val="169"/>
  <p:tag name="KSO_WM_BEAUTIFY_FLAG" val="#wm#"/>
  <p:tag name="KSO_WM_TAG_VERSION" val="3.0"/>
  <p:tag name="KSO_WM_UNIT_ID" val="_11*i*1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8.xml><?xml version="1.0" encoding="utf-8"?>
<p:tagLst xmlns:p="http://schemas.openxmlformats.org/presentationml/2006/main">
  <p:tag name="KSO_WM_UNIT_TYPE" val="i"/>
  <p:tag name="KSO_WM_UNIT_INDEX" val="156"/>
  <p:tag name="KSO_WM_BEAUTIFY_FLAG" val="#wm#"/>
  <p:tag name="KSO_WM_TAG_VERSION" val="3.0"/>
  <p:tag name="KSO_WM_UNIT_ID" val="_11*i*1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9.xml><?xml version="1.0" encoding="utf-8"?>
<p:tagLst xmlns:p="http://schemas.openxmlformats.org/presentationml/2006/main">
  <p:tag name="KSO_WM_UNIT_TYPE" val="i"/>
  <p:tag name="KSO_WM_UNIT_INDEX" val="140"/>
  <p:tag name="KSO_WM_BEAUTIFY_FLAG" val="#wm#"/>
  <p:tag name="KSO_WM_TAG_VERSION" val="3.0"/>
  <p:tag name="KSO_WM_UNIT_ID" val="_11*i*1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0.xml><?xml version="1.0" encoding="utf-8"?>
<p:tagLst xmlns:p="http://schemas.openxmlformats.org/presentationml/2006/main">
  <p:tag name="KSO_WM_UNIT_TYPE" val="i"/>
  <p:tag name="KSO_WM_UNIT_INDEX" val="129"/>
  <p:tag name="KSO_WM_BEAUTIFY_FLAG" val="#wm#"/>
  <p:tag name="KSO_WM_TAG_VERSION" val="3.0"/>
  <p:tag name="KSO_WM_UNIT_ID" val="_11*i*1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1.xml><?xml version="1.0" encoding="utf-8"?>
<p:tagLst xmlns:p="http://schemas.openxmlformats.org/presentationml/2006/main">
  <p:tag name="KSO_WM_UNIT_TYPE" val="i"/>
  <p:tag name="KSO_WM_UNIT_INDEX" val="111"/>
  <p:tag name="KSO_WM_BEAUTIFY_FLAG" val="#wm#"/>
  <p:tag name="KSO_WM_TAG_VERSION" val="3.0"/>
  <p:tag name="KSO_WM_UNIT_ID" val="_11*i*1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2.xml><?xml version="1.0" encoding="utf-8"?>
<p:tagLst xmlns:p="http://schemas.openxmlformats.org/presentationml/2006/main">
  <p:tag name="KSO_WM_UNIT_TYPE" val="i"/>
  <p:tag name="KSO_WM_UNIT_INDEX" val="101"/>
  <p:tag name="KSO_WM_BEAUTIFY_FLAG" val="#wm#"/>
  <p:tag name="KSO_WM_TAG_VERSION" val="3.0"/>
  <p:tag name="KSO_WM_UNIT_ID" val="_11*i*1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3.xml><?xml version="1.0" encoding="utf-8"?>
<p:tagLst xmlns:p="http://schemas.openxmlformats.org/presentationml/2006/main">
  <p:tag name="KSO_WM_UNIT_TYPE" val="i"/>
  <p:tag name="KSO_WM_UNIT_INDEX" val="82"/>
  <p:tag name="KSO_WM_BEAUTIFY_FLAG" val="#wm#"/>
  <p:tag name="KSO_WM_TAG_VERSION" val="3.0"/>
  <p:tag name="KSO_WM_UNIT_ID" val="_11*i*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4.xml><?xml version="1.0" encoding="utf-8"?>
<p:tagLst xmlns:p="http://schemas.openxmlformats.org/presentationml/2006/main">
  <p:tag name="KSO_WM_UNIT_TYPE" val="i"/>
  <p:tag name="KSO_WM_UNIT_INDEX" val="75"/>
  <p:tag name="KSO_WM_BEAUTIFY_FLAG" val="#wm#"/>
  <p:tag name="KSO_WM_TAG_VERSION" val="3.0"/>
  <p:tag name="KSO_WM_UNIT_ID" val="_11*i*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5.xml><?xml version="1.0" encoding="utf-8"?>
<p:tagLst xmlns:p="http://schemas.openxmlformats.org/presentationml/2006/main">
  <p:tag name="KSO_WM_UNIT_TYPE" val="i"/>
  <p:tag name="KSO_WM_UNIT_INDEX" val="55"/>
  <p:tag name="KSO_WM_BEAUTIFY_FLAG" val="#wm#"/>
  <p:tag name="KSO_WM_TAG_VERSION" val="3.0"/>
  <p:tag name="KSO_WM_UNIT_ID" val="_11*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6.xml><?xml version="1.0" encoding="utf-8"?>
<p:tagLst xmlns:p="http://schemas.openxmlformats.org/presentationml/2006/main">
  <p:tag name="KSO_WM_UNIT_TYPE" val="i"/>
  <p:tag name="KSO_WM_UNIT_INDEX" val="49"/>
  <p:tag name="KSO_WM_BEAUTIFY_FLAG" val="#wm#"/>
  <p:tag name="KSO_WM_TAG_VERSION" val="3.0"/>
  <p:tag name="KSO_WM_UNIT_ID" val="_11*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7.xml><?xml version="1.0" encoding="utf-8"?>
<p:tagLst xmlns:p="http://schemas.openxmlformats.org/presentationml/2006/main">
  <p:tag name="KSO_WM_UNIT_TYPE" val="i"/>
  <p:tag name="KSO_WM_UNIT_INDEX" val="35"/>
  <p:tag name="KSO_WM_BEAUTIFY_FLAG" val="#wm#"/>
  <p:tag name="KSO_WM_TAG_VERSION" val="3.0"/>
  <p:tag name="KSO_WM_UNIT_ID" val="_11*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8.xml><?xml version="1.0" encoding="utf-8"?>
<p:tagLst xmlns:p="http://schemas.openxmlformats.org/presentationml/2006/main">
  <p:tag name="KSO_WM_UNIT_TYPE" val="i"/>
  <p:tag name="KSO_WM_UNIT_INDEX" val="321"/>
  <p:tag name="KSO_WM_BEAUTIFY_FLAG" val="#wm#"/>
  <p:tag name="KSO_WM_TAG_VERSION" val="3.0"/>
  <p:tag name="KSO_WM_UNIT_ID" val="_11*i*3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9.xml><?xml version="1.0" encoding="utf-8"?>
<p:tagLst xmlns:p="http://schemas.openxmlformats.org/presentationml/2006/main">
  <p:tag name="KSO_WM_UNIT_TYPE" val="i"/>
  <p:tag name="KSO_WM_UNIT_INDEX" val="317"/>
  <p:tag name="KSO_WM_BEAUTIFY_FLAG" val="#wm#"/>
  <p:tag name="KSO_WM_TAG_VERSION" val="3.0"/>
  <p:tag name="KSO_WM_UNIT_ID" val="_11*i*3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0.xml><?xml version="1.0" encoding="utf-8"?>
<p:tagLst xmlns:p="http://schemas.openxmlformats.org/presentationml/2006/main">
  <p:tag name="KSO_WM_UNIT_TYPE" val="i"/>
  <p:tag name="KSO_WM_UNIT_INDEX" val="298"/>
  <p:tag name="KSO_WM_BEAUTIFY_FLAG" val="#wm#"/>
  <p:tag name="KSO_WM_TAG_VERSION" val="3.0"/>
  <p:tag name="KSO_WM_UNIT_ID" val="_11*i*2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1.xml><?xml version="1.0" encoding="utf-8"?>
<p:tagLst xmlns:p="http://schemas.openxmlformats.org/presentationml/2006/main">
  <p:tag name="KSO_WM_UNIT_TYPE" val="i"/>
  <p:tag name="KSO_WM_UNIT_INDEX" val="289"/>
  <p:tag name="KSO_WM_BEAUTIFY_FLAG" val="#wm#"/>
  <p:tag name="KSO_WM_TAG_VERSION" val="3.0"/>
  <p:tag name="KSO_WM_UNIT_ID" val="_11*i*2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2.xml><?xml version="1.0" encoding="utf-8"?>
<p:tagLst xmlns:p="http://schemas.openxmlformats.org/presentationml/2006/main">
  <p:tag name="KSO_WM_UNIT_TYPE" val="i"/>
  <p:tag name="KSO_WM_UNIT_INDEX" val="269"/>
  <p:tag name="KSO_WM_BEAUTIFY_FLAG" val="#wm#"/>
  <p:tag name="KSO_WM_TAG_VERSION" val="3.0"/>
  <p:tag name="KSO_WM_UNIT_ID" val="_11*i*2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3.xml><?xml version="1.0" encoding="utf-8"?>
<p:tagLst xmlns:p="http://schemas.openxmlformats.org/presentationml/2006/main">
  <p:tag name="KSO_WM_UNIT_TYPE" val="i"/>
  <p:tag name="KSO_WM_UNIT_INDEX" val="259"/>
  <p:tag name="KSO_WM_BEAUTIFY_FLAG" val="#wm#"/>
  <p:tag name="KSO_WM_TAG_VERSION" val="3.0"/>
  <p:tag name="KSO_WM_UNIT_ID" val="_11*i*2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4.xml><?xml version="1.0" encoding="utf-8"?>
<p:tagLst xmlns:p="http://schemas.openxmlformats.org/presentationml/2006/main">
  <p:tag name="KSO_WM_UNIT_TYPE" val="i"/>
  <p:tag name="KSO_WM_UNIT_INDEX" val="240"/>
  <p:tag name="KSO_WM_BEAUTIFY_FLAG" val="#wm#"/>
  <p:tag name="KSO_WM_TAG_VERSION" val="3.0"/>
  <p:tag name="KSO_WM_UNIT_ID" val="_11*i*2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5.xml><?xml version="1.0" encoding="utf-8"?>
<p:tagLst xmlns:p="http://schemas.openxmlformats.org/presentationml/2006/main">
  <p:tag name="KSO_WM_UNIT_TYPE" val="i"/>
  <p:tag name="KSO_WM_UNIT_INDEX" val="228"/>
  <p:tag name="KSO_WM_BEAUTIFY_FLAG" val="#wm#"/>
  <p:tag name="KSO_WM_TAG_VERSION" val="3.0"/>
  <p:tag name="KSO_WM_UNIT_ID" val="_11*i*2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6.xml><?xml version="1.0" encoding="utf-8"?>
<p:tagLst xmlns:p="http://schemas.openxmlformats.org/presentationml/2006/main">
  <p:tag name="KSO_WM_UNIT_TYPE" val="i"/>
  <p:tag name="KSO_WM_UNIT_INDEX" val="212"/>
  <p:tag name="KSO_WM_BEAUTIFY_FLAG" val="#wm#"/>
  <p:tag name="KSO_WM_TAG_VERSION" val="3.0"/>
  <p:tag name="KSO_WM_UNIT_ID" val="_11*i*2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7.xml><?xml version="1.0" encoding="utf-8"?>
<p:tagLst xmlns:p="http://schemas.openxmlformats.org/presentationml/2006/main">
  <p:tag name="KSO_WM_UNIT_TYPE" val="i"/>
  <p:tag name="KSO_WM_UNIT_INDEX" val="198"/>
  <p:tag name="KSO_WM_BEAUTIFY_FLAG" val="#wm#"/>
  <p:tag name="KSO_WM_TAG_VERSION" val="3.0"/>
  <p:tag name="KSO_WM_UNIT_ID" val="_11*i*1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8.xml><?xml version="1.0" encoding="utf-8"?>
<p:tagLst xmlns:p="http://schemas.openxmlformats.org/presentationml/2006/main">
  <p:tag name="KSO_WM_UNIT_TYPE" val="i"/>
  <p:tag name="KSO_WM_UNIT_INDEX" val="179"/>
  <p:tag name="KSO_WM_BEAUTIFY_FLAG" val="#wm#"/>
  <p:tag name="KSO_WM_TAG_VERSION" val="3.0"/>
  <p:tag name="KSO_WM_UNIT_ID" val="_11*i*1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9.xml><?xml version="1.0" encoding="utf-8"?>
<p:tagLst xmlns:p="http://schemas.openxmlformats.org/presentationml/2006/main">
  <p:tag name="KSO_WM_UNIT_TYPE" val="i"/>
  <p:tag name="KSO_WM_UNIT_INDEX" val="167"/>
  <p:tag name="KSO_WM_BEAUTIFY_FLAG" val="#wm#"/>
  <p:tag name="KSO_WM_TAG_VERSION" val="3.0"/>
  <p:tag name="KSO_WM_UNIT_ID" val="_11*i*1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0.xml><?xml version="1.0" encoding="utf-8"?>
<p:tagLst xmlns:p="http://schemas.openxmlformats.org/presentationml/2006/main">
  <p:tag name="KSO_WM_UNIT_TYPE" val="i"/>
  <p:tag name="KSO_WM_UNIT_INDEX" val="153"/>
  <p:tag name="KSO_WM_BEAUTIFY_FLAG" val="#wm#"/>
  <p:tag name="KSO_WM_TAG_VERSION" val="3.0"/>
  <p:tag name="KSO_WM_UNIT_ID" val="_11*i*1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1.xml><?xml version="1.0" encoding="utf-8"?>
<p:tagLst xmlns:p="http://schemas.openxmlformats.org/presentationml/2006/main">
  <p:tag name="KSO_WM_UNIT_TYPE" val="i"/>
  <p:tag name="KSO_WM_UNIT_INDEX" val="134"/>
  <p:tag name="KSO_WM_BEAUTIFY_FLAG" val="#wm#"/>
  <p:tag name="KSO_WM_TAG_VERSION" val="3.0"/>
  <p:tag name="KSO_WM_UNIT_ID" val="_11*i*1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2.xml><?xml version="1.0" encoding="utf-8"?>
<p:tagLst xmlns:p="http://schemas.openxmlformats.org/presentationml/2006/main">
  <p:tag name="KSO_WM_UNIT_TYPE" val="i"/>
  <p:tag name="KSO_WM_UNIT_INDEX" val="122"/>
  <p:tag name="KSO_WM_BEAUTIFY_FLAG" val="#wm#"/>
  <p:tag name="KSO_WM_TAG_VERSION" val="3.0"/>
  <p:tag name="KSO_WM_UNIT_ID" val="_11*i*1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3.xml><?xml version="1.0" encoding="utf-8"?>
<p:tagLst xmlns:p="http://schemas.openxmlformats.org/presentationml/2006/main">
  <p:tag name="KSO_WM_UNIT_TYPE" val="i"/>
  <p:tag name="KSO_WM_UNIT_INDEX" val="102"/>
  <p:tag name="KSO_WM_BEAUTIFY_FLAG" val="#wm#"/>
  <p:tag name="KSO_WM_TAG_VERSION" val="3.0"/>
  <p:tag name="KSO_WM_UNIT_ID" val="_11*i*1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4.xml><?xml version="1.0" encoding="utf-8"?>
<p:tagLst xmlns:p="http://schemas.openxmlformats.org/presentationml/2006/main">
  <p:tag name="KSO_WM_UNIT_TYPE" val="i"/>
  <p:tag name="KSO_WM_UNIT_INDEX" val="91"/>
  <p:tag name="KSO_WM_BEAUTIFY_FLAG" val="#wm#"/>
  <p:tag name="KSO_WM_TAG_VERSION" val="3.0"/>
  <p:tag name="KSO_WM_UNIT_ID" val="_11*i*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5.xml><?xml version="1.0" encoding="utf-8"?>
<p:tagLst xmlns:p="http://schemas.openxmlformats.org/presentationml/2006/main">
  <p:tag name="KSO_WM_UNIT_TYPE" val="i"/>
  <p:tag name="KSO_WM_UNIT_INDEX" val="70"/>
  <p:tag name="KSO_WM_BEAUTIFY_FLAG" val="#wm#"/>
  <p:tag name="KSO_WM_TAG_VERSION" val="3.0"/>
  <p:tag name="KSO_WM_UNIT_ID" val="_11*i*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6.xml><?xml version="1.0" encoding="utf-8"?>
<p:tagLst xmlns:p="http://schemas.openxmlformats.org/presentationml/2006/main">
  <p:tag name="KSO_WM_UNIT_TYPE" val="i"/>
  <p:tag name="KSO_WM_UNIT_INDEX" val="62"/>
  <p:tag name="KSO_WM_BEAUTIFY_FLAG" val="#wm#"/>
  <p:tag name="KSO_WM_TAG_VERSION" val="3.0"/>
  <p:tag name="KSO_WM_UNIT_ID" val="_11*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7.xml><?xml version="1.0" encoding="utf-8"?>
<p:tagLst xmlns:p="http://schemas.openxmlformats.org/presentationml/2006/main">
  <p:tag name="KSO_WM_UNIT_TYPE" val="i"/>
  <p:tag name="KSO_WM_UNIT_INDEX" val="42"/>
  <p:tag name="KSO_WM_BEAUTIFY_FLAG" val="#wm#"/>
  <p:tag name="KSO_WM_TAG_VERSION" val="3.0"/>
  <p:tag name="KSO_WM_UNIT_ID" val="_11*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8.xml><?xml version="1.0" encoding="utf-8"?>
<p:tagLst xmlns:p="http://schemas.openxmlformats.org/presentationml/2006/main">
  <p:tag name="KSO_WM_UNIT_TYPE" val="i"/>
  <p:tag name="KSO_WM_UNIT_INDEX" val="38"/>
  <p:tag name="KSO_WM_BEAUTIFY_FLAG" val="#wm#"/>
  <p:tag name="KSO_WM_TAG_VERSION" val="3.0"/>
  <p:tag name="KSO_WM_UNIT_ID" val="_11*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9.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0.xml><?xml version="1.0" encoding="utf-8"?>
<p:tagLst xmlns:p="http://schemas.openxmlformats.org/presentationml/2006/main">
  <p:tag name="KSO_WM_UNIT_TYPE" val="i"/>
  <p:tag name="KSO_WM_UNIT_INDEX" val="335"/>
  <p:tag name="KSO_WM_BEAUTIFY_FLAG" val="#wm#"/>
  <p:tag name="KSO_WM_TAG_VERSION" val="3.0"/>
  <p:tag name="KSO_WM_UNIT_ID" val="_11*i*3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1.xml><?xml version="1.0" encoding="utf-8"?>
<p:tagLst xmlns:p="http://schemas.openxmlformats.org/presentationml/2006/main">
  <p:tag name="KSO_WM_UNIT_TYPE" val="i"/>
  <p:tag name="KSO_WM_UNIT_INDEX" val="328"/>
  <p:tag name="KSO_WM_BEAUTIFY_FLAG" val="#wm#"/>
  <p:tag name="KSO_WM_TAG_VERSION" val="3.0"/>
  <p:tag name="KSO_WM_UNIT_ID" val="_11*i*3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2.xml><?xml version="1.0" encoding="utf-8"?>
<p:tagLst xmlns:p="http://schemas.openxmlformats.org/presentationml/2006/main">
  <p:tag name="KSO_WM_UNIT_TYPE" val="i"/>
  <p:tag name="KSO_WM_UNIT_INDEX" val="311"/>
  <p:tag name="KSO_WM_BEAUTIFY_FLAG" val="#wm#"/>
  <p:tag name="KSO_WM_TAG_VERSION" val="3.0"/>
  <p:tag name="KSO_WM_UNIT_ID" val="_11*i*3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3.xml><?xml version="1.0" encoding="utf-8"?>
<p:tagLst xmlns:p="http://schemas.openxmlformats.org/presentationml/2006/main">
  <p:tag name="KSO_WM_UNIT_TYPE" val="i"/>
  <p:tag name="KSO_WM_UNIT_INDEX" val="304"/>
  <p:tag name="KSO_WM_BEAUTIFY_FLAG" val="#wm#"/>
  <p:tag name="KSO_WM_TAG_VERSION" val="3.0"/>
  <p:tag name="KSO_WM_UNIT_ID" val="_11*i*3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4.xml><?xml version="1.0" encoding="utf-8"?>
<p:tagLst xmlns:p="http://schemas.openxmlformats.org/presentationml/2006/main">
  <p:tag name="KSO_WM_UNIT_TYPE" val="i"/>
  <p:tag name="KSO_WM_UNIT_INDEX" val="280"/>
  <p:tag name="KSO_WM_BEAUTIFY_FLAG" val="#wm#"/>
  <p:tag name="KSO_WM_TAG_VERSION" val="3.0"/>
  <p:tag name="KSO_WM_UNIT_ID" val="_11*i*2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5.xml><?xml version="1.0" encoding="utf-8"?>
<p:tagLst xmlns:p="http://schemas.openxmlformats.org/presentationml/2006/main">
  <p:tag name="KSO_WM_UNIT_TYPE" val="i"/>
  <p:tag name="KSO_WM_UNIT_INDEX" val="270"/>
  <p:tag name="KSO_WM_BEAUTIFY_FLAG" val="#wm#"/>
  <p:tag name="KSO_WM_TAG_VERSION" val="3.0"/>
  <p:tag name="KSO_WM_UNIT_ID" val="_11*i*2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6.xml><?xml version="1.0" encoding="utf-8"?>
<p:tagLst xmlns:p="http://schemas.openxmlformats.org/presentationml/2006/main">
  <p:tag name="KSO_WM_UNIT_TYPE" val="i"/>
  <p:tag name="KSO_WM_UNIT_INDEX" val="248"/>
  <p:tag name="KSO_WM_BEAUTIFY_FLAG" val="#wm#"/>
  <p:tag name="KSO_WM_TAG_VERSION" val="3.0"/>
  <p:tag name="KSO_WM_UNIT_ID" val="_11*i*2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7.xml><?xml version="1.0" encoding="utf-8"?>
<p:tagLst xmlns:p="http://schemas.openxmlformats.org/presentationml/2006/main">
  <p:tag name="KSO_WM_UNIT_TYPE" val="i"/>
  <p:tag name="KSO_WM_UNIT_INDEX" val="234"/>
  <p:tag name="KSO_WM_BEAUTIFY_FLAG" val="#wm#"/>
  <p:tag name="KSO_WM_TAG_VERSION" val="3.0"/>
  <p:tag name="KSO_WM_UNIT_ID" val="_11*i*2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8.xml><?xml version="1.0" encoding="utf-8"?>
<p:tagLst xmlns:p="http://schemas.openxmlformats.org/presentationml/2006/main">
  <p:tag name="KSO_WM_UNIT_TYPE" val="i"/>
  <p:tag name="KSO_WM_UNIT_INDEX" val="215"/>
  <p:tag name="KSO_WM_BEAUTIFY_FLAG" val="#wm#"/>
  <p:tag name="KSO_WM_TAG_VERSION" val="3.0"/>
  <p:tag name="KSO_WM_UNIT_ID" val="_11*i*2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9.xml><?xml version="1.0" encoding="utf-8"?>
<p:tagLst xmlns:p="http://schemas.openxmlformats.org/presentationml/2006/main">
  <p:tag name="KSO_WM_UNIT_TYPE" val="i"/>
  <p:tag name="KSO_WM_UNIT_INDEX" val="200"/>
  <p:tag name="KSO_WM_BEAUTIFY_FLAG" val="#wm#"/>
  <p:tag name="KSO_WM_TAG_VERSION" val="3.0"/>
  <p:tag name="KSO_WM_UNIT_ID" val="_11*i*2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0.xml><?xml version="1.0" encoding="utf-8"?>
<p:tagLst xmlns:p="http://schemas.openxmlformats.org/presentationml/2006/main">
  <p:tag name="KSO_WM_UNIT_TYPE" val="i"/>
  <p:tag name="KSO_WM_UNIT_INDEX" val="178"/>
  <p:tag name="KSO_WM_BEAUTIFY_FLAG" val="#wm#"/>
  <p:tag name="KSO_WM_TAG_VERSION" val="3.0"/>
  <p:tag name="KSO_WM_UNIT_ID" val="_11*i*1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1.xml><?xml version="1.0" encoding="utf-8"?>
<p:tagLst xmlns:p="http://schemas.openxmlformats.org/presentationml/2006/main">
  <p:tag name="KSO_WM_UNIT_TYPE" val="i"/>
  <p:tag name="KSO_WM_UNIT_INDEX" val="165"/>
  <p:tag name="KSO_WM_BEAUTIFY_FLAG" val="#wm#"/>
  <p:tag name="KSO_WM_TAG_VERSION" val="3.0"/>
  <p:tag name="KSO_WM_UNIT_ID" val="_11*i*1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2.xml><?xml version="1.0" encoding="utf-8"?>
<p:tagLst xmlns:p="http://schemas.openxmlformats.org/presentationml/2006/main">
  <p:tag name="KSO_WM_UNIT_TYPE" val="i"/>
  <p:tag name="KSO_WM_UNIT_INDEX" val="149"/>
  <p:tag name="KSO_WM_BEAUTIFY_FLAG" val="#wm#"/>
  <p:tag name="KSO_WM_TAG_VERSION" val="3.0"/>
  <p:tag name="KSO_WM_UNIT_ID" val="_11*i*1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3.xml><?xml version="1.0" encoding="utf-8"?>
<p:tagLst xmlns:p="http://schemas.openxmlformats.org/presentationml/2006/main">
  <p:tag name="KSO_WM_UNIT_TYPE" val="i"/>
  <p:tag name="KSO_WM_UNIT_INDEX" val="127"/>
  <p:tag name="KSO_WM_BEAUTIFY_FLAG" val="#wm#"/>
  <p:tag name="KSO_WM_TAG_VERSION" val="3.0"/>
  <p:tag name="KSO_WM_UNIT_ID" val="_11*i*1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4.xml><?xml version="1.0" encoding="utf-8"?>
<p:tagLst xmlns:p="http://schemas.openxmlformats.org/presentationml/2006/main">
  <p:tag name="KSO_WM_UNIT_TYPE" val="i"/>
  <p:tag name="KSO_WM_UNIT_INDEX" val="113"/>
  <p:tag name="KSO_WM_BEAUTIFY_FLAG" val="#wm#"/>
  <p:tag name="KSO_WM_TAG_VERSION" val="3.0"/>
  <p:tag name="KSO_WM_UNIT_ID" val="_11*i*1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5.xml><?xml version="1.0" encoding="utf-8"?>
<p:tagLst xmlns:p="http://schemas.openxmlformats.org/presentationml/2006/main">
  <p:tag name="KSO_WM_UNIT_TYPE" val="i"/>
  <p:tag name="KSO_WM_UNIT_INDEX" val="89"/>
  <p:tag name="KSO_WM_BEAUTIFY_FLAG" val="#wm#"/>
  <p:tag name="KSO_WM_TAG_VERSION" val="3.0"/>
  <p:tag name="KSO_WM_UNIT_ID" val="_11*i*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6.xml><?xml version="1.0" encoding="utf-8"?>
<p:tagLst xmlns:p="http://schemas.openxmlformats.org/presentationml/2006/main">
  <p:tag name="KSO_WM_UNIT_TYPE" val="i"/>
  <p:tag name="KSO_WM_UNIT_INDEX" val="79"/>
  <p:tag name="KSO_WM_BEAUTIFY_FLAG" val="#wm#"/>
  <p:tag name="KSO_WM_TAG_VERSION" val="3.0"/>
  <p:tag name="KSO_WM_UNIT_ID" val="_11*i*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7.xml><?xml version="1.0" encoding="utf-8"?>
<p:tagLst xmlns:p="http://schemas.openxmlformats.org/presentationml/2006/main">
  <p:tag name="KSO_WM_UNIT_TYPE" val="i"/>
  <p:tag name="KSO_WM_UNIT_INDEX" val="53"/>
  <p:tag name="KSO_WM_BEAUTIFY_FLAG" val="#wm#"/>
  <p:tag name="KSO_WM_TAG_VERSION" val="3.0"/>
  <p:tag name="KSO_WM_UNIT_ID" val="_11*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8.xml><?xml version="1.0" encoding="utf-8"?>
<p:tagLst xmlns:p="http://schemas.openxmlformats.org/presentationml/2006/main">
  <p:tag name="KSO_WM_UNIT_TYPE" val="i"/>
  <p:tag name="KSO_WM_UNIT_INDEX" val="47"/>
  <p:tag name="KSO_WM_BEAUTIFY_FLAG" val="#wm#"/>
  <p:tag name="KSO_WM_TAG_VERSION" val="3.0"/>
  <p:tag name="KSO_WM_UNIT_ID" val="_11*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9.xml><?xml version="1.0" encoding="utf-8"?>
<p:tagLst xmlns:p="http://schemas.openxmlformats.org/presentationml/2006/main">
  <p:tag name="KSO_WM_UNIT_TYPE" val="i"/>
  <p:tag name="KSO_WM_UNIT_INDEX" val="30"/>
  <p:tag name="KSO_WM_BEAUTIFY_FLAG" val="#wm#"/>
  <p:tag name="KSO_WM_TAG_VERSION" val="3.0"/>
  <p:tag name="KSO_WM_UNIT_ID" val="_1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0.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1.xml><?xml version="1.0" encoding="utf-8"?>
<p:tagLst xmlns:p="http://schemas.openxmlformats.org/presentationml/2006/main">
  <p:tag name="KSO_WM_UNIT_TYPE" val="i"/>
  <p:tag name="KSO_WM_UNIT_INDEX" val="324"/>
  <p:tag name="KSO_WM_BEAUTIFY_FLAG" val="#wm#"/>
  <p:tag name="KSO_WM_TAG_VERSION" val="3.0"/>
  <p:tag name="KSO_WM_UNIT_ID" val="_11*i*3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2.xml><?xml version="1.0" encoding="utf-8"?>
<p:tagLst xmlns:p="http://schemas.openxmlformats.org/presentationml/2006/main">
  <p:tag name="KSO_WM_UNIT_TYPE" val="i"/>
  <p:tag name="KSO_WM_UNIT_INDEX" val="320"/>
  <p:tag name="KSO_WM_BEAUTIFY_FLAG" val="#wm#"/>
  <p:tag name="KSO_WM_TAG_VERSION" val="3.0"/>
  <p:tag name="KSO_WM_UNIT_ID" val="_11*i*3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3.xml><?xml version="1.0" encoding="utf-8"?>
<p:tagLst xmlns:p="http://schemas.openxmlformats.org/presentationml/2006/main">
  <p:tag name="KSO_WM_UNIT_TYPE" val="i"/>
  <p:tag name="KSO_WM_UNIT_INDEX" val="296"/>
  <p:tag name="KSO_WM_BEAUTIFY_FLAG" val="#wm#"/>
  <p:tag name="KSO_WM_TAG_VERSION" val="3.0"/>
  <p:tag name="KSO_WM_UNIT_ID" val="_11*i*2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4.xml><?xml version="1.0" encoding="utf-8"?>
<p:tagLst xmlns:p="http://schemas.openxmlformats.org/presentationml/2006/main">
  <p:tag name="KSO_WM_UNIT_TYPE" val="i"/>
  <p:tag name="KSO_WM_UNIT_INDEX" val="284"/>
  <p:tag name="KSO_WM_BEAUTIFY_FLAG" val="#wm#"/>
  <p:tag name="KSO_WM_TAG_VERSION" val="3.0"/>
  <p:tag name="KSO_WM_UNIT_ID" val="_11*i*2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5.xml><?xml version="1.0" encoding="utf-8"?>
<p:tagLst xmlns:p="http://schemas.openxmlformats.org/presentationml/2006/main">
  <p:tag name="KSO_WM_UNIT_TYPE" val="i"/>
  <p:tag name="KSO_WM_UNIT_INDEX" val="257"/>
  <p:tag name="KSO_WM_BEAUTIFY_FLAG" val="#wm#"/>
  <p:tag name="KSO_WM_TAG_VERSION" val="3.0"/>
  <p:tag name="KSO_WM_UNIT_ID" val="_11*i*2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6.xml><?xml version="1.0" encoding="utf-8"?>
<p:tagLst xmlns:p="http://schemas.openxmlformats.org/presentationml/2006/main">
  <p:tag name="KSO_WM_UNIT_TYPE" val="i"/>
  <p:tag name="KSO_WM_UNIT_INDEX" val="243"/>
  <p:tag name="KSO_WM_BEAUTIFY_FLAG" val="#wm#"/>
  <p:tag name="KSO_WM_TAG_VERSION" val="3.0"/>
  <p:tag name="KSO_WM_UNIT_ID" val="_11*i*2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7.xml><?xml version="1.0" encoding="utf-8"?>
<p:tagLst xmlns:p="http://schemas.openxmlformats.org/presentationml/2006/main">
  <p:tag name="KSO_WM_UNIT_TYPE" val="i"/>
  <p:tag name="KSO_WM_UNIT_INDEX" val="220"/>
  <p:tag name="KSO_WM_BEAUTIFY_FLAG" val="#wm#"/>
  <p:tag name="KSO_WM_TAG_VERSION" val="3.0"/>
  <p:tag name="KSO_WM_UNIT_ID" val="_11*i*2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8.xml><?xml version="1.0" encoding="utf-8"?>
<p:tagLst xmlns:p="http://schemas.openxmlformats.org/presentationml/2006/main">
  <p:tag name="KSO_WM_UNIT_TYPE" val="i"/>
  <p:tag name="KSO_WM_UNIT_INDEX" val="202"/>
  <p:tag name="KSO_WM_BEAUTIFY_FLAG" val="#wm#"/>
  <p:tag name="KSO_WM_TAG_VERSION" val="3.0"/>
  <p:tag name="KSO_WM_UNIT_ID" val="_11*i*2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9.xml><?xml version="1.0" encoding="utf-8"?>
<p:tagLst xmlns:p="http://schemas.openxmlformats.org/presentationml/2006/main">
  <p:tag name="KSO_WM_UNIT_TYPE" val="i"/>
  <p:tag name="KSO_WM_UNIT_INDEX" val="177"/>
  <p:tag name="KSO_WM_BEAUTIFY_FLAG" val="#wm#"/>
  <p:tag name="KSO_WM_TAG_VERSION" val="3.0"/>
  <p:tag name="KSO_WM_UNIT_ID" val="_11*i*1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0.xml><?xml version="1.0" encoding="utf-8"?>
<p:tagLst xmlns:p="http://schemas.openxmlformats.org/presentationml/2006/main">
  <p:tag name="KSO_WM_UNIT_TYPE" val="i"/>
  <p:tag name="KSO_WM_UNIT_INDEX" val="163"/>
  <p:tag name="KSO_WM_BEAUTIFY_FLAG" val="#wm#"/>
  <p:tag name="KSO_WM_TAG_VERSION" val="3.0"/>
  <p:tag name="KSO_WM_UNIT_ID" val="_11*i*1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1.xml><?xml version="1.0" encoding="utf-8"?>
<p:tagLst xmlns:p="http://schemas.openxmlformats.org/presentationml/2006/main">
  <p:tag name="KSO_WM_UNIT_TYPE" val="i"/>
  <p:tag name="KSO_WM_UNIT_INDEX" val="142"/>
  <p:tag name="KSO_WM_BEAUTIFY_FLAG" val="#wm#"/>
  <p:tag name="KSO_WM_TAG_VERSION" val="3.0"/>
  <p:tag name="KSO_WM_UNIT_ID" val="_11*i*1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2.xml><?xml version="1.0" encoding="utf-8"?>
<p:tagLst xmlns:p="http://schemas.openxmlformats.org/presentationml/2006/main">
  <p:tag name="KSO_WM_UNIT_TYPE" val="i"/>
  <p:tag name="KSO_WM_UNIT_INDEX" val="117"/>
  <p:tag name="KSO_WM_BEAUTIFY_FLAG" val="#wm#"/>
  <p:tag name="KSO_WM_TAG_VERSION" val="3.0"/>
  <p:tag name="KSO_WM_UNIT_ID" val="_11*i*1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3.xml><?xml version="1.0" encoding="utf-8"?>
<p:tagLst xmlns:p="http://schemas.openxmlformats.org/presentationml/2006/main">
  <p:tag name="KSO_WM_UNIT_TYPE" val="i"/>
  <p:tag name="KSO_WM_UNIT_INDEX" val="103"/>
  <p:tag name="KSO_WM_BEAUTIFY_FLAG" val="#wm#"/>
  <p:tag name="KSO_WM_TAG_VERSION" val="3.0"/>
  <p:tag name="KSO_WM_UNIT_ID" val="_11*i*1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4.xml><?xml version="1.0" encoding="utf-8"?>
<p:tagLst xmlns:p="http://schemas.openxmlformats.org/presentationml/2006/main">
  <p:tag name="KSO_WM_UNIT_TYPE" val="i"/>
  <p:tag name="KSO_WM_UNIT_INDEX" val="74"/>
  <p:tag name="KSO_WM_BEAUTIFY_FLAG" val="#wm#"/>
  <p:tag name="KSO_WM_TAG_VERSION" val="3.0"/>
  <p:tag name="KSO_WM_UNIT_ID" val="_11*i*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5.xml><?xml version="1.0" encoding="utf-8"?>
<p:tagLst xmlns:p="http://schemas.openxmlformats.org/presentationml/2006/main">
  <p:tag name="KSO_WM_UNIT_TYPE" val="i"/>
  <p:tag name="KSO_WM_UNIT_INDEX" val="64"/>
  <p:tag name="KSO_WM_BEAUTIFY_FLAG" val="#wm#"/>
  <p:tag name="KSO_WM_TAG_VERSION" val="3.0"/>
  <p:tag name="KSO_WM_UNIT_ID" val="_11*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6.xml><?xml version="1.0" encoding="utf-8"?>
<p:tagLst xmlns:p="http://schemas.openxmlformats.org/presentationml/2006/main">
  <p:tag name="KSO_WM_UNIT_TYPE" val="i"/>
  <p:tag name="KSO_WM_UNIT_INDEX" val="37"/>
  <p:tag name="KSO_WM_BEAUTIFY_FLAG" val="#wm#"/>
  <p:tag name="KSO_WM_TAG_VERSION" val="3.0"/>
  <p:tag name="KSO_WM_UNIT_ID" val="_11*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7.xml><?xml version="1.0" encoding="utf-8"?>
<p:tagLst xmlns:p="http://schemas.openxmlformats.org/presentationml/2006/main">
  <p:tag name="KSO_WM_UNIT_TYPE" val="i"/>
  <p:tag name="KSO_WM_UNIT_INDEX" val="33"/>
  <p:tag name="KSO_WM_BEAUTIFY_FLAG" val="#wm#"/>
  <p:tag name="KSO_WM_TAG_VERSION" val="3.0"/>
  <p:tag name="KSO_WM_UNIT_ID" val="_11*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8.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9.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0.xml><?xml version="1.0" encoding="utf-8"?>
<p:tagLst xmlns:p="http://schemas.openxmlformats.org/presentationml/2006/main">
  <p:tag name="KSO_WM_UNIT_TYPE" val="i"/>
  <p:tag name="KSO_WM_UNIT_INDEX" val="313"/>
  <p:tag name="KSO_WM_BEAUTIFY_FLAG" val="#wm#"/>
  <p:tag name="KSO_WM_TAG_VERSION" val="3.0"/>
  <p:tag name="KSO_WM_UNIT_ID" val="_11*i*3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1.xml><?xml version="1.0" encoding="utf-8"?>
<p:tagLst xmlns:p="http://schemas.openxmlformats.org/presentationml/2006/main">
  <p:tag name="KSO_WM_UNIT_TYPE" val="i"/>
  <p:tag name="KSO_WM_UNIT_INDEX" val="302"/>
  <p:tag name="KSO_WM_BEAUTIFY_FLAG" val="#wm#"/>
  <p:tag name="KSO_WM_TAG_VERSION" val="3.0"/>
  <p:tag name="KSO_WM_UNIT_ID" val="_11*i*3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2.xml><?xml version="1.0" encoding="utf-8"?>
<p:tagLst xmlns:p="http://schemas.openxmlformats.org/presentationml/2006/main">
  <p:tag name="KSO_WM_UNIT_TYPE" val="i"/>
  <p:tag name="KSO_WM_UNIT_INDEX" val="271"/>
  <p:tag name="KSO_WM_BEAUTIFY_FLAG" val="#wm#"/>
  <p:tag name="KSO_WM_TAG_VERSION" val="3.0"/>
  <p:tag name="KSO_WM_UNIT_ID" val="_11*i*2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3.xml><?xml version="1.0" encoding="utf-8"?>
<p:tagLst xmlns:p="http://schemas.openxmlformats.org/presentationml/2006/main">
  <p:tag name="KSO_WM_UNIT_TYPE" val="i"/>
  <p:tag name="KSO_WM_UNIT_INDEX" val="255"/>
  <p:tag name="KSO_WM_BEAUTIFY_FLAG" val="#wm#"/>
  <p:tag name="KSO_WM_TAG_VERSION" val="3.0"/>
  <p:tag name="KSO_WM_UNIT_ID" val="_11*i*2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4.xml><?xml version="1.0" encoding="utf-8"?>
<p:tagLst xmlns:p="http://schemas.openxmlformats.org/presentationml/2006/main">
  <p:tag name="KSO_WM_UNIT_TYPE" val="i"/>
  <p:tag name="KSO_WM_UNIT_INDEX" val="226"/>
  <p:tag name="KSO_WM_BEAUTIFY_FLAG" val="#wm#"/>
  <p:tag name="KSO_WM_TAG_VERSION" val="3.0"/>
  <p:tag name="KSO_WM_UNIT_ID" val="_11*i*2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5.xml><?xml version="1.0" encoding="utf-8"?>
<p:tagLst xmlns:p="http://schemas.openxmlformats.org/presentationml/2006/main">
  <p:tag name="KSO_WM_UNIT_TYPE" val="i"/>
  <p:tag name="KSO_WM_UNIT_INDEX" val="207"/>
  <p:tag name="KSO_WM_BEAUTIFY_FLAG" val="#wm#"/>
  <p:tag name="KSO_WM_TAG_VERSION" val="3.0"/>
  <p:tag name="KSO_WM_UNIT_ID" val="_11*i*2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6.xml><?xml version="1.0" encoding="utf-8"?>
<p:tagLst xmlns:p="http://schemas.openxmlformats.org/presentationml/2006/main">
  <p:tag name="KSO_WM_UNIT_TYPE" val="i"/>
  <p:tag name="KSO_WM_UNIT_INDEX" val="176"/>
  <p:tag name="KSO_WM_BEAUTIFY_FLAG" val="#wm#"/>
  <p:tag name="KSO_WM_TAG_VERSION" val="3.0"/>
  <p:tag name="KSO_WM_UNIT_ID" val="_11*i*1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7.xml><?xml version="1.0" encoding="utf-8"?>
<p:tagLst xmlns:p="http://schemas.openxmlformats.org/presentationml/2006/main">
  <p:tag name="KSO_WM_UNIT_TYPE" val="i"/>
  <p:tag name="KSO_WM_UNIT_INDEX" val="157"/>
  <p:tag name="KSO_WM_BEAUTIFY_FLAG" val="#wm#"/>
  <p:tag name="KSO_WM_TAG_VERSION" val="3.0"/>
  <p:tag name="KSO_WM_UNIT_ID" val="_11*i*1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8.xml><?xml version="1.0" encoding="utf-8"?>
<p:tagLst xmlns:p="http://schemas.openxmlformats.org/presentationml/2006/main">
  <p:tag name="KSO_WM_UNIT_TYPE" val="i"/>
  <p:tag name="KSO_WM_UNIT_INDEX" val="135"/>
  <p:tag name="KSO_WM_BEAUTIFY_FLAG" val="#wm#"/>
  <p:tag name="KSO_WM_TAG_VERSION" val="3.0"/>
  <p:tag name="KSO_WM_UNIT_ID" val="_11*i*1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9.xml><?xml version="1.0" encoding="utf-8"?>
<p:tagLst xmlns:p="http://schemas.openxmlformats.org/presentationml/2006/main">
  <p:tag name="KSO_WM_UNIT_TYPE" val="i"/>
  <p:tag name="KSO_WM_UNIT_INDEX" val="104"/>
  <p:tag name="KSO_WM_BEAUTIFY_FLAG" val="#wm#"/>
  <p:tag name="KSO_WM_TAG_VERSION" val="3.0"/>
  <p:tag name="KSO_WM_UNIT_ID" val="_11*i*1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0.xml><?xml version="1.0" encoding="utf-8"?>
<p:tagLst xmlns:p="http://schemas.openxmlformats.org/presentationml/2006/main">
  <p:tag name="KSO_WM_UNIT_TYPE" val="i"/>
  <p:tag name="KSO_WM_UNIT_INDEX" val="86"/>
  <p:tag name="KSO_WM_BEAUTIFY_FLAG" val="#wm#"/>
  <p:tag name="KSO_WM_TAG_VERSION" val="3.0"/>
  <p:tag name="KSO_WM_UNIT_ID" val="_11*i*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1.xml><?xml version="1.0" encoding="utf-8"?>
<p:tagLst xmlns:p="http://schemas.openxmlformats.org/presentationml/2006/main">
  <p:tag name="KSO_WM_UNIT_TYPE" val="i"/>
  <p:tag name="KSO_WM_UNIT_INDEX" val="51"/>
  <p:tag name="KSO_WM_BEAUTIFY_FLAG" val="#wm#"/>
  <p:tag name="KSO_WM_TAG_VERSION" val="3.0"/>
  <p:tag name="KSO_WM_UNIT_ID" val="_11*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2.xml><?xml version="1.0" encoding="utf-8"?>
<p:tagLst xmlns:p="http://schemas.openxmlformats.org/presentationml/2006/main">
  <p:tag name="KSO_WM_UNIT_TYPE" val="i"/>
  <p:tag name="KSO_WM_UNIT_INDEX" val="43"/>
  <p:tag name="KSO_WM_BEAUTIFY_FLAG" val="#wm#"/>
  <p:tag name="KSO_WM_TAG_VERSION" val="3.0"/>
  <p:tag name="KSO_WM_UNIT_ID" val="_11*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3.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4.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5.xml><?xml version="1.0" encoding="utf-8"?>
<p:tagLst xmlns:p="http://schemas.openxmlformats.org/presentationml/2006/main">
  <p:tag name="KSO_WM_UNIT_TYPE" val="i"/>
  <p:tag name="KSO_WM_UNIT_INDEX" val="330"/>
  <p:tag name="KSO_WM_BEAUTIFY_FLAG" val="#wm#"/>
  <p:tag name="KSO_WM_TAG_VERSION" val="3.0"/>
  <p:tag name="KSO_WM_UNIT_ID" val="_11*i*3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6.xml><?xml version="1.0" encoding="utf-8"?>
<p:tagLst xmlns:p="http://schemas.openxmlformats.org/presentationml/2006/main">
  <p:tag name="KSO_WM_UNIT_TYPE" val="i"/>
  <p:tag name="KSO_WM_UNIT_INDEX" val="288"/>
  <p:tag name="KSO_WM_BEAUTIFY_FLAG" val="#wm#"/>
  <p:tag name="KSO_WM_TAG_VERSION" val="3.0"/>
  <p:tag name="KSO_WM_UNIT_ID" val="_11*i*2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7.xml><?xml version="1.0" encoding="utf-8"?>
<p:tagLst xmlns:p="http://schemas.openxmlformats.org/presentationml/2006/main">
  <p:tag name="KSO_WM_UNIT_TYPE" val="i"/>
  <p:tag name="KSO_WM_UNIT_INDEX" val="235"/>
  <p:tag name="KSO_WM_BEAUTIFY_FLAG" val="#wm#"/>
  <p:tag name="KSO_WM_TAG_VERSION" val="3.0"/>
  <p:tag name="KSO_WM_UNIT_ID" val="_11*i*2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8.xml><?xml version="1.0" encoding="utf-8"?>
<p:tagLst xmlns:p="http://schemas.openxmlformats.org/presentationml/2006/main">
  <p:tag name="KSO_WM_UNIT_TYPE" val="i"/>
  <p:tag name="KSO_WM_UNIT_INDEX" val="175"/>
  <p:tag name="KSO_WM_BEAUTIFY_FLAG" val="#wm#"/>
  <p:tag name="KSO_WM_TAG_VERSION" val="3.0"/>
  <p:tag name="KSO_WM_UNIT_ID" val="_11*i*1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9.xml><?xml version="1.0" encoding="utf-8"?>
<p:tagLst xmlns:p="http://schemas.openxmlformats.org/presentationml/2006/main">
  <p:tag name="KSO_WM_UNIT_TYPE" val="i"/>
  <p:tag name="KSO_WM_UNIT_INDEX" val="124"/>
  <p:tag name="KSO_WM_BEAUTIFY_FLAG" val="#wm#"/>
  <p:tag name="KSO_WM_TAG_VERSION" val="3.0"/>
  <p:tag name="KSO_WM_UNIT_ID" val="_11*i*1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0.xml><?xml version="1.0" encoding="utf-8"?>
<p:tagLst xmlns:p="http://schemas.openxmlformats.org/presentationml/2006/main">
  <p:tag name="KSO_WM_UNIT_TYPE" val="i"/>
  <p:tag name="KSO_WM_UNIT_INDEX" val="66"/>
  <p:tag name="KSO_WM_BEAUTIFY_FLAG" val="#wm#"/>
  <p:tag name="KSO_WM_TAG_VERSION" val="3.0"/>
  <p:tag name="KSO_WM_UNIT_ID" val="_11*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1.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2.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3.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4.xml><?xml version="1.0" encoding="utf-8"?>
<p:tagLst xmlns:p="http://schemas.openxmlformats.org/presentationml/2006/main">
  <p:tag name="KSO_WM_UNIT_TYPE" val="i"/>
  <p:tag name="KSO_WM_UNIT_INDEX" val="116"/>
  <p:tag name="KSO_WM_BEAUTIFY_FLAG" val="#wm#"/>
  <p:tag name="KSO_WM_TAG_VERSION" val="3.0"/>
  <p:tag name="KSO_WM_UNIT_ID" val="_11*i*1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5.xml><?xml version="1.0" encoding="utf-8"?>
<p:tagLst xmlns:p="http://schemas.openxmlformats.org/presentationml/2006/main">
  <p:tag name="KSO_WM_UNIT_TYPE" val="i"/>
  <p:tag name="KSO_WM_UNIT_INDEX" val="150"/>
  <p:tag name="KSO_WM_BEAUTIFY_FLAG" val="#wm#"/>
  <p:tag name="KSO_WM_TAG_VERSION" val="3.0"/>
  <p:tag name="KSO_WM_UNIT_ID" val="_11*i*1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6.xml><?xml version="1.0" encoding="utf-8"?>
<p:tagLst xmlns:p="http://schemas.openxmlformats.org/presentationml/2006/main">
  <p:tag name="KSO_WM_UNIT_TYPE" val="i"/>
  <p:tag name="KSO_WM_UNIT_INDEX" val="90"/>
  <p:tag name="KSO_WM_BEAUTIFY_FLAG" val="#wm#"/>
  <p:tag name="KSO_WM_TAG_VERSION" val="3.0"/>
  <p:tag name="KSO_WM_UNIT_ID" val="_11*i*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7.xml><?xml version="1.0" encoding="utf-8"?>
<p:tagLst xmlns:p="http://schemas.openxmlformats.org/presentationml/2006/main">
  <p:tag name="KSO_WM_UNIT_TYPE" val="i"/>
  <p:tag name="KSO_WM_UNIT_INDEX" val="145"/>
  <p:tag name="KSO_WM_BEAUTIFY_FLAG" val="#wm#"/>
  <p:tag name="KSO_WM_TAG_VERSION" val="3.0"/>
  <p:tag name="KSO_WM_UNIT_ID" val="_11*i*1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8.xml><?xml version="1.0" encoding="utf-8"?>
<p:tagLst xmlns:p="http://schemas.openxmlformats.org/presentationml/2006/main">
  <p:tag name="KSO_WM_UNIT_TYPE" val="i"/>
  <p:tag name="KSO_WM_UNIT_INDEX" val="94"/>
  <p:tag name="KSO_WM_BEAUTIFY_FLAG" val="#wm#"/>
  <p:tag name="KSO_WM_TAG_VERSION" val="3.0"/>
  <p:tag name="KSO_WM_UNIT_ID" val="_11*i*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9.xml><?xml version="1.0" encoding="utf-8"?>
<p:tagLst xmlns:p="http://schemas.openxmlformats.org/presentationml/2006/main">
  <p:tag name="KSO_WM_UNIT_TYPE" val="i"/>
  <p:tag name="KSO_WM_UNIT_INDEX" val="147"/>
  <p:tag name="KSO_WM_BEAUTIFY_FLAG" val="#wm#"/>
  <p:tag name="KSO_WM_TAG_VERSION" val="3.0"/>
  <p:tag name="KSO_WM_UNIT_ID" val="_11*i*1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0.xml><?xml version="1.0" encoding="utf-8"?>
<p:tagLst xmlns:p="http://schemas.openxmlformats.org/presentationml/2006/main">
  <p:tag name="KSO_WM_UNIT_TYPE" val="i"/>
  <p:tag name="KSO_WM_UNIT_INDEX" val="292"/>
  <p:tag name="KSO_WM_BEAUTIFY_FLAG" val="#wm#"/>
  <p:tag name="KSO_WM_TAG_VERSION" val="3.0"/>
  <p:tag name="KSO_WM_UNIT_ID" val="_11*i*2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1.xml><?xml version="1.0" encoding="utf-8"?>
<p:tagLst xmlns:p="http://schemas.openxmlformats.org/presentationml/2006/main">
  <p:tag name="KSO_WM_UNIT_TYPE" val="i"/>
  <p:tag name="KSO_WM_UNIT_INDEX" val="24"/>
  <p:tag name="KSO_WM_BEAUTIFY_FLAG" val="#wm#"/>
  <p:tag name="KSO_WM_TAG_VERSION" val="3.0"/>
  <p:tag name="KSO_WM_UNIT_ID" val="_1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2.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3.xml><?xml version="1.0" encoding="utf-8"?>
<p:tagLst xmlns:p="http://schemas.openxmlformats.org/presentationml/2006/main">
  <p:tag name="KSO_WM_UNIT_TYPE" val="i"/>
  <p:tag name="KSO_WM_UNIT_INDEX" val="332"/>
  <p:tag name="KSO_WM_BEAUTIFY_FLAG" val="#wm#"/>
  <p:tag name="KSO_WM_TAG_VERSION" val="3.0"/>
  <p:tag name="KSO_WM_UNIT_ID" val="_11*i*3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4.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5.xml><?xml version="1.0" encoding="utf-8"?>
<p:tagLst xmlns:p="http://schemas.openxmlformats.org/presentationml/2006/main">
  <p:tag name="KSO_WM_UNIT_TYPE" val="i"/>
  <p:tag name="KSO_WM_UNIT_INDEX" val="318"/>
  <p:tag name="KSO_WM_BEAUTIFY_FLAG" val="#wm#"/>
  <p:tag name="KSO_WM_TAG_VERSION" val="3.0"/>
  <p:tag name="KSO_WM_UNIT_ID" val="_11*i*3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6.xml><?xml version="1.0" encoding="utf-8"?>
<p:tagLst xmlns:p="http://schemas.openxmlformats.org/presentationml/2006/main">
  <p:tag name="KSO_WM_UNIT_TYPE" val="i"/>
  <p:tag name="KSO_WM_UNIT_INDEX" val="23"/>
  <p:tag name="KSO_WM_BEAUTIFY_FLAG" val="#wm#"/>
  <p:tag name="KSO_WM_TAG_VERSION" val="3.0"/>
  <p:tag name="KSO_WM_UNIT_ID" val="_1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7.xml><?xml version="1.0" encoding="utf-8"?>
<p:tagLst xmlns:p="http://schemas.openxmlformats.org/presentationml/2006/main">
  <p:tag name="KSO_WM_UNIT_TYPE" val="i"/>
  <p:tag name="KSO_WM_UNIT_INDEX" val="337"/>
  <p:tag name="KSO_WM_BEAUTIFY_FLAG" val="#wm#"/>
  <p:tag name="KSO_WM_TAG_VERSION" val="3.0"/>
  <p:tag name="KSO_WM_UNIT_ID" val="_11*i*3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8.xml><?xml version="1.0" encoding="utf-8"?>
<p:tagLst xmlns:p="http://schemas.openxmlformats.org/presentationml/2006/main">
  <p:tag name="KSO_WM_UNIT_TYPE" val="i"/>
  <p:tag name="KSO_WM_UNIT_INDEX" val="308"/>
  <p:tag name="KSO_WM_BEAUTIFY_FLAG" val="#wm#"/>
  <p:tag name="KSO_WM_TAG_VERSION" val="3.0"/>
  <p:tag name="KSO_WM_UNIT_ID" val="_11*i*3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9.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0.xml><?xml version="1.0" encoding="utf-8"?>
<p:tagLst xmlns:p="http://schemas.openxmlformats.org/presentationml/2006/main">
  <p:tag name="KSO_WM_UNIT_TYPE" val="i"/>
  <p:tag name="KSO_WM_UNIT_INDEX" val="331"/>
  <p:tag name="KSO_WM_BEAUTIFY_FLAG" val="#wm#"/>
  <p:tag name="KSO_WM_TAG_VERSION" val="3.0"/>
  <p:tag name="KSO_WM_UNIT_ID" val="_11*i*3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1.xml><?xml version="1.0" encoding="utf-8"?>
<p:tagLst xmlns:p="http://schemas.openxmlformats.org/presentationml/2006/main">
  <p:tag name="KSO_WM_UNIT_TYPE" val="i"/>
  <p:tag name="KSO_WM_UNIT_INDEX" val="334"/>
  <p:tag name="KSO_WM_BEAUTIFY_FLAG" val="#wm#"/>
  <p:tag name="KSO_WM_TAG_VERSION" val="3.0"/>
  <p:tag name="KSO_WM_UNIT_ID" val="_11*i*3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2.xml><?xml version="1.0" encoding="utf-8"?>
<p:tagLst xmlns:p="http://schemas.openxmlformats.org/presentationml/2006/main">
  <p:tag name="KSO_WM_UNIT_TYPE" val="i"/>
  <p:tag name="KSO_WM_UNIT_INDEX" val="329"/>
  <p:tag name="KSO_WM_BEAUTIFY_FLAG" val="#wm#"/>
  <p:tag name="KSO_WM_TAG_VERSION" val="3.0"/>
  <p:tag name="KSO_WM_UNIT_ID" val="_11*i*3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3.xml><?xml version="1.0" encoding="utf-8"?>
<p:tagLst xmlns:p="http://schemas.openxmlformats.org/presentationml/2006/main">
  <p:tag name="KSO_WM_UNIT_TYPE" val="i"/>
  <p:tag name="KSO_WM_UNIT_INDEX" val="325"/>
  <p:tag name="KSO_WM_BEAUTIFY_FLAG" val="#wm#"/>
  <p:tag name="KSO_WM_TAG_VERSION" val="3.0"/>
  <p:tag name="KSO_WM_UNIT_ID" val="_11*i*3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4.xml><?xml version="1.0" encoding="utf-8"?>
<p:tagLst xmlns:p="http://schemas.openxmlformats.org/presentationml/2006/main">
  <p:tag name="KSO_WM_UNIT_TYPE" val="i"/>
  <p:tag name="KSO_WM_UNIT_INDEX" val="336"/>
  <p:tag name="KSO_WM_BEAUTIFY_FLAG" val="#wm#"/>
  <p:tag name="KSO_WM_TAG_VERSION" val="3.0"/>
  <p:tag name="KSO_WM_UNIT_ID" val="_11*i*3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5.xml><?xml version="1.0" encoding="utf-8"?>
<p:tagLst xmlns:p="http://schemas.openxmlformats.org/presentationml/2006/main">
  <p:tag name="KSO_WM_UNIT_TYPE" val="i"/>
  <p:tag name="KSO_WM_UNIT_INDEX" val="27"/>
  <p:tag name="KSO_WM_BEAUTIFY_FLAG" val="#wm#"/>
  <p:tag name="KSO_WM_TAG_VERSION" val="3.0"/>
  <p:tag name="KSO_WM_UNIT_ID" val="_1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6.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7.xml><?xml version="1.0" encoding="utf-8"?>
<p:tagLst xmlns:p="http://schemas.openxmlformats.org/presentationml/2006/main">
  <p:tag name="KSO_WM_UNIT_TYPE" val="i"/>
  <p:tag name="KSO_WM_UNIT_INDEX" val="21"/>
  <p:tag name="KSO_WM_BEAUTIFY_FLAG" val="#wm#"/>
  <p:tag name="KSO_WM_TAG_VERSION" val="3.0"/>
  <p:tag name="KSO_WM_UNIT_ID" val="_1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8.xml><?xml version="1.0" encoding="utf-8"?>
<p:tagLst xmlns:p="http://schemas.openxmlformats.org/presentationml/2006/main">
  <p:tag name="KSO_WM_UNIT_TYPE" val="i"/>
  <p:tag name="KSO_WM_UNIT_INDEX" val="316"/>
  <p:tag name="KSO_WM_BEAUTIFY_FLAG" val="#wm#"/>
  <p:tag name="KSO_WM_TAG_VERSION" val="3.0"/>
  <p:tag name="KSO_WM_UNIT_ID" val="_11*i*3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9.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5"/>
</p:tagLst>
</file>

<file path=ppt/tags/tag1161.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2.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3.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4.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8"/>
</p:tagLst>
</file>

<file path=ppt/tags/tag1165.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6.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8.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9.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0.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1.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2.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3.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4.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5.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6.xml><?xml version="1.0" encoding="utf-8"?>
<p:tagLst xmlns:p="http://schemas.openxmlformats.org/presentationml/2006/main">
  <p:tag name="KSO_WM_UNIT_TYPE" val="i"/>
  <p:tag name="KSO_WM_UNIT_INDEX" val="11"/>
  <p:tag name="KSO_WM_BEAUTIFY_FLAG" val="#wm#"/>
  <p:tag name="KSO_WM_TAG_VERSION" val="3.0"/>
  <p:tag name="KSO_WM_UNIT_ID" val="_0*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7.xml><?xml version="1.0" encoding="utf-8"?>
<p:tagLst xmlns:p="http://schemas.openxmlformats.org/presentationml/2006/main">
  <p:tag name="KSO_WM_UNIT_TYPE" val="i"/>
  <p:tag name="KSO_WM_UNIT_INDEX" val="12"/>
  <p:tag name="KSO_WM_BEAUTIFY_FLAG" val="#wm#"/>
  <p:tag name="KSO_WM_TAG_VERSION" val="3.0"/>
  <p:tag name="KSO_WM_UNIT_ID" val="_0*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8.xml><?xml version="1.0" encoding="utf-8"?>
<p:tagLst xmlns:p="http://schemas.openxmlformats.org/presentationml/2006/main">
  <p:tag name="KSO_WM_UNIT_TYPE" val="i"/>
  <p:tag name="KSO_WM_UNIT_INDEX" val="13"/>
  <p:tag name="KSO_WM_BEAUTIFY_FLAG" val="#wm#"/>
  <p:tag name="KSO_WM_TAG_VERSION" val="3.0"/>
  <p:tag name="KSO_WM_UNIT_ID" val="_0*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9.xml><?xml version="1.0" encoding="utf-8"?>
<p:tagLst xmlns:p="http://schemas.openxmlformats.org/presentationml/2006/main">
  <p:tag name="KSO_WM_UNIT_TYPE" val="i"/>
  <p:tag name="KSO_WM_UNIT_INDEX" val="14"/>
  <p:tag name="KSO_WM_BEAUTIFY_FLAG" val="#wm#"/>
  <p:tag name="KSO_WM_TAG_VERSION" val="3.0"/>
  <p:tag name="KSO_WM_UNIT_ID" val="_0*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0.xml><?xml version="1.0" encoding="utf-8"?>
<p:tagLst xmlns:p="http://schemas.openxmlformats.org/presentationml/2006/main">
  <p:tag name="KSO_WM_UNIT_TYPE" val="i"/>
  <p:tag name="KSO_WM_UNIT_INDEX" val="15"/>
  <p:tag name="KSO_WM_BEAUTIFY_FLAG" val="#wm#"/>
  <p:tag name="KSO_WM_TAG_VERSION" val="3.0"/>
  <p:tag name="KSO_WM_UNIT_ID" val="_0*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1.xml><?xml version="1.0" encoding="utf-8"?>
<p:tagLst xmlns:p="http://schemas.openxmlformats.org/presentationml/2006/main">
  <p:tag name="KSO_WM_UNIT_TYPE" val="i"/>
  <p:tag name="KSO_WM_UNIT_INDEX" val="16"/>
  <p:tag name="KSO_WM_BEAUTIFY_FLAG" val="#wm#"/>
  <p:tag name="KSO_WM_TAG_VERSION" val="3.0"/>
  <p:tag name="KSO_WM_UNIT_ID" val="_0*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2.xml><?xml version="1.0" encoding="utf-8"?>
<p:tagLst xmlns:p="http://schemas.openxmlformats.org/presentationml/2006/main">
  <p:tag name="KSO_WM_UNIT_TYPE" val="i"/>
  <p:tag name="KSO_WM_UNIT_INDEX" val="17"/>
  <p:tag name="KSO_WM_BEAUTIFY_FLAG" val="#wm#"/>
  <p:tag name="KSO_WM_TAG_VERSION" val="3.0"/>
  <p:tag name="KSO_WM_UNIT_ID" val="_0*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3.xml><?xml version="1.0" encoding="utf-8"?>
<p:tagLst xmlns:p="http://schemas.openxmlformats.org/presentationml/2006/main">
  <p:tag name="KSO_WM_UNIT_TYPE" val="i"/>
  <p:tag name="KSO_WM_UNIT_INDEX" val="18"/>
  <p:tag name="KSO_WM_BEAUTIFY_FLAG" val="#wm#"/>
  <p:tag name="KSO_WM_TAG_VERSION" val="3.0"/>
  <p:tag name="KSO_WM_UNIT_ID" val="_0*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4.xml><?xml version="1.0" encoding="utf-8"?>
<p:tagLst xmlns:p="http://schemas.openxmlformats.org/presentationml/2006/main">
  <p:tag name="KSO_WM_UNIT_TYPE" val="i"/>
  <p:tag name="KSO_WM_UNIT_INDEX" val="19"/>
  <p:tag name="KSO_WM_BEAUTIFY_FLAG" val="#wm#"/>
  <p:tag name="KSO_WM_TAG_VERSION" val="3.0"/>
  <p:tag name="KSO_WM_UNIT_ID" val="_0*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5.xml><?xml version="1.0" encoding="utf-8"?>
<p:tagLst xmlns:p="http://schemas.openxmlformats.org/presentationml/2006/main">
  <p:tag name="KSO_WM_UNIT_TYPE" val="i"/>
  <p:tag name="KSO_WM_UNIT_INDEX" val="20"/>
  <p:tag name="KSO_WM_BEAUTIFY_FLAG" val="#wm#"/>
  <p:tag name="KSO_WM_TAG_VERSION" val="3.0"/>
  <p:tag name="KSO_WM_UNIT_ID" val="_0*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6.xml><?xml version="1.0" encoding="utf-8"?>
<p:tagLst xmlns:p="http://schemas.openxmlformats.org/presentationml/2006/main">
  <p:tag name="KSO_WM_UNIT_TYPE" val="i"/>
  <p:tag name="KSO_WM_UNIT_INDEX" val="21"/>
  <p:tag name="KSO_WM_BEAUTIFY_FLAG" val="#wm#"/>
  <p:tag name="KSO_WM_TAG_VERSION" val="3.0"/>
  <p:tag name="KSO_WM_UNIT_ID" val="_0*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7.xml><?xml version="1.0" encoding="utf-8"?>
<p:tagLst xmlns:p="http://schemas.openxmlformats.org/presentationml/2006/main">
  <p:tag name="KSO_WM_UNIT_TYPE" val="i"/>
  <p:tag name="KSO_WM_UNIT_INDEX" val="22"/>
  <p:tag name="KSO_WM_BEAUTIFY_FLAG" val="#wm#"/>
  <p:tag name="KSO_WM_TAG_VERSION" val="3.0"/>
  <p:tag name="KSO_WM_UNIT_ID" val="_0*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8.xml><?xml version="1.0" encoding="utf-8"?>
<p:tagLst xmlns:p="http://schemas.openxmlformats.org/presentationml/2006/main">
  <p:tag name="KSO_WM_UNIT_TYPE" val="i"/>
  <p:tag name="KSO_WM_UNIT_INDEX" val="23"/>
  <p:tag name="KSO_WM_BEAUTIFY_FLAG" val="#wm#"/>
  <p:tag name="KSO_WM_TAG_VERSION" val="3.0"/>
  <p:tag name="KSO_WM_UNIT_ID" val="_0*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9.xml><?xml version="1.0" encoding="utf-8"?>
<p:tagLst xmlns:p="http://schemas.openxmlformats.org/presentationml/2006/main">
  <p:tag name="KSO_WM_UNIT_TYPE" val="i"/>
  <p:tag name="KSO_WM_UNIT_INDEX" val="24"/>
  <p:tag name="KSO_WM_BEAUTIFY_FLAG" val="#wm#"/>
  <p:tag name="KSO_WM_TAG_VERSION" val="3.0"/>
  <p:tag name="KSO_WM_UNIT_ID" val="_0*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0.xml><?xml version="1.0" encoding="utf-8"?>
<p:tagLst xmlns:p="http://schemas.openxmlformats.org/presentationml/2006/main">
  <p:tag name="KSO_WM_UNIT_TYPE" val="i"/>
  <p:tag name="KSO_WM_UNIT_INDEX" val="25"/>
  <p:tag name="KSO_WM_BEAUTIFY_FLAG" val="#wm#"/>
  <p:tag name="KSO_WM_TAG_VERSION" val="3.0"/>
  <p:tag name="KSO_WM_UNIT_ID" val="_0*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1.xml><?xml version="1.0" encoding="utf-8"?>
<p:tagLst xmlns:p="http://schemas.openxmlformats.org/presentationml/2006/main">
  <p:tag name="KSO_WM_UNIT_TYPE" val="i"/>
  <p:tag name="KSO_WM_UNIT_INDEX" val="26"/>
  <p:tag name="KSO_WM_BEAUTIFY_FLAG" val="#wm#"/>
  <p:tag name="KSO_WM_TAG_VERSION" val="3.0"/>
  <p:tag name="KSO_WM_UNIT_ID" val="_0*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2.xml><?xml version="1.0" encoding="utf-8"?>
<p:tagLst xmlns:p="http://schemas.openxmlformats.org/presentationml/2006/main">
  <p:tag name="KSO_WM_UNIT_TYPE" val="i"/>
  <p:tag name="KSO_WM_UNIT_INDEX" val="27"/>
  <p:tag name="KSO_WM_BEAUTIFY_FLAG" val="#wm#"/>
  <p:tag name="KSO_WM_TAG_VERSION" val="3.0"/>
  <p:tag name="KSO_WM_UNIT_ID" val="_0*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3.xml><?xml version="1.0" encoding="utf-8"?>
<p:tagLst xmlns:p="http://schemas.openxmlformats.org/presentationml/2006/main">
  <p:tag name="KSO_WM_UNIT_TYPE" val="i"/>
  <p:tag name="KSO_WM_UNIT_INDEX" val="28"/>
  <p:tag name="KSO_WM_BEAUTIFY_FLAG" val="#wm#"/>
  <p:tag name="KSO_WM_TAG_VERSION" val="3.0"/>
  <p:tag name="KSO_WM_UNIT_ID" val="_0*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4.xml><?xml version="1.0" encoding="utf-8"?>
<p:tagLst xmlns:p="http://schemas.openxmlformats.org/presentationml/2006/main">
  <p:tag name="KSO_WM_UNIT_TYPE" val="i"/>
  <p:tag name="KSO_WM_UNIT_INDEX" val="29"/>
  <p:tag name="KSO_WM_BEAUTIFY_FLAG" val="#wm#"/>
  <p:tag name="KSO_WM_TAG_VERSION" val="3.0"/>
  <p:tag name="KSO_WM_UNIT_ID" val="_0*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5.xml><?xml version="1.0" encoding="utf-8"?>
<p:tagLst xmlns:p="http://schemas.openxmlformats.org/presentationml/2006/main">
  <p:tag name="KSO_WM_UNIT_TYPE" val="i"/>
  <p:tag name="KSO_WM_UNIT_INDEX" val="30"/>
  <p:tag name="KSO_WM_BEAUTIFY_FLAG" val="#wm#"/>
  <p:tag name="KSO_WM_TAG_VERSION" val="3.0"/>
  <p:tag name="KSO_WM_UNIT_ID" val="_0*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6.xml><?xml version="1.0" encoding="utf-8"?>
<p:tagLst xmlns:p="http://schemas.openxmlformats.org/presentationml/2006/main">
  <p:tag name="KSO_WM_UNIT_TYPE" val="i"/>
  <p:tag name="KSO_WM_UNIT_INDEX" val="31"/>
  <p:tag name="KSO_WM_BEAUTIFY_FLAG" val="#wm#"/>
  <p:tag name="KSO_WM_TAG_VERSION" val="3.0"/>
  <p:tag name="KSO_WM_UNIT_ID" val="_0*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7.xml><?xml version="1.0" encoding="utf-8"?>
<p:tagLst xmlns:p="http://schemas.openxmlformats.org/presentationml/2006/main">
  <p:tag name="KSO_WM_UNIT_TYPE" val="i"/>
  <p:tag name="KSO_WM_UNIT_INDEX" val="32"/>
  <p:tag name="KSO_WM_BEAUTIFY_FLAG" val="#wm#"/>
  <p:tag name="KSO_WM_TAG_VERSION" val="3.0"/>
  <p:tag name="KSO_WM_UNIT_ID" val="_0*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8.xml><?xml version="1.0" encoding="utf-8"?>
<p:tagLst xmlns:p="http://schemas.openxmlformats.org/presentationml/2006/main">
  <p:tag name="KSO_WM_UNIT_TYPE" val="i"/>
  <p:tag name="KSO_WM_UNIT_INDEX" val="33"/>
  <p:tag name="KSO_WM_BEAUTIFY_FLAG" val="#wm#"/>
  <p:tag name="KSO_WM_TAG_VERSION" val="3.0"/>
  <p:tag name="KSO_WM_UNIT_ID" val="_0*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9.xml><?xml version="1.0" encoding="utf-8"?>
<p:tagLst xmlns:p="http://schemas.openxmlformats.org/presentationml/2006/main">
  <p:tag name="KSO_WM_UNIT_TYPE" val="i"/>
  <p:tag name="KSO_WM_UNIT_INDEX" val="34"/>
  <p:tag name="KSO_WM_BEAUTIFY_FLAG" val="#wm#"/>
  <p:tag name="KSO_WM_TAG_VERSION" val="3.0"/>
  <p:tag name="KSO_WM_UNIT_ID" val="_0*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0.xml><?xml version="1.0" encoding="utf-8"?>
<p:tagLst xmlns:p="http://schemas.openxmlformats.org/presentationml/2006/main">
  <p:tag name="KSO_WM_UNIT_TYPE" val="i"/>
  <p:tag name="KSO_WM_UNIT_INDEX" val="35"/>
  <p:tag name="KSO_WM_BEAUTIFY_FLAG" val="#wm#"/>
  <p:tag name="KSO_WM_TAG_VERSION" val="3.0"/>
  <p:tag name="KSO_WM_UNIT_ID" val="_0*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1.xml><?xml version="1.0" encoding="utf-8"?>
<p:tagLst xmlns:p="http://schemas.openxmlformats.org/presentationml/2006/main">
  <p:tag name="KSO_WM_UNIT_TYPE" val="i"/>
  <p:tag name="KSO_WM_UNIT_INDEX" val="36"/>
  <p:tag name="KSO_WM_BEAUTIFY_FLAG" val="#wm#"/>
  <p:tag name="KSO_WM_TAG_VERSION" val="3.0"/>
  <p:tag name="KSO_WM_UNIT_ID" val="_0*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2.xml><?xml version="1.0" encoding="utf-8"?>
<p:tagLst xmlns:p="http://schemas.openxmlformats.org/presentationml/2006/main">
  <p:tag name="KSO_WM_UNIT_TYPE" val="i"/>
  <p:tag name="KSO_WM_UNIT_INDEX" val="37"/>
  <p:tag name="KSO_WM_BEAUTIFY_FLAG" val="#wm#"/>
  <p:tag name="KSO_WM_TAG_VERSION" val="3.0"/>
  <p:tag name="KSO_WM_UNIT_ID" val="_0*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3.xml><?xml version="1.0" encoding="utf-8"?>
<p:tagLst xmlns:p="http://schemas.openxmlformats.org/presentationml/2006/main">
  <p:tag name="KSO_WM_UNIT_TYPE" val="i"/>
  <p:tag name="KSO_WM_UNIT_INDEX" val="38"/>
  <p:tag name="KSO_WM_BEAUTIFY_FLAG" val="#wm#"/>
  <p:tag name="KSO_WM_TAG_VERSION" val="3.0"/>
  <p:tag name="KSO_WM_UNIT_ID" val="_0*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4.xml><?xml version="1.0" encoding="utf-8"?>
<p:tagLst xmlns:p="http://schemas.openxmlformats.org/presentationml/2006/main">
  <p:tag name="KSO_WM_UNIT_TYPE" val="i"/>
  <p:tag name="KSO_WM_UNIT_INDEX" val="39"/>
  <p:tag name="KSO_WM_BEAUTIFY_FLAG" val="#wm#"/>
  <p:tag name="KSO_WM_TAG_VERSION" val="3.0"/>
  <p:tag name="KSO_WM_UNIT_ID" val="_0*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5.xml><?xml version="1.0" encoding="utf-8"?>
<p:tagLst xmlns:p="http://schemas.openxmlformats.org/presentationml/2006/main">
  <p:tag name="KSO_WM_UNIT_TYPE" val="i"/>
  <p:tag name="KSO_WM_UNIT_INDEX" val="40"/>
  <p:tag name="KSO_WM_BEAUTIFY_FLAG" val="#wm#"/>
  <p:tag name="KSO_WM_TAG_VERSION" val="3.0"/>
  <p:tag name="KSO_WM_UNIT_ID" val="_0*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6.xml><?xml version="1.0" encoding="utf-8"?>
<p:tagLst xmlns:p="http://schemas.openxmlformats.org/presentationml/2006/main">
  <p:tag name="KSO_WM_UNIT_TYPE" val="i"/>
  <p:tag name="KSO_WM_UNIT_INDEX" val="41"/>
  <p:tag name="KSO_WM_BEAUTIFY_FLAG" val="#wm#"/>
  <p:tag name="KSO_WM_TAG_VERSION" val="3.0"/>
  <p:tag name="KSO_WM_UNIT_ID" val="_0*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7.xml><?xml version="1.0" encoding="utf-8"?>
<p:tagLst xmlns:p="http://schemas.openxmlformats.org/presentationml/2006/main">
  <p:tag name="KSO_WM_UNIT_TYPE" val="i"/>
  <p:tag name="KSO_WM_UNIT_INDEX" val="42"/>
  <p:tag name="KSO_WM_BEAUTIFY_FLAG" val="#wm#"/>
  <p:tag name="KSO_WM_TAG_VERSION" val="3.0"/>
  <p:tag name="KSO_WM_UNIT_ID" val="_0*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8.xml><?xml version="1.0" encoding="utf-8"?>
<p:tagLst xmlns:p="http://schemas.openxmlformats.org/presentationml/2006/main">
  <p:tag name="KSO_WM_UNIT_TYPE" val="i"/>
  <p:tag name="KSO_WM_UNIT_INDEX" val="43"/>
  <p:tag name="KSO_WM_BEAUTIFY_FLAG" val="#wm#"/>
  <p:tag name="KSO_WM_TAG_VERSION" val="3.0"/>
  <p:tag name="KSO_WM_UNIT_ID" val="_0*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9.xml><?xml version="1.0" encoding="utf-8"?>
<p:tagLst xmlns:p="http://schemas.openxmlformats.org/presentationml/2006/main">
  <p:tag name="KSO_WM_UNIT_TYPE" val="i"/>
  <p:tag name="KSO_WM_UNIT_INDEX" val="44"/>
  <p:tag name="KSO_WM_BEAUTIFY_FLAG" val="#wm#"/>
  <p:tag name="KSO_WM_TAG_VERSION" val="3.0"/>
  <p:tag name="KSO_WM_UNIT_ID" val="_0*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0.xml><?xml version="1.0" encoding="utf-8"?>
<p:tagLst xmlns:p="http://schemas.openxmlformats.org/presentationml/2006/main">
  <p:tag name="KSO_WM_UNIT_TYPE" val="i"/>
  <p:tag name="KSO_WM_UNIT_INDEX" val="45"/>
  <p:tag name="KSO_WM_BEAUTIFY_FLAG" val="#wm#"/>
  <p:tag name="KSO_WM_TAG_VERSION" val="3.0"/>
  <p:tag name="KSO_WM_UNIT_ID" val="_0*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1.xml><?xml version="1.0" encoding="utf-8"?>
<p:tagLst xmlns:p="http://schemas.openxmlformats.org/presentationml/2006/main">
  <p:tag name="KSO_WM_UNIT_TYPE" val="i"/>
  <p:tag name="KSO_WM_UNIT_INDEX" val="46"/>
  <p:tag name="KSO_WM_BEAUTIFY_FLAG" val="#wm#"/>
  <p:tag name="KSO_WM_TAG_VERSION" val="3.0"/>
  <p:tag name="KSO_WM_UNIT_ID" val="_0*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2.xml><?xml version="1.0" encoding="utf-8"?>
<p:tagLst xmlns:p="http://schemas.openxmlformats.org/presentationml/2006/main">
  <p:tag name="KSO_WM_UNIT_TYPE" val="i"/>
  <p:tag name="KSO_WM_UNIT_INDEX" val="47"/>
  <p:tag name="KSO_WM_BEAUTIFY_FLAG" val="#wm#"/>
  <p:tag name="KSO_WM_TAG_VERSION" val="3.0"/>
  <p:tag name="KSO_WM_UNIT_ID" val="_0*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3.xml><?xml version="1.0" encoding="utf-8"?>
<p:tagLst xmlns:p="http://schemas.openxmlformats.org/presentationml/2006/main">
  <p:tag name="KSO_WM_UNIT_TYPE" val="i"/>
  <p:tag name="KSO_WM_UNIT_INDEX" val="48"/>
  <p:tag name="KSO_WM_BEAUTIFY_FLAG" val="#wm#"/>
  <p:tag name="KSO_WM_TAG_VERSION" val="3.0"/>
  <p:tag name="KSO_WM_UNIT_ID" val="_0*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4.xml><?xml version="1.0" encoding="utf-8"?>
<p:tagLst xmlns:p="http://schemas.openxmlformats.org/presentationml/2006/main">
  <p:tag name="KSO_WM_UNIT_TYPE" val="i"/>
  <p:tag name="KSO_WM_UNIT_INDEX" val="49"/>
  <p:tag name="KSO_WM_BEAUTIFY_FLAG" val="#wm#"/>
  <p:tag name="KSO_WM_TAG_VERSION" val="3.0"/>
  <p:tag name="KSO_WM_UNIT_ID" val="_0*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5.xml><?xml version="1.0" encoding="utf-8"?>
<p:tagLst xmlns:p="http://schemas.openxmlformats.org/presentationml/2006/main">
  <p:tag name="KSO_WM_UNIT_TYPE" val="i"/>
  <p:tag name="KSO_WM_UNIT_INDEX" val="50"/>
  <p:tag name="KSO_WM_BEAUTIFY_FLAG" val="#wm#"/>
  <p:tag name="KSO_WM_TAG_VERSION" val="3.0"/>
  <p:tag name="KSO_WM_UNIT_ID" val="_0*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6.xml><?xml version="1.0" encoding="utf-8"?>
<p:tagLst xmlns:p="http://schemas.openxmlformats.org/presentationml/2006/main">
  <p:tag name="KSO_WM_UNIT_TYPE" val="i"/>
  <p:tag name="KSO_WM_UNIT_INDEX" val="51"/>
  <p:tag name="KSO_WM_BEAUTIFY_FLAG" val="#wm#"/>
  <p:tag name="KSO_WM_TAG_VERSION" val="3.0"/>
  <p:tag name="KSO_WM_UNIT_ID" val="_0*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7.xml><?xml version="1.0" encoding="utf-8"?>
<p:tagLst xmlns:p="http://schemas.openxmlformats.org/presentationml/2006/main">
  <p:tag name="KSO_WM_UNIT_TYPE" val="i"/>
  <p:tag name="KSO_WM_UNIT_INDEX" val="52"/>
  <p:tag name="KSO_WM_BEAUTIFY_FLAG" val="#wm#"/>
  <p:tag name="KSO_WM_TAG_VERSION" val="3.0"/>
  <p:tag name="KSO_WM_UNIT_ID" val="_0*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8.xml><?xml version="1.0" encoding="utf-8"?>
<p:tagLst xmlns:p="http://schemas.openxmlformats.org/presentationml/2006/main">
  <p:tag name="KSO_WM_UNIT_TYPE" val="i"/>
  <p:tag name="KSO_WM_UNIT_INDEX" val="53"/>
  <p:tag name="KSO_WM_BEAUTIFY_FLAG" val="#wm#"/>
  <p:tag name="KSO_WM_TAG_VERSION" val="3.0"/>
  <p:tag name="KSO_WM_UNIT_ID" val="_0*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9.xml><?xml version="1.0" encoding="utf-8"?>
<p:tagLst xmlns:p="http://schemas.openxmlformats.org/presentationml/2006/main">
  <p:tag name="KSO_WM_UNIT_TYPE" val="i"/>
  <p:tag name="KSO_WM_UNIT_INDEX" val="54"/>
  <p:tag name="KSO_WM_BEAUTIFY_FLAG" val="#wm#"/>
  <p:tag name="KSO_WM_TAG_VERSION" val="3.0"/>
  <p:tag name="KSO_WM_UNIT_ID" val="_0*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0.xml><?xml version="1.0" encoding="utf-8"?>
<p:tagLst xmlns:p="http://schemas.openxmlformats.org/presentationml/2006/main">
  <p:tag name="KSO_WM_UNIT_TYPE" val="i"/>
  <p:tag name="KSO_WM_UNIT_INDEX" val="55"/>
  <p:tag name="KSO_WM_BEAUTIFY_FLAG" val="#wm#"/>
  <p:tag name="KSO_WM_TAG_VERSION" val="3.0"/>
  <p:tag name="KSO_WM_UNIT_ID" val="_0*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1.xml><?xml version="1.0" encoding="utf-8"?>
<p:tagLst xmlns:p="http://schemas.openxmlformats.org/presentationml/2006/main">
  <p:tag name="KSO_WM_UNIT_TYPE" val="i"/>
  <p:tag name="KSO_WM_UNIT_INDEX" val="56"/>
  <p:tag name="KSO_WM_BEAUTIFY_FLAG" val="#wm#"/>
  <p:tag name="KSO_WM_TAG_VERSION" val="3.0"/>
  <p:tag name="KSO_WM_UNIT_ID" val="_0*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2.xml><?xml version="1.0" encoding="utf-8"?>
<p:tagLst xmlns:p="http://schemas.openxmlformats.org/presentationml/2006/main">
  <p:tag name="KSO_WM_UNIT_TYPE" val="i"/>
  <p:tag name="KSO_WM_UNIT_INDEX" val="57"/>
  <p:tag name="KSO_WM_BEAUTIFY_FLAG" val="#wm#"/>
  <p:tag name="KSO_WM_TAG_VERSION" val="3.0"/>
  <p:tag name="KSO_WM_UNIT_ID" val="_0*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3.xml><?xml version="1.0" encoding="utf-8"?>
<p:tagLst xmlns:p="http://schemas.openxmlformats.org/presentationml/2006/main">
  <p:tag name="KSO_WM_UNIT_TYPE" val="i"/>
  <p:tag name="KSO_WM_UNIT_INDEX" val="58"/>
  <p:tag name="KSO_WM_BEAUTIFY_FLAG" val="#wm#"/>
  <p:tag name="KSO_WM_TAG_VERSION" val="3.0"/>
  <p:tag name="KSO_WM_UNIT_ID" val="_0*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4.xml><?xml version="1.0" encoding="utf-8"?>
<p:tagLst xmlns:p="http://schemas.openxmlformats.org/presentationml/2006/main">
  <p:tag name="KSO_WM_UNIT_TYPE" val="i"/>
  <p:tag name="KSO_WM_UNIT_INDEX" val="59"/>
  <p:tag name="KSO_WM_BEAUTIFY_FLAG" val="#wm#"/>
  <p:tag name="KSO_WM_TAG_VERSION" val="3.0"/>
  <p:tag name="KSO_WM_UNIT_ID" val="_0*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5.xml><?xml version="1.0" encoding="utf-8"?>
<p:tagLst xmlns:p="http://schemas.openxmlformats.org/presentationml/2006/main">
  <p:tag name="KSO_WM_UNIT_TYPE" val="i"/>
  <p:tag name="KSO_WM_UNIT_INDEX" val="60"/>
  <p:tag name="KSO_WM_BEAUTIFY_FLAG" val="#wm#"/>
  <p:tag name="KSO_WM_TAG_VERSION" val="3.0"/>
  <p:tag name="KSO_WM_UNIT_ID" val="_0*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6.xml><?xml version="1.0" encoding="utf-8"?>
<p:tagLst xmlns:p="http://schemas.openxmlformats.org/presentationml/2006/main">
  <p:tag name="KSO_WM_UNIT_TYPE" val="i"/>
  <p:tag name="KSO_WM_UNIT_INDEX" val="61"/>
  <p:tag name="KSO_WM_BEAUTIFY_FLAG" val="#wm#"/>
  <p:tag name="KSO_WM_TAG_VERSION" val="3.0"/>
  <p:tag name="KSO_WM_UNIT_ID" val="_0*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7.xml><?xml version="1.0" encoding="utf-8"?>
<p:tagLst xmlns:p="http://schemas.openxmlformats.org/presentationml/2006/main">
  <p:tag name="KSO_WM_UNIT_TYPE" val="i"/>
  <p:tag name="KSO_WM_UNIT_INDEX" val="62"/>
  <p:tag name="KSO_WM_BEAUTIFY_FLAG" val="#wm#"/>
  <p:tag name="KSO_WM_TAG_VERSION" val="3.0"/>
  <p:tag name="KSO_WM_UNIT_ID" val="_0*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8.xml><?xml version="1.0" encoding="utf-8"?>
<p:tagLst xmlns:p="http://schemas.openxmlformats.org/presentationml/2006/main">
  <p:tag name="KSO_WM_UNIT_TYPE" val="i"/>
  <p:tag name="KSO_WM_UNIT_INDEX" val="63"/>
  <p:tag name="KSO_WM_BEAUTIFY_FLAG" val="#wm#"/>
  <p:tag name="KSO_WM_TAG_VERSION" val="3.0"/>
  <p:tag name="KSO_WM_UNIT_ID" val="_0*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9.xml><?xml version="1.0" encoding="utf-8"?>
<p:tagLst xmlns:p="http://schemas.openxmlformats.org/presentationml/2006/main">
  <p:tag name="KSO_WM_UNIT_TYPE" val="i"/>
  <p:tag name="KSO_WM_UNIT_INDEX" val="64"/>
  <p:tag name="KSO_WM_BEAUTIFY_FLAG" val="#wm#"/>
  <p:tag name="KSO_WM_TAG_VERSION" val="3.0"/>
  <p:tag name="KSO_WM_UNIT_ID" val="_0*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0.xml><?xml version="1.0" encoding="utf-8"?>
<p:tagLst xmlns:p="http://schemas.openxmlformats.org/presentationml/2006/main">
  <p:tag name="KSO_WM_UNIT_TYPE" val="i"/>
  <p:tag name="KSO_WM_UNIT_INDEX" val="65"/>
  <p:tag name="KSO_WM_BEAUTIFY_FLAG" val="#wm#"/>
  <p:tag name="KSO_WM_TAG_VERSION" val="3.0"/>
  <p:tag name="KSO_WM_UNIT_ID" val="_0*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1.xml><?xml version="1.0" encoding="utf-8"?>
<p:tagLst xmlns:p="http://schemas.openxmlformats.org/presentationml/2006/main">
  <p:tag name="KSO_WM_UNIT_TYPE" val="i"/>
  <p:tag name="KSO_WM_UNIT_INDEX" val="66"/>
  <p:tag name="KSO_WM_BEAUTIFY_FLAG" val="#wm#"/>
  <p:tag name="KSO_WM_TAG_VERSION" val="3.0"/>
  <p:tag name="KSO_WM_UNIT_ID" val="_0*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2.xml><?xml version="1.0" encoding="utf-8"?>
<p:tagLst xmlns:p="http://schemas.openxmlformats.org/presentationml/2006/main">
  <p:tag name="KSO_WM_UNIT_TYPE" val="i"/>
  <p:tag name="KSO_WM_UNIT_INDEX" val="67"/>
  <p:tag name="KSO_WM_BEAUTIFY_FLAG" val="#wm#"/>
  <p:tag name="KSO_WM_TAG_VERSION" val="3.0"/>
  <p:tag name="KSO_WM_UNIT_ID" val="_0*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3.xml><?xml version="1.0" encoding="utf-8"?>
<p:tagLst xmlns:p="http://schemas.openxmlformats.org/presentationml/2006/main">
  <p:tag name="KSO_WM_UNIT_TYPE" val="i"/>
  <p:tag name="KSO_WM_UNIT_INDEX" val="68"/>
  <p:tag name="KSO_WM_BEAUTIFY_FLAG" val="#wm#"/>
  <p:tag name="KSO_WM_TAG_VERSION" val="3.0"/>
  <p:tag name="KSO_WM_UNIT_ID" val="_0*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4.xml><?xml version="1.0" encoding="utf-8"?>
<p:tagLst xmlns:p="http://schemas.openxmlformats.org/presentationml/2006/main">
  <p:tag name="KSO_WM_UNIT_TYPE" val="i"/>
  <p:tag name="KSO_WM_UNIT_INDEX" val="69"/>
  <p:tag name="KSO_WM_BEAUTIFY_FLAG" val="#wm#"/>
  <p:tag name="KSO_WM_TAG_VERSION" val="3.0"/>
  <p:tag name="KSO_WM_UNIT_ID" val="_0*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5.xml><?xml version="1.0" encoding="utf-8"?>
<p:tagLst xmlns:p="http://schemas.openxmlformats.org/presentationml/2006/main">
  <p:tag name="KSO_WM_UNIT_TYPE" val="i"/>
  <p:tag name="KSO_WM_UNIT_INDEX" val="70"/>
  <p:tag name="KSO_WM_BEAUTIFY_FLAG" val="#wm#"/>
  <p:tag name="KSO_WM_TAG_VERSION" val="3.0"/>
  <p:tag name="KSO_WM_UNIT_ID" val="_0*i*7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6.xml><?xml version="1.0" encoding="utf-8"?>
<p:tagLst xmlns:p="http://schemas.openxmlformats.org/presentationml/2006/main">
  <p:tag name="KSO_WM_UNIT_TYPE" val="i"/>
  <p:tag name="KSO_WM_UNIT_INDEX" val="71"/>
  <p:tag name="KSO_WM_BEAUTIFY_FLAG" val="#wm#"/>
  <p:tag name="KSO_WM_TAG_VERSION" val="3.0"/>
  <p:tag name="KSO_WM_UNIT_ID" val="_0*i*7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7.xml><?xml version="1.0" encoding="utf-8"?>
<p:tagLst xmlns:p="http://schemas.openxmlformats.org/presentationml/2006/main">
  <p:tag name="KSO_WM_UNIT_TYPE" val="i"/>
  <p:tag name="KSO_WM_UNIT_INDEX" val="72"/>
  <p:tag name="KSO_WM_BEAUTIFY_FLAG" val="#wm#"/>
  <p:tag name="KSO_WM_TAG_VERSION" val="3.0"/>
  <p:tag name="KSO_WM_UNIT_ID" val="_0*i*7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8.xml><?xml version="1.0" encoding="utf-8"?>
<p:tagLst xmlns:p="http://schemas.openxmlformats.org/presentationml/2006/main">
  <p:tag name="KSO_WM_UNIT_TYPE" val="i"/>
  <p:tag name="KSO_WM_UNIT_INDEX" val="73"/>
  <p:tag name="KSO_WM_BEAUTIFY_FLAG" val="#wm#"/>
  <p:tag name="KSO_WM_TAG_VERSION" val="3.0"/>
  <p:tag name="KSO_WM_UNIT_ID" val="_0*i*7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9.xml><?xml version="1.0" encoding="utf-8"?>
<p:tagLst xmlns:p="http://schemas.openxmlformats.org/presentationml/2006/main">
  <p:tag name="KSO_WM_UNIT_TYPE" val="i"/>
  <p:tag name="KSO_WM_UNIT_INDEX" val="74"/>
  <p:tag name="KSO_WM_BEAUTIFY_FLAG" val="#wm#"/>
  <p:tag name="KSO_WM_TAG_VERSION" val="3.0"/>
  <p:tag name="KSO_WM_UNIT_ID" val="_0*i*7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0.xml><?xml version="1.0" encoding="utf-8"?>
<p:tagLst xmlns:p="http://schemas.openxmlformats.org/presentationml/2006/main">
  <p:tag name="KSO_WM_UNIT_TYPE" val="i"/>
  <p:tag name="KSO_WM_UNIT_INDEX" val="75"/>
  <p:tag name="KSO_WM_BEAUTIFY_FLAG" val="#wm#"/>
  <p:tag name="KSO_WM_TAG_VERSION" val="3.0"/>
  <p:tag name="KSO_WM_UNIT_ID" val="_0*i*7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1.xml><?xml version="1.0" encoding="utf-8"?>
<p:tagLst xmlns:p="http://schemas.openxmlformats.org/presentationml/2006/main">
  <p:tag name="KSO_WM_UNIT_TYPE" val="i"/>
  <p:tag name="KSO_WM_UNIT_INDEX" val="76"/>
  <p:tag name="KSO_WM_BEAUTIFY_FLAG" val="#wm#"/>
  <p:tag name="KSO_WM_TAG_VERSION" val="3.0"/>
  <p:tag name="KSO_WM_UNIT_ID" val="_0*i*7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2.xml><?xml version="1.0" encoding="utf-8"?>
<p:tagLst xmlns:p="http://schemas.openxmlformats.org/presentationml/2006/main">
  <p:tag name="KSO_WM_UNIT_TYPE" val="i"/>
  <p:tag name="KSO_WM_UNIT_INDEX" val="77"/>
  <p:tag name="KSO_WM_BEAUTIFY_FLAG" val="#wm#"/>
  <p:tag name="KSO_WM_TAG_VERSION" val="3.0"/>
  <p:tag name="KSO_WM_UNIT_ID" val="_0*i*7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3.xml><?xml version="1.0" encoding="utf-8"?>
<p:tagLst xmlns:p="http://schemas.openxmlformats.org/presentationml/2006/main">
  <p:tag name="KSO_WM_UNIT_TYPE" val="i"/>
  <p:tag name="KSO_WM_UNIT_INDEX" val="78"/>
  <p:tag name="KSO_WM_BEAUTIFY_FLAG" val="#wm#"/>
  <p:tag name="KSO_WM_TAG_VERSION" val="3.0"/>
  <p:tag name="KSO_WM_UNIT_ID" val="_0*i*7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4.xml><?xml version="1.0" encoding="utf-8"?>
<p:tagLst xmlns:p="http://schemas.openxmlformats.org/presentationml/2006/main">
  <p:tag name="KSO_WM_UNIT_TYPE" val="i"/>
  <p:tag name="KSO_WM_UNIT_INDEX" val="79"/>
  <p:tag name="KSO_WM_BEAUTIFY_FLAG" val="#wm#"/>
  <p:tag name="KSO_WM_TAG_VERSION" val="3.0"/>
  <p:tag name="KSO_WM_UNIT_ID" val="_0*i*7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5.xml><?xml version="1.0" encoding="utf-8"?>
<p:tagLst xmlns:p="http://schemas.openxmlformats.org/presentationml/2006/main">
  <p:tag name="KSO_WM_UNIT_TYPE" val="i"/>
  <p:tag name="KSO_WM_UNIT_INDEX" val="80"/>
  <p:tag name="KSO_WM_BEAUTIFY_FLAG" val="#wm#"/>
  <p:tag name="KSO_WM_TAG_VERSION" val="3.0"/>
  <p:tag name="KSO_WM_UNIT_ID" val="_0*i*8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6.xml><?xml version="1.0" encoding="utf-8"?>
<p:tagLst xmlns:p="http://schemas.openxmlformats.org/presentationml/2006/main">
  <p:tag name="KSO_WM_UNIT_TYPE" val="i"/>
  <p:tag name="KSO_WM_UNIT_INDEX" val="81"/>
  <p:tag name="KSO_WM_BEAUTIFY_FLAG" val="#wm#"/>
  <p:tag name="KSO_WM_TAG_VERSION" val="3.0"/>
  <p:tag name="KSO_WM_UNIT_ID" val="_0*i*8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7.xml><?xml version="1.0" encoding="utf-8"?>
<p:tagLst xmlns:p="http://schemas.openxmlformats.org/presentationml/2006/main">
  <p:tag name="KSO_WM_UNIT_TYPE" val="i"/>
  <p:tag name="KSO_WM_UNIT_INDEX" val="82"/>
  <p:tag name="KSO_WM_BEAUTIFY_FLAG" val="#wm#"/>
  <p:tag name="KSO_WM_TAG_VERSION" val="3.0"/>
  <p:tag name="KSO_WM_UNIT_ID" val="_0*i*8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8.xml><?xml version="1.0" encoding="utf-8"?>
<p:tagLst xmlns:p="http://schemas.openxmlformats.org/presentationml/2006/main">
  <p:tag name="KSO_WM_UNIT_TYPE" val="i"/>
  <p:tag name="KSO_WM_UNIT_INDEX" val="83"/>
  <p:tag name="KSO_WM_BEAUTIFY_FLAG" val="#wm#"/>
  <p:tag name="KSO_WM_TAG_VERSION" val="3.0"/>
  <p:tag name="KSO_WM_UNIT_ID" val="_0*i*8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9.xml><?xml version="1.0" encoding="utf-8"?>
<p:tagLst xmlns:p="http://schemas.openxmlformats.org/presentationml/2006/main">
  <p:tag name="KSO_WM_UNIT_TYPE" val="i"/>
  <p:tag name="KSO_WM_UNIT_INDEX" val="84"/>
  <p:tag name="KSO_WM_BEAUTIFY_FLAG" val="#wm#"/>
  <p:tag name="KSO_WM_TAG_VERSION" val="3.0"/>
  <p:tag name="KSO_WM_UNIT_ID" val="_0*i*8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0.xml><?xml version="1.0" encoding="utf-8"?>
<p:tagLst xmlns:p="http://schemas.openxmlformats.org/presentationml/2006/main">
  <p:tag name="KSO_WM_UNIT_TYPE" val="i"/>
  <p:tag name="KSO_WM_UNIT_INDEX" val="85"/>
  <p:tag name="KSO_WM_BEAUTIFY_FLAG" val="#wm#"/>
  <p:tag name="KSO_WM_TAG_VERSION" val="3.0"/>
  <p:tag name="KSO_WM_UNIT_ID" val="_0*i*8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1.xml><?xml version="1.0" encoding="utf-8"?>
<p:tagLst xmlns:p="http://schemas.openxmlformats.org/presentationml/2006/main">
  <p:tag name="KSO_WM_UNIT_TYPE" val="i"/>
  <p:tag name="KSO_WM_UNIT_INDEX" val="86"/>
  <p:tag name="KSO_WM_BEAUTIFY_FLAG" val="#wm#"/>
  <p:tag name="KSO_WM_TAG_VERSION" val="3.0"/>
  <p:tag name="KSO_WM_UNIT_ID" val="_0*i*8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2.xml><?xml version="1.0" encoding="utf-8"?>
<p:tagLst xmlns:p="http://schemas.openxmlformats.org/presentationml/2006/main">
  <p:tag name="KSO_WM_UNIT_TYPE" val="i"/>
  <p:tag name="KSO_WM_UNIT_INDEX" val="87"/>
  <p:tag name="KSO_WM_BEAUTIFY_FLAG" val="#wm#"/>
  <p:tag name="KSO_WM_TAG_VERSION" val="3.0"/>
  <p:tag name="KSO_WM_UNIT_ID" val="_0*i*8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3.xml><?xml version="1.0" encoding="utf-8"?>
<p:tagLst xmlns:p="http://schemas.openxmlformats.org/presentationml/2006/main">
  <p:tag name="KSO_WM_UNIT_TYPE" val="i"/>
  <p:tag name="KSO_WM_UNIT_INDEX" val="88"/>
  <p:tag name="KSO_WM_BEAUTIFY_FLAG" val="#wm#"/>
  <p:tag name="KSO_WM_TAG_VERSION" val="3.0"/>
  <p:tag name="KSO_WM_UNIT_ID" val="_0*i*8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4.xml><?xml version="1.0" encoding="utf-8"?>
<p:tagLst xmlns:p="http://schemas.openxmlformats.org/presentationml/2006/main">
  <p:tag name="KSO_WM_UNIT_TYPE" val="i"/>
  <p:tag name="KSO_WM_UNIT_INDEX" val="89"/>
  <p:tag name="KSO_WM_BEAUTIFY_FLAG" val="#wm#"/>
  <p:tag name="KSO_WM_TAG_VERSION" val="3.0"/>
  <p:tag name="KSO_WM_UNIT_ID" val="_0*i*8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5.xml><?xml version="1.0" encoding="utf-8"?>
<p:tagLst xmlns:p="http://schemas.openxmlformats.org/presentationml/2006/main">
  <p:tag name="KSO_WM_UNIT_TYPE" val="i"/>
  <p:tag name="KSO_WM_UNIT_INDEX" val="90"/>
  <p:tag name="KSO_WM_BEAUTIFY_FLAG" val="#wm#"/>
  <p:tag name="KSO_WM_TAG_VERSION" val="3.0"/>
  <p:tag name="KSO_WM_UNIT_ID" val="_0*i*9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6.xml><?xml version="1.0" encoding="utf-8"?>
<p:tagLst xmlns:p="http://schemas.openxmlformats.org/presentationml/2006/main">
  <p:tag name="KSO_WM_UNIT_TYPE" val="i"/>
  <p:tag name="KSO_WM_UNIT_INDEX" val="91"/>
  <p:tag name="KSO_WM_BEAUTIFY_FLAG" val="#wm#"/>
  <p:tag name="KSO_WM_TAG_VERSION" val="3.0"/>
  <p:tag name="KSO_WM_UNIT_ID" val="_0*i*9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7.xml><?xml version="1.0" encoding="utf-8"?>
<p:tagLst xmlns:p="http://schemas.openxmlformats.org/presentationml/2006/main">
  <p:tag name="KSO_WM_UNIT_TYPE" val="i"/>
  <p:tag name="KSO_WM_UNIT_INDEX" val="92"/>
  <p:tag name="KSO_WM_BEAUTIFY_FLAG" val="#wm#"/>
  <p:tag name="KSO_WM_TAG_VERSION" val="3.0"/>
  <p:tag name="KSO_WM_UNIT_ID" val="_0*i*9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8.xml><?xml version="1.0" encoding="utf-8"?>
<p:tagLst xmlns:p="http://schemas.openxmlformats.org/presentationml/2006/main">
  <p:tag name="KSO_WM_UNIT_TYPE" val="i"/>
  <p:tag name="KSO_WM_UNIT_INDEX" val="93"/>
  <p:tag name="KSO_WM_BEAUTIFY_FLAG" val="#wm#"/>
  <p:tag name="KSO_WM_TAG_VERSION" val="3.0"/>
  <p:tag name="KSO_WM_UNIT_ID" val="_0*i*9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9.xml><?xml version="1.0" encoding="utf-8"?>
<p:tagLst xmlns:p="http://schemas.openxmlformats.org/presentationml/2006/main">
  <p:tag name="KSO_WM_UNIT_TYPE" val="i"/>
  <p:tag name="KSO_WM_UNIT_INDEX" val="94"/>
  <p:tag name="KSO_WM_BEAUTIFY_FLAG" val="#wm#"/>
  <p:tag name="KSO_WM_TAG_VERSION" val="3.0"/>
  <p:tag name="KSO_WM_UNIT_ID" val="_0*i*9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0.xml><?xml version="1.0" encoding="utf-8"?>
<p:tagLst xmlns:p="http://schemas.openxmlformats.org/presentationml/2006/main">
  <p:tag name="KSO_WM_UNIT_TYPE" val="i"/>
  <p:tag name="KSO_WM_UNIT_INDEX" val="95"/>
  <p:tag name="KSO_WM_BEAUTIFY_FLAG" val="#wm#"/>
  <p:tag name="KSO_WM_TAG_VERSION" val="3.0"/>
  <p:tag name="KSO_WM_UNIT_ID" val="_0*i*9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1.xml><?xml version="1.0" encoding="utf-8"?>
<p:tagLst xmlns:p="http://schemas.openxmlformats.org/presentationml/2006/main">
  <p:tag name="KSO_WM_UNIT_TYPE" val="i"/>
  <p:tag name="KSO_WM_UNIT_INDEX" val="96"/>
  <p:tag name="KSO_WM_BEAUTIFY_FLAG" val="#wm#"/>
  <p:tag name="KSO_WM_TAG_VERSION" val="3.0"/>
  <p:tag name="KSO_WM_UNIT_ID" val="_0*i*9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2.xml><?xml version="1.0" encoding="utf-8"?>
<p:tagLst xmlns:p="http://schemas.openxmlformats.org/presentationml/2006/main">
  <p:tag name="KSO_WM_UNIT_TYPE" val="i"/>
  <p:tag name="KSO_WM_UNIT_INDEX" val="97"/>
  <p:tag name="KSO_WM_BEAUTIFY_FLAG" val="#wm#"/>
  <p:tag name="KSO_WM_TAG_VERSION" val="3.0"/>
  <p:tag name="KSO_WM_UNIT_ID" val="_0*i*9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3.xml><?xml version="1.0" encoding="utf-8"?>
<p:tagLst xmlns:p="http://schemas.openxmlformats.org/presentationml/2006/main">
  <p:tag name="KSO_WM_UNIT_TYPE" val="i"/>
  <p:tag name="KSO_WM_UNIT_INDEX" val="98"/>
  <p:tag name="KSO_WM_BEAUTIFY_FLAG" val="#wm#"/>
  <p:tag name="KSO_WM_TAG_VERSION" val="3.0"/>
  <p:tag name="KSO_WM_UNIT_ID" val="_0*i*9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4.xml><?xml version="1.0" encoding="utf-8"?>
<p:tagLst xmlns:p="http://schemas.openxmlformats.org/presentationml/2006/main">
  <p:tag name="KSO_WM_UNIT_TYPE" val="i"/>
  <p:tag name="KSO_WM_UNIT_INDEX" val="99"/>
  <p:tag name="KSO_WM_BEAUTIFY_FLAG" val="#wm#"/>
  <p:tag name="KSO_WM_TAG_VERSION" val="3.0"/>
  <p:tag name="KSO_WM_UNIT_ID" val="_0*i*9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5.xml><?xml version="1.0" encoding="utf-8"?>
<p:tagLst xmlns:p="http://schemas.openxmlformats.org/presentationml/2006/main">
  <p:tag name="KSO_WM_UNIT_TYPE" val="i"/>
  <p:tag name="KSO_WM_UNIT_INDEX" val="100"/>
  <p:tag name="KSO_WM_BEAUTIFY_FLAG" val="#wm#"/>
  <p:tag name="KSO_WM_TAG_VERSION" val="3.0"/>
  <p:tag name="KSO_WM_UNIT_ID" val="_0*i*10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6.xml><?xml version="1.0" encoding="utf-8"?>
<p:tagLst xmlns:p="http://schemas.openxmlformats.org/presentationml/2006/main">
  <p:tag name="KSO_WM_UNIT_TYPE" val="i"/>
  <p:tag name="KSO_WM_UNIT_INDEX" val="101"/>
  <p:tag name="KSO_WM_BEAUTIFY_FLAG" val="#wm#"/>
  <p:tag name="KSO_WM_TAG_VERSION" val="3.0"/>
  <p:tag name="KSO_WM_UNIT_ID" val="_0*i*10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7.xml><?xml version="1.0" encoding="utf-8"?>
<p:tagLst xmlns:p="http://schemas.openxmlformats.org/presentationml/2006/main">
  <p:tag name="KSO_WM_UNIT_TYPE" val="i"/>
  <p:tag name="KSO_WM_UNIT_INDEX" val="102"/>
  <p:tag name="KSO_WM_BEAUTIFY_FLAG" val="#wm#"/>
  <p:tag name="KSO_WM_TAG_VERSION" val="3.0"/>
  <p:tag name="KSO_WM_UNIT_ID" val="_0*i*10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8.xml><?xml version="1.0" encoding="utf-8"?>
<p:tagLst xmlns:p="http://schemas.openxmlformats.org/presentationml/2006/main">
  <p:tag name="KSO_WM_UNIT_TYPE" val="i"/>
  <p:tag name="KSO_WM_UNIT_INDEX" val="103"/>
  <p:tag name="KSO_WM_BEAUTIFY_FLAG" val="#wm#"/>
  <p:tag name="KSO_WM_TAG_VERSION" val="3.0"/>
  <p:tag name="KSO_WM_UNIT_ID" val="_0*i*10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9.xml><?xml version="1.0" encoding="utf-8"?>
<p:tagLst xmlns:p="http://schemas.openxmlformats.org/presentationml/2006/main">
  <p:tag name="KSO_WM_UNIT_TYPE" val="i"/>
  <p:tag name="KSO_WM_UNIT_INDEX" val="104"/>
  <p:tag name="KSO_WM_BEAUTIFY_FLAG" val="#wm#"/>
  <p:tag name="KSO_WM_TAG_VERSION" val="3.0"/>
  <p:tag name="KSO_WM_UNIT_ID" val="_0*i*10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0.xml><?xml version="1.0" encoding="utf-8"?>
<p:tagLst xmlns:p="http://schemas.openxmlformats.org/presentationml/2006/main">
  <p:tag name="KSO_WM_UNIT_TYPE" val="i"/>
  <p:tag name="KSO_WM_UNIT_INDEX" val="105"/>
  <p:tag name="KSO_WM_BEAUTIFY_FLAG" val="#wm#"/>
  <p:tag name="KSO_WM_TAG_VERSION" val="3.0"/>
  <p:tag name="KSO_WM_UNIT_ID" val="_0*i*10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1.xml><?xml version="1.0" encoding="utf-8"?>
<p:tagLst xmlns:p="http://schemas.openxmlformats.org/presentationml/2006/main">
  <p:tag name="KSO_WM_UNIT_TYPE" val="i"/>
  <p:tag name="KSO_WM_UNIT_INDEX" val="106"/>
  <p:tag name="KSO_WM_BEAUTIFY_FLAG" val="#wm#"/>
  <p:tag name="KSO_WM_TAG_VERSION" val="3.0"/>
  <p:tag name="KSO_WM_UNIT_ID" val="_0*i*10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2.xml><?xml version="1.0" encoding="utf-8"?>
<p:tagLst xmlns:p="http://schemas.openxmlformats.org/presentationml/2006/main">
  <p:tag name="KSO_WM_UNIT_TYPE" val="i"/>
  <p:tag name="KSO_WM_UNIT_INDEX" val="107"/>
  <p:tag name="KSO_WM_BEAUTIFY_FLAG" val="#wm#"/>
  <p:tag name="KSO_WM_TAG_VERSION" val="3.0"/>
  <p:tag name="KSO_WM_UNIT_ID" val="_0*i*10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3.xml><?xml version="1.0" encoding="utf-8"?>
<p:tagLst xmlns:p="http://schemas.openxmlformats.org/presentationml/2006/main">
  <p:tag name="KSO_WM_UNIT_TYPE" val="i"/>
  <p:tag name="KSO_WM_UNIT_INDEX" val="108"/>
  <p:tag name="KSO_WM_BEAUTIFY_FLAG" val="#wm#"/>
  <p:tag name="KSO_WM_TAG_VERSION" val="3.0"/>
  <p:tag name="KSO_WM_UNIT_ID" val="_0*i*10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4.xml><?xml version="1.0" encoding="utf-8"?>
<p:tagLst xmlns:p="http://schemas.openxmlformats.org/presentationml/2006/main">
  <p:tag name="KSO_WM_UNIT_TYPE" val="i"/>
  <p:tag name="KSO_WM_UNIT_INDEX" val="109"/>
  <p:tag name="KSO_WM_BEAUTIFY_FLAG" val="#wm#"/>
  <p:tag name="KSO_WM_TAG_VERSION" val="3.0"/>
  <p:tag name="KSO_WM_UNIT_ID" val="_0*i*10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5.xml><?xml version="1.0" encoding="utf-8"?>
<p:tagLst xmlns:p="http://schemas.openxmlformats.org/presentationml/2006/main">
  <p:tag name="KSO_WM_UNIT_TYPE" val="i"/>
  <p:tag name="KSO_WM_UNIT_INDEX" val="110"/>
  <p:tag name="KSO_WM_BEAUTIFY_FLAG" val="#wm#"/>
  <p:tag name="KSO_WM_TAG_VERSION" val="3.0"/>
  <p:tag name="KSO_WM_UNIT_ID" val="_0*i*1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6.xml><?xml version="1.0" encoding="utf-8"?>
<p:tagLst xmlns:p="http://schemas.openxmlformats.org/presentationml/2006/main">
  <p:tag name="KSO_WM_UNIT_TYPE" val="i"/>
  <p:tag name="KSO_WM_UNIT_INDEX" val="111"/>
  <p:tag name="KSO_WM_BEAUTIFY_FLAG" val="#wm#"/>
  <p:tag name="KSO_WM_TAG_VERSION" val="3.0"/>
  <p:tag name="KSO_WM_UNIT_ID" val="_0*i*1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7.xml><?xml version="1.0" encoding="utf-8"?>
<p:tagLst xmlns:p="http://schemas.openxmlformats.org/presentationml/2006/main">
  <p:tag name="KSO_WM_UNIT_TYPE" val="i"/>
  <p:tag name="KSO_WM_UNIT_INDEX" val="112"/>
  <p:tag name="KSO_WM_BEAUTIFY_FLAG" val="#wm#"/>
  <p:tag name="KSO_WM_TAG_VERSION" val="3.0"/>
  <p:tag name="KSO_WM_UNIT_ID" val="_0*i*1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8.xml><?xml version="1.0" encoding="utf-8"?>
<p:tagLst xmlns:p="http://schemas.openxmlformats.org/presentationml/2006/main">
  <p:tag name="KSO_WM_UNIT_TYPE" val="i"/>
  <p:tag name="KSO_WM_UNIT_INDEX" val="113"/>
  <p:tag name="KSO_WM_BEAUTIFY_FLAG" val="#wm#"/>
  <p:tag name="KSO_WM_TAG_VERSION" val="3.0"/>
  <p:tag name="KSO_WM_UNIT_ID" val="_0*i*1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9.xml><?xml version="1.0" encoding="utf-8"?>
<p:tagLst xmlns:p="http://schemas.openxmlformats.org/presentationml/2006/main">
  <p:tag name="KSO_WM_UNIT_TYPE" val="i"/>
  <p:tag name="KSO_WM_UNIT_INDEX" val="114"/>
  <p:tag name="KSO_WM_BEAUTIFY_FLAG" val="#wm#"/>
  <p:tag name="KSO_WM_TAG_VERSION" val="3.0"/>
  <p:tag name="KSO_WM_UNIT_ID" val="_0*i*1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0.xml><?xml version="1.0" encoding="utf-8"?>
<p:tagLst xmlns:p="http://schemas.openxmlformats.org/presentationml/2006/main">
  <p:tag name="KSO_WM_UNIT_TYPE" val="i"/>
  <p:tag name="KSO_WM_UNIT_INDEX" val="115"/>
  <p:tag name="KSO_WM_BEAUTIFY_FLAG" val="#wm#"/>
  <p:tag name="KSO_WM_TAG_VERSION" val="3.0"/>
  <p:tag name="KSO_WM_UNIT_ID" val="_0*i*1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1.xml><?xml version="1.0" encoding="utf-8"?>
<p:tagLst xmlns:p="http://schemas.openxmlformats.org/presentationml/2006/main">
  <p:tag name="KSO_WM_UNIT_TYPE" val="i"/>
  <p:tag name="KSO_WM_UNIT_INDEX" val="116"/>
  <p:tag name="KSO_WM_BEAUTIFY_FLAG" val="#wm#"/>
  <p:tag name="KSO_WM_TAG_VERSION" val="3.0"/>
  <p:tag name="KSO_WM_UNIT_ID" val="_0*i*1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2.xml><?xml version="1.0" encoding="utf-8"?>
<p:tagLst xmlns:p="http://schemas.openxmlformats.org/presentationml/2006/main">
  <p:tag name="KSO_WM_UNIT_TYPE" val="i"/>
  <p:tag name="KSO_WM_UNIT_INDEX" val="117"/>
  <p:tag name="KSO_WM_BEAUTIFY_FLAG" val="#wm#"/>
  <p:tag name="KSO_WM_TAG_VERSION" val="3.0"/>
  <p:tag name="KSO_WM_UNIT_ID" val="_0*i*1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3.xml><?xml version="1.0" encoding="utf-8"?>
<p:tagLst xmlns:p="http://schemas.openxmlformats.org/presentationml/2006/main">
  <p:tag name="KSO_WM_UNIT_TYPE" val="i"/>
  <p:tag name="KSO_WM_UNIT_INDEX" val="118"/>
  <p:tag name="KSO_WM_BEAUTIFY_FLAG" val="#wm#"/>
  <p:tag name="KSO_WM_TAG_VERSION" val="3.0"/>
  <p:tag name="KSO_WM_UNIT_ID" val="_0*i*1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4.xml><?xml version="1.0" encoding="utf-8"?>
<p:tagLst xmlns:p="http://schemas.openxmlformats.org/presentationml/2006/main">
  <p:tag name="KSO_WM_UNIT_TYPE" val="i"/>
  <p:tag name="KSO_WM_UNIT_INDEX" val="119"/>
  <p:tag name="KSO_WM_BEAUTIFY_FLAG" val="#wm#"/>
  <p:tag name="KSO_WM_TAG_VERSION" val="3.0"/>
  <p:tag name="KSO_WM_UNIT_ID" val="_0*i*1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5.xml><?xml version="1.0" encoding="utf-8"?>
<p:tagLst xmlns:p="http://schemas.openxmlformats.org/presentationml/2006/main">
  <p:tag name="KSO_WM_UNIT_TYPE" val="i"/>
  <p:tag name="KSO_WM_UNIT_INDEX" val="120"/>
  <p:tag name="KSO_WM_BEAUTIFY_FLAG" val="#wm#"/>
  <p:tag name="KSO_WM_TAG_VERSION" val="3.0"/>
  <p:tag name="KSO_WM_UNIT_ID" val="_0*i*1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6.xml><?xml version="1.0" encoding="utf-8"?>
<p:tagLst xmlns:p="http://schemas.openxmlformats.org/presentationml/2006/main">
  <p:tag name="KSO_WM_UNIT_TYPE" val="i"/>
  <p:tag name="KSO_WM_UNIT_INDEX" val="121"/>
  <p:tag name="KSO_WM_BEAUTIFY_FLAG" val="#wm#"/>
  <p:tag name="KSO_WM_TAG_VERSION" val="3.0"/>
  <p:tag name="KSO_WM_UNIT_ID" val="_0*i*1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7.xml><?xml version="1.0" encoding="utf-8"?>
<p:tagLst xmlns:p="http://schemas.openxmlformats.org/presentationml/2006/main">
  <p:tag name="KSO_WM_UNIT_TYPE" val="i"/>
  <p:tag name="KSO_WM_UNIT_INDEX" val="122"/>
  <p:tag name="KSO_WM_BEAUTIFY_FLAG" val="#wm#"/>
  <p:tag name="KSO_WM_TAG_VERSION" val="3.0"/>
  <p:tag name="KSO_WM_UNIT_ID" val="_0*i*1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8.xml><?xml version="1.0" encoding="utf-8"?>
<p:tagLst xmlns:p="http://schemas.openxmlformats.org/presentationml/2006/main">
  <p:tag name="KSO_WM_UNIT_TYPE" val="i"/>
  <p:tag name="KSO_WM_UNIT_INDEX" val="123"/>
  <p:tag name="KSO_WM_BEAUTIFY_FLAG" val="#wm#"/>
  <p:tag name="KSO_WM_TAG_VERSION" val="3.0"/>
  <p:tag name="KSO_WM_UNIT_ID" val="_0*i*1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9.xml><?xml version="1.0" encoding="utf-8"?>
<p:tagLst xmlns:p="http://schemas.openxmlformats.org/presentationml/2006/main">
  <p:tag name="KSO_WM_UNIT_TYPE" val="i"/>
  <p:tag name="KSO_WM_UNIT_INDEX" val="124"/>
  <p:tag name="KSO_WM_BEAUTIFY_FLAG" val="#wm#"/>
  <p:tag name="KSO_WM_TAG_VERSION" val="3.0"/>
  <p:tag name="KSO_WM_UNIT_ID" val="_0*i*1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0.xml><?xml version="1.0" encoding="utf-8"?>
<p:tagLst xmlns:p="http://schemas.openxmlformats.org/presentationml/2006/main">
  <p:tag name="KSO_WM_UNIT_TYPE" val="i"/>
  <p:tag name="KSO_WM_UNIT_INDEX" val="125"/>
  <p:tag name="KSO_WM_BEAUTIFY_FLAG" val="#wm#"/>
  <p:tag name="KSO_WM_TAG_VERSION" val="3.0"/>
  <p:tag name="KSO_WM_UNIT_ID" val="_0*i*1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1.xml><?xml version="1.0" encoding="utf-8"?>
<p:tagLst xmlns:p="http://schemas.openxmlformats.org/presentationml/2006/main">
  <p:tag name="KSO_WM_UNIT_TYPE" val="i"/>
  <p:tag name="KSO_WM_UNIT_INDEX" val="126"/>
  <p:tag name="KSO_WM_BEAUTIFY_FLAG" val="#wm#"/>
  <p:tag name="KSO_WM_TAG_VERSION" val="3.0"/>
  <p:tag name="KSO_WM_UNIT_ID" val="_0*i*1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2.xml><?xml version="1.0" encoding="utf-8"?>
<p:tagLst xmlns:p="http://schemas.openxmlformats.org/presentationml/2006/main">
  <p:tag name="KSO_WM_UNIT_TYPE" val="i"/>
  <p:tag name="KSO_WM_UNIT_INDEX" val="127"/>
  <p:tag name="KSO_WM_BEAUTIFY_FLAG" val="#wm#"/>
  <p:tag name="KSO_WM_TAG_VERSION" val="3.0"/>
  <p:tag name="KSO_WM_UNIT_ID" val="_0*i*1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3.xml><?xml version="1.0" encoding="utf-8"?>
<p:tagLst xmlns:p="http://schemas.openxmlformats.org/presentationml/2006/main">
  <p:tag name="KSO_WM_UNIT_TYPE" val="i"/>
  <p:tag name="KSO_WM_UNIT_INDEX" val="128"/>
  <p:tag name="KSO_WM_BEAUTIFY_FLAG" val="#wm#"/>
  <p:tag name="KSO_WM_TAG_VERSION" val="3.0"/>
  <p:tag name="KSO_WM_UNIT_ID" val="_0*i*1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4.xml><?xml version="1.0" encoding="utf-8"?>
<p:tagLst xmlns:p="http://schemas.openxmlformats.org/presentationml/2006/main">
  <p:tag name="KSO_WM_UNIT_TYPE" val="i"/>
  <p:tag name="KSO_WM_UNIT_INDEX" val="129"/>
  <p:tag name="KSO_WM_BEAUTIFY_FLAG" val="#wm#"/>
  <p:tag name="KSO_WM_TAG_VERSION" val="3.0"/>
  <p:tag name="KSO_WM_UNIT_ID" val="_0*i*1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5.xml><?xml version="1.0" encoding="utf-8"?>
<p:tagLst xmlns:p="http://schemas.openxmlformats.org/presentationml/2006/main">
  <p:tag name="KSO_WM_UNIT_TYPE" val="i"/>
  <p:tag name="KSO_WM_UNIT_INDEX" val="130"/>
  <p:tag name="KSO_WM_BEAUTIFY_FLAG" val="#wm#"/>
  <p:tag name="KSO_WM_TAG_VERSION" val="3.0"/>
  <p:tag name="KSO_WM_UNIT_ID" val="_0*i*1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6.xml><?xml version="1.0" encoding="utf-8"?>
<p:tagLst xmlns:p="http://schemas.openxmlformats.org/presentationml/2006/main">
  <p:tag name="KSO_WM_UNIT_TYPE" val="i"/>
  <p:tag name="KSO_WM_UNIT_INDEX" val="131"/>
  <p:tag name="KSO_WM_BEAUTIFY_FLAG" val="#wm#"/>
  <p:tag name="KSO_WM_TAG_VERSION" val="3.0"/>
  <p:tag name="KSO_WM_UNIT_ID" val="_0*i*1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7.xml><?xml version="1.0" encoding="utf-8"?>
<p:tagLst xmlns:p="http://schemas.openxmlformats.org/presentationml/2006/main">
  <p:tag name="KSO_WM_UNIT_TYPE" val="i"/>
  <p:tag name="KSO_WM_UNIT_INDEX" val="132"/>
  <p:tag name="KSO_WM_BEAUTIFY_FLAG" val="#wm#"/>
  <p:tag name="KSO_WM_TAG_VERSION" val="3.0"/>
  <p:tag name="KSO_WM_UNIT_ID" val="_0*i*1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8.xml><?xml version="1.0" encoding="utf-8"?>
<p:tagLst xmlns:p="http://schemas.openxmlformats.org/presentationml/2006/main">
  <p:tag name="KSO_WM_UNIT_TYPE" val="i"/>
  <p:tag name="KSO_WM_UNIT_INDEX" val="133"/>
  <p:tag name="KSO_WM_BEAUTIFY_FLAG" val="#wm#"/>
  <p:tag name="KSO_WM_TAG_VERSION" val="3.0"/>
  <p:tag name="KSO_WM_UNIT_ID" val="_0*i*1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9.xml><?xml version="1.0" encoding="utf-8"?>
<p:tagLst xmlns:p="http://schemas.openxmlformats.org/presentationml/2006/main">
  <p:tag name="KSO_WM_UNIT_TYPE" val="i"/>
  <p:tag name="KSO_WM_UNIT_INDEX" val="134"/>
  <p:tag name="KSO_WM_BEAUTIFY_FLAG" val="#wm#"/>
  <p:tag name="KSO_WM_TAG_VERSION" val="3.0"/>
  <p:tag name="KSO_WM_UNIT_ID" val="_0*i*1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0.xml><?xml version="1.0" encoding="utf-8"?>
<p:tagLst xmlns:p="http://schemas.openxmlformats.org/presentationml/2006/main">
  <p:tag name="KSO_WM_UNIT_TYPE" val="i"/>
  <p:tag name="KSO_WM_UNIT_INDEX" val="135"/>
  <p:tag name="KSO_WM_BEAUTIFY_FLAG" val="#wm#"/>
  <p:tag name="KSO_WM_TAG_VERSION" val="3.0"/>
  <p:tag name="KSO_WM_UNIT_ID" val="_0*i*1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1.xml><?xml version="1.0" encoding="utf-8"?>
<p:tagLst xmlns:p="http://schemas.openxmlformats.org/presentationml/2006/main">
  <p:tag name="KSO_WM_UNIT_TYPE" val="i"/>
  <p:tag name="KSO_WM_UNIT_INDEX" val="136"/>
  <p:tag name="KSO_WM_BEAUTIFY_FLAG" val="#wm#"/>
  <p:tag name="KSO_WM_TAG_VERSION" val="3.0"/>
  <p:tag name="KSO_WM_UNIT_ID" val="_0*i*1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2.xml><?xml version="1.0" encoding="utf-8"?>
<p:tagLst xmlns:p="http://schemas.openxmlformats.org/presentationml/2006/main">
  <p:tag name="KSO_WM_UNIT_TYPE" val="i"/>
  <p:tag name="KSO_WM_UNIT_INDEX" val="137"/>
  <p:tag name="KSO_WM_BEAUTIFY_FLAG" val="#wm#"/>
  <p:tag name="KSO_WM_TAG_VERSION" val="3.0"/>
  <p:tag name="KSO_WM_UNIT_ID" val="_0*i*1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3.xml><?xml version="1.0" encoding="utf-8"?>
<p:tagLst xmlns:p="http://schemas.openxmlformats.org/presentationml/2006/main">
  <p:tag name="KSO_WM_UNIT_TYPE" val="i"/>
  <p:tag name="KSO_WM_UNIT_INDEX" val="138"/>
  <p:tag name="KSO_WM_BEAUTIFY_FLAG" val="#wm#"/>
  <p:tag name="KSO_WM_TAG_VERSION" val="3.0"/>
  <p:tag name="KSO_WM_UNIT_ID" val="_0*i*1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4.xml><?xml version="1.0" encoding="utf-8"?>
<p:tagLst xmlns:p="http://schemas.openxmlformats.org/presentationml/2006/main">
  <p:tag name="KSO_WM_UNIT_TYPE" val="i"/>
  <p:tag name="KSO_WM_UNIT_INDEX" val="139"/>
  <p:tag name="KSO_WM_BEAUTIFY_FLAG" val="#wm#"/>
  <p:tag name="KSO_WM_TAG_VERSION" val="3.0"/>
  <p:tag name="KSO_WM_UNIT_ID" val="_0*i*1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5.xml><?xml version="1.0" encoding="utf-8"?>
<p:tagLst xmlns:p="http://schemas.openxmlformats.org/presentationml/2006/main">
  <p:tag name="KSO_WM_UNIT_TYPE" val="i"/>
  <p:tag name="KSO_WM_UNIT_INDEX" val="140"/>
  <p:tag name="KSO_WM_BEAUTIFY_FLAG" val="#wm#"/>
  <p:tag name="KSO_WM_TAG_VERSION" val="3.0"/>
  <p:tag name="KSO_WM_UNIT_ID" val="_0*i*1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6.xml><?xml version="1.0" encoding="utf-8"?>
<p:tagLst xmlns:p="http://schemas.openxmlformats.org/presentationml/2006/main">
  <p:tag name="KSO_WM_UNIT_TYPE" val="i"/>
  <p:tag name="KSO_WM_UNIT_INDEX" val="141"/>
  <p:tag name="KSO_WM_BEAUTIFY_FLAG" val="#wm#"/>
  <p:tag name="KSO_WM_TAG_VERSION" val="3.0"/>
  <p:tag name="KSO_WM_UNIT_ID" val="_0*i*1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7.xml><?xml version="1.0" encoding="utf-8"?>
<p:tagLst xmlns:p="http://schemas.openxmlformats.org/presentationml/2006/main">
  <p:tag name="KSO_WM_UNIT_TYPE" val="i"/>
  <p:tag name="KSO_WM_UNIT_INDEX" val="142"/>
  <p:tag name="KSO_WM_BEAUTIFY_FLAG" val="#wm#"/>
  <p:tag name="KSO_WM_TAG_VERSION" val="3.0"/>
  <p:tag name="KSO_WM_UNIT_ID" val="_0*i*1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8.xml><?xml version="1.0" encoding="utf-8"?>
<p:tagLst xmlns:p="http://schemas.openxmlformats.org/presentationml/2006/main">
  <p:tag name="KSO_WM_UNIT_TYPE" val="i"/>
  <p:tag name="KSO_WM_UNIT_INDEX" val="143"/>
  <p:tag name="KSO_WM_BEAUTIFY_FLAG" val="#wm#"/>
  <p:tag name="KSO_WM_TAG_VERSION" val="3.0"/>
  <p:tag name="KSO_WM_UNIT_ID" val="_0*i*1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9.xml><?xml version="1.0" encoding="utf-8"?>
<p:tagLst xmlns:p="http://schemas.openxmlformats.org/presentationml/2006/main">
  <p:tag name="KSO_WM_UNIT_TYPE" val="i"/>
  <p:tag name="KSO_WM_UNIT_INDEX" val="144"/>
  <p:tag name="KSO_WM_BEAUTIFY_FLAG" val="#wm#"/>
  <p:tag name="KSO_WM_TAG_VERSION" val="3.0"/>
  <p:tag name="KSO_WM_UNIT_ID" val="_0*i*1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0.xml><?xml version="1.0" encoding="utf-8"?>
<p:tagLst xmlns:p="http://schemas.openxmlformats.org/presentationml/2006/main">
  <p:tag name="KSO_WM_UNIT_TYPE" val="i"/>
  <p:tag name="KSO_WM_UNIT_INDEX" val="145"/>
  <p:tag name="KSO_WM_BEAUTIFY_FLAG" val="#wm#"/>
  <p:tag name="KSO_WM_TAG_VERSION" val="3.0"/>
  <p:tag name="KSO_WM_UNIT_ID" val="_0*i*1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1.xml><?xml version="1.0" encoding="utf-8"?>
<p:tagLst xmlns:p="http://schemas.openxmlformats.org/presentationml/2006/main">
  <p:tag name="KSO_WM_UNIT_TYPE" val="i"/>
  <p:tag name="KSO_WM_UNIT_INDEX" val="146"/>
  <p:tag name="KSO_WM_BEAUTIFY_FLAG" val="#wm#"/>
  <p:tag name="KSO_WM_TAG_VERSION" val="3.0"/>
  <p:tag name="KSO_WM_UNIT_ID" val="_0*i*1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2.xml><?xml version="1.0" encoding="utf-8"?>
<p:tagLst xmlns:p="http://schemas.openxmlformats.org/presentationml/2006/main">
  <p:tag name="KSO_WM_UNIT_TYPE" val="i"/>
  <p:tag name="KSO_WM_UNIT_INDEX" val="147"/>
  <p:tag name="KSO_WM_BEAUTIFY_FLAG" val="#wm#"/>
  <p:tag name="KSO_WM_TAG_VERSION" val="3.0"/>
  <p:tag name="KSO_WM_UNIT_ID" val="_0*i*1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3.xml><?xml version="1.0" encoding="utf-8"?>
<p:tagLst xmlns:p="http://schemas.openxmlformats.org/presentationml/2006/main">
  <p:tag name="KSO_WM_UNIT_TYPE" val="i"/>
  <p:tag name="KSO_WM_UNIT_INDEX" val="148"/>
  <p:tag name="KSO_WM_BEAUTIFY_FLAG" val="#wm#"/>
  <p:tag name="KSO_WM_TAG_VERSION" val="3.0"/>
  <p:tag name="KSO_WM_UNIT_ID" val="_0*i*1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4.xml><?xml version="1.0" encoding="utf-8"?>
<p:tagLst xmlns:p="http://schemas.openxmlformats.org/presentationml/2006/main">
  <p:tag name="KSO_WM_UNIT_TYPE" val="i"/>
  <p:tag name="KSO_WM_UNIT_INDEX" val="149"/>
  <p:tag name="KSO_WM_BEAUTIFY_FLAG" val="#wm#"/>
  <p:tag name="KSO_WM_TAG_VERSION" val="3.0"/>
  <p:tag name="KSO_WM_UNIT_ID" val="_0*i*1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5.xml><?xml version="1.0" encoding="utf-8"?>
<p:tagLst xmlns:p="http://schemas.openxmlformats.org/presentationml/2006/main">
  <p:tag name="KSO_WM_UNIT_TYPE" val="i"/>
  <p:tag name="KSO_WM_UNIT_INDEX" val="150"/>
  <p:tag name="KSO_WM_BEAUTIFY_FLAG" val="#wm#"/>
  <p:tag name="KSO_WM_TAG_VERSION" val="3.0"/>
  <p:tag name="KSO_WM_UNIT_ID" val="_0*i*1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6.xml><?xml version="1.0" encoding="utf-8"?>
<p:tagLst xmlns:p="http://schemas.openxmlformats.org/presentationml/2006/main">
  <p:tag name="KSO_WM_UNIT_TYPE" val="i"/>
  <p:tag name="KSO_WM_UNIT_INDEX" val="151"/>
  <p:tag name="KSO_WM_BEAUTIFY_FLAG" val="#wm#"/>
  <p:tag name="KSO_WM_TAG_VERSION" val="3.0"/>
  <p:tag name="KSO_WM_UNIT_ID" val="_0*i*1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7.xml><?xml version="1.0" encoding="utf-8"?>
<p:tagLst xmlns:p="http://schemas.openxmlformats.org/presentationml/2006/main">
  <p:tag name="KSO_WM_UNIT_TYPE" val="i"/>
  <p:tag name="KSO_WM_UNIT_INDEX" val="152"/>
  <p:tag name="KSO_WM_BEAUTIFY_FLAG" val="#wm#"/>
  <p:tag name="KSO_WM_TAG_VERSION" val="3.0"/>
  <p:tag name="KSO_WM_UNIT_ID" val="_0*i*1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8.xml><?xml version="1.0" encoding="utf-8"?>
<p:tagLst xmlns:p="http://schemas.openxmlformats.org/presentationml/2006/main">
  <p:tag name="KSO_WM_UNIT_TYPE" val="i"/>
  <p:tag name="KSO_WM_UNIT_INDEX" val="153"/>
  <p:tag name="KSO_WM_BEAUTIFY_FLAG" val="#wm#"/>
  <p:tag name="KSO_WM_TAG_VERSION" val="3.0"/>
  <p:tag name="KSO_WM_UNIT_ID" val="_0*i*1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9.xml><?xml version="1.0" encoding="utf-8"?>
<p:tagLst xmlns:p="http://schemas.openxmlformats.org/presentationml/2006/main">
  <p:tag name="KSO_WM_UNIT_TYPE" val="i"/>
  <p:tag name="KSO_WM_UNIT_INDEX" val="154"/>
  <p:tag name="KSO_WM_BEAUTIFY_FLAG" val="#wm#"/>
  <p:tag name="KSO_WM_TAG_VERSION" val="3.0"/>
  <p:tag name="KSO_WM_UNIT_ID" val="_0*i*1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0.xml><?xml version="1.0" encoding="utf-8"?>
<p:tagLst xmlns:p="http://schemas.openxmlformats.org/presentationml/2006/main">
  <p:tag name="KSO_WM_UNIT_TYPE" val="i"/>
  <p:tag name="KSO_WM_UNIT_INDEX" val="155"/>
  <p:tag name="KSO_WM_BEAUTIFY_FLAG" val="#wm#"/>
  <p:tag name="KSO_WM_TAG_VERSION" val="3.0"/>
  <p:tag name="KSO_WM_UNIT_ID" val="_0*i*1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1.xml><?xml version="1.0" encoding="utf-8"?>
<p:tagLst xmlns:p="http://schemas.openxmlformats.org/presentationml/2006/main">
  <p:tag name="KSO_WM_UNIT_TYPE" val="i"/>
  <p:tag name="KSO_WM_UNIT_INDEX" val="156"/>
  <p:tag name="KSO_WM_BEAUTIFY_FLAG" val="#wm#"/>
  <p:tag name="KSO_WM_TAG_VERSION" val="3.0"/>
  <p:tag name="KSO_WM_UNIT_ID" val="_0*i*1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2.xml><?xml version="1.0" encoding="utf-8"?>
<p:tagLst xmlns:p="http://schemas.openxmlformats.org/presentationml/2006/main">
  <p:tag name="KSO_WM_UNIT_TYPE" val="i"/>
  <p:tag name="KSO_WM_UNIT_INDEX" val="157"/>
  <p:tag name="KSO_WM_BEAUTIFY_FLAG" val="#wm#"/>
  <p:tag name="KSO_WM_TAG_VERSION" val="3.0"/>
  <p:tag name="KSO_WM_UNIT_ID" val="_0*i*1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3.xml><?xml version="1.0" encoding="utf-8"?>
<p:tagLst xmlns:p="http://schemas.openxmlformats.org/presentationml/2006/main">
  <p:tag name="KSO_WM_UNIT_TYPE" val="i"/>
  <p:tag name="KSO_WM_UNIT_INDEX" val="158"/>
  <p:tag name="KSO_WM_BEAUTIFY_FLAG" val="#wm#"/>
  <p:tag name="KSO_WM_TAG_VERSION" val="3.0"/>
  <p:tag name="KSO_WM_UNIT_ID" val="_0*i*1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4.xml><?xml version="1.0" encoding="utf-8"?>
<p:tagLst xmlns:p="http://schemas.openxmlformats.org/presentationml/2006/main">
  <p:tag name="KSO_WM_UNIT_TYPE" val="i"/>
  <p:tag name="KSO_WM_UNIT_INDEX" val="159"/>
  <p:tag name="KSO_WM_BEAUTIFY_FLAG" val="#wm#"/>
  <p:tag name="KSO_WM_TAG_VERSION" val="3.0"/>
  <p:tag name="KSO_WM_UNIT_ID" val="_0*i*1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5.xml><?xml version="1.0" encoding="utf-8"?>
<p:tagLst xmlns:p="http://schemas.openxmlformats.org/presentationml/2006/main">
  <p:tag name="KSO_WM_UNIT_TYPE" val="i"/>
  <p:tag name="KSO_WM_UNIT_INDEX" val="160"/>
  <p:tag name="KSO_WM_BEAUTIFY_FLAG" val="#wm#"/>
  <p:tag name="KSO_WM_TAG_VERSION" val="3.0"/>
  <p:tag name="KSO_WM_UNIT_ID" val="_0*i*1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6.xml><?xml version="1.0" encoding="utf-8"?>
<p:tagLst xmlns:p="http://schemas.openxmlformats.org/presentationml/2006/main">
  <p:tag name="KSO_WM_UNIT_TYPE" val="i"/>
  <p:tag name="KSO_WM_UNIT_INDEX" val="161"/>
  <p:tag name="KSO_WM_BEAUTIFY_FLAG" val="#wm#"/>
  <p:tag name="KSO_WM_TAG_VERSION" val="3.0"/>
  <p:tag name="KSO_WM_UNIT_ID" val="_0*i*1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7.xml><?xml version="1.0" encoding="utf-8"?>
<p:tagLst xmlns:p="http://schemas.openxmlformats.org/presentationml/2006/main">
  <p:tag name="KSO_WM_UNIT_TYPE" val="i"/>
  <p:tag name="KSO_WM_UNIT_INDEX" val="162"/>
  <p:tag name="KSO_WM_BEAUTIFY_FLAG" val="#wm#"/>
  <p:tag name="KSO_WM_TAG_VERSION" val="3.0"/>
  <p:tag name="KSO_WM_UNIT_ID" val="_0*i*1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8.xml><?xml version="1.0" encoding="utf-8"?>
<p:tagLst xmlns:p="http://schemas.openxmlformats.org/presentationml/2006/main">
  <p:tag name="KSO_WM_UNIT_TYPE" val="i"/>
  <p:tag name="KSO_WM_UNIT_INDEX" val="163"/>
  <p:tag name="KSO_WM_BEAUTIFY_FLAG" val="#wm#"/>
  <p:tag name="KSO_WM_TAG_VERSION" val="3.0"/>
  <p:tag name="KSO_WM_UNIT_ID" val="_0*i*1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9.xml><?xml version="1.0" encoding="utf-8"?>
<p:tagLst xmlns:p="http://schemas.openxmlformats.org/presentationml/2006/main">
  <p:tag name="KSO_WM_UNIT_TYPE" val="i"/>
  <p:tag name="KSO_WM_UNIT_INDEX" val="164"/>
  <p:tag name="KSO_WM_BEAUTIFY_FLAG" val="#wm#"/>
  <p:tag name="KSO_WM_TAG_VERSION" val="3.0"/>
  <p:tag name="KSO_WM_UNIT_ID" val="_0*i*1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0.xml><?xml version="1.0" encoding="utf-8"?>
<p:tagLst xmlns:p="http://schemas.openxmlformats.org/presentationml/2006/main">
  <p:tag name="KSO_WM_UNIT_TYPE" val="i"/>
  <p:tag name="KSO_WM_UNIT_INDEX" val="165"/>
  <p:tag name="KSO_WM_BEAUTIFY_FLAG" val="#wm#"/>
  <p:tag name="KSO_WM_TAG_VERSION" val="3.0"/>
  <p:tag name="KSO_WM_UNIT_ID" val="_0*i*1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1.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8613"/>
</p:tagLst>
</file>

<file path=ppt/tags/tag1332.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50"/>
  <p:tag name="KSO_WM_TEMPLATE_CATEGORY" val="custom"/>
  <p:tag name="KSO_WM_TEMPLATE_INDEX" val="20238613"/>
</p:tagLst>
</file>

<file path=ppt/tags/tag1333.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4.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6.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8613"/>
  <p:tag name="KSO_WM_TEMPLATE_CATEGORY" val="custom"/>
  <p:tag name="KSO_WM_TEMPLATE_MASTER_TYPE" val="0"/>
</p:tagLst>
</file>

<file path=ppt/tags/tag1337.xml><?xml version="1.0" encoding="utf-8"?>
<p:tagLst xmlns:p="http://schemas.openxmlformats.org/presentationml/2006/main">
  <p:tag name="KSO_WM_UNIT_TYPE" val="a"/>
  <p:tag name="KSO_WM_UNIT_INDEX" val="1"/>
  <p:tag name="KSO_WM_BEAUTIFY_FLAG" val="#wm#"/>
  <p:tag name="KSO_WM_TAG_VERSION" val="3.0"/>
  <p:tag name="KSO_WM_UNIT_ID" val="custom20238613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ISCONTENTSTITLE" val="0"/>
  <p:tag name="KSO_WM_UNIT_TEXT_TYPE" val="1"/>
  <p:tag name="KSO_WM_UNIT_PRESET_TEXT" val="单击此处添加文档的标题"/>
</p:tagLst>
</file>

<file path=ppt/tags/tag1338.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8613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VALUE" val="8"/>
  <p:tag name="KSO_WM_UNIT_PRESET_TEXT_INDEX" val="0"/>
  <p:tag name="KSO_WM_UNIT_PRESET_TEXT_LEN" val="0"/>
</p:tagLst>
</file>

<file path=ppt/tags/tag1339.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8613"/>
  <p:tag name="KSO_WM_TEMPLATE_CATEGORY" val="custom"/>
  <p:tag name="KSO_WM_SLIDE_INDEX" val="1"/>
  <p:tag name="KSO_WM_SLIDE_ID" val="custom20238613_1"/>
  <p:tag name="KSO_WM_TEMPLATE_MASTER_TYPE" val="0"/>
  <p:tag name="KSO_WM_SLIDE_LAYOUT" val="a_f"/>
  <p:tag name="KSO_WM_SLIDE_LAYOUT_CNT" val="1_1"/>
  <p:tag name="KSO_WM_SLIDE_THEME_ID" val="3333217"/>
  <p:tag name="KSO_WM_SLIDE_THEME_NAME" val="科技故障风职场办公"/>
</p:tagLst>
</file>

<file path=ppt/tags/tag1340.xml><?xml version="1.0" encoding="utf-8"?>
<p:tagLst xmlns:p="http://schemas.openxmlformats.org/presentationml/2006/main">
  <p:tag name="KSO_WM_UNIT_TYPE" val="a"/>
  <p:tag name="KSO_WM_UNIT_INDEX" val="1"/>
  <p:tag name="KSO_WM_BEAUTIFY_FLAG" val="#wm#"/>
  <p:tag name="KSO_WM_TAG_VERSION" val="3.0"/>
  <p:tag name="KSO_WM_UNIT_ID" val="custom20238613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ISCONTENTSTITLE" val="0"/>
  <p:tag name="KSO_WM_UNIT_TEXT_TYPE" val="1"/>
  <p:tag name="KSO_WM_UNIT_PRESET_TEXT" val="添加章节标题"/>
</p:tagLst>
</file>

<file path=ppt/tags/tag1341.xml><?xml version="1.0" encoding="utf-8"?>
<p:tagLst xmlns:p="http://schemas.openxmlformats.org/presentationml/2006/main">
  <p:tag name="KSO_WM_UNIT_TYPE" val="e"/>
  <p:tag name="KSO_WM_UNIT_INDEX" val="1"/>
  <p:tag name="KSO_WM_BEAUTIFY_FLAG" val="#wm#"/>
  <p:tag name="KSO_WM_TAG_VERSION" val="3.0"/>
  <p:tag name="KSO_WM_UNIT_ID" val="custom20238613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PRESET_TEXT_INDEX" val="0"/>
  <p:tag name="KSO_WM_UNIT_PRESET_TEXT_LEN" val="0"/>
</p:tagLst>
</file>

<file path=ppt/tags/tag1342.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13"/>
  <p:tag name="KSO_WM_TEMPLATE_CATEGORY" val="custom"/>
  <p:tag name="KSO_WM_SLIDE_INDEX" val="7"/>
  <p:tag name="KSO_WM_SLIDE_ID" val="custom20238613_7"/>
  <p:tag name="KSO_WM_TEMPLATE_MASTER_TYPE" val="0"/>
  <p:tag name="KSO_WM_SLIDE_LAYOUT" val="a_e"/>
  <p:tag name="KSO_WM_SLIDE_LAYOUT_CNT" val="1_1"/>
  <p:tag name="KSO_WM_SLIDE_THEME_ID" val="3333217"/>
  <p:tag name="KSO_WM_SLIDE_THEME_NAME" val="科技故障风职场办公"/>
</p:tagLst>
</file>

<file path=ppt/tags/tag1343.xml><?xml version="1.0" encoding="utf-8"?>
<p:tagLst xmlns:p="http://schemas.openxmlformats.org/presentationml/2006/main">
  <p:tag name="KSO_WM_UNIT_TYPE" val="a"/>
  <p:tag name="KSO_WM_UNIT_INDEX" val="1"/>
  <p:tag name="KSO_WM_BEAUTIFY_FLAG" val="#wm#"/>
  <p:tag name="KSO_WM_TAG_VERSION" val="3.0"/>
  <p:tag name="KSO_WM_UNIT_ID" val="custom20238606_8*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06"/>
  <p:tag name="KSO_WM_TEMPLATE_CATEGORY" val="custom"/>
  <p:tag name="KSO_WM_UNIT_ISCONTENTSTITLE" val="0"/>
  <p:tag name="KSO_WM_UNIT_VALUE" val="29"/>
  <p:tag name="KSO_WM_UNIT_PRESET_TEXT" val="单击此处添加标题"/>
  <p:tag name="KSO_WM_UNIT_TEXT_TYPE" val="1"/>
</p:tagLst>
</file>

<file path=ppt/tags/tag1344.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8613"/>
  <p:tag name="KSO_WM_TEMPLATE_CATEGORY" val="custom"/>
  <p:tag name="KSO_WM_SLIDE_INDEX" val="8"/>
  <p:tag name="KSO_WM_SLIDE_ID" val="custom20238613_8"/>
  <p:tag name="KSO_WM_TEMPLATE_MASTER_TYPE" val="0"/>
  <p:tag name="KSO_WM_SLIDE_LAYOUT" val="a_f"/>
  <p:tag name="KSO_WM_SLIDE_LAYOUT_CNT" val="1_1"/>
  <p:tag name="KSO_WM_SLIDE_SIZE" val="850*457"/>
  <p:tag name="KSO_WM_SLIDE_POSITION" val="54*28"/>
</p:tagLst>
</file>

<file path=ppt/tags/tag1345.xml><?xml version="1.0" encoding="utf-8"?>
<p:tagLst xmlns:p="http://schemas.openxmlformats.org/presentationml/2006/main">
  <p:tag name="KSO_WM_BEAUTIFY_FLAG" val="#wm#"/>
  <p:tag name="KSO_WM_TEMPLATE_CATEGORY" val="custom"/>
  <p:tag name="KSO_WM_TEMPLATE_INDEX" val="20238613"/>
</p:tagLst>
</file>

<file path=ppt/tags/tag1346.xml><?xml version="1.0" encoding="utf-8"?>
<p:tagLst xmlns:p="http://schemas.openxmlformats.org/presentationml/2006/main">
  <p:tag name="KSO_WM_BEAUTIFY_FLAG" val="#wm#"/>
  <p:tag name="KSO_WM_TEMPLATE_CATEGORY" val="custom"/>
  <p:tag name="KSO_WM_TEMPLATE_INDEX" val="20238613"/>
</p:tagLst>
</file>

<file path=ppt/tags/tag1347.xml><?xml version="1.0" encoding="utf-8"?>
<p:tagLst xmlns:p="http://schemas.openxmlformats.org/presentationml/2006/main">
  <p:tag name="KSO_WM_BEAUTIFY_FLAG" val="#wm#"/>
  <p:tag name="KSO_WM_TEMPLATE_CATEGORY" val="custom"/>
  <p:tag name="KSO_WM_TEMPLATE_INDEX" val="20238613"/>
</p:tagLst>
</file>

<file path=ppt/tags/tag1348.xml><?xml version="1.0" encoding="utf-8"?>
<p:tagLst xmlns:p="http://schemas.openxmlformats.org/presentationml/2006/main">
  <p:tag name="KSO_WM_BEAUTIFY_FLAG" val="#wm#"/>
  <p:tag name="KSO_WM_TEMPLATE_CATEGORY" val="custom"/>
  <p:tag name="KSO_WM_TEMPLATE_INDEX" val="20238613"/>
</p:tagLst>
</file>

<file path=ppt/tags/tag1349.xml><?xml version="1.0" encoding="utf-8"?>
<p:tagLst xmlns:p="http://schemas.openxmlformats.org/presentationml/2006/main">
  <p:tag name="KSO_WM_BEAUTIFY_FLAG" val="#wm#"/>
  <p:tag name="KSO_WM_TEMPLATE_CATEGORY" val="custom"/>
  <p:tag name="KSO_WM_TEMPLATE_INDEX" val="20238613"/>
</p:tagLst>
</file>

<file path=ppt/tags/tag1350.xml><?xml version="1.0" encoding="utf-8"?>
<p:tagLst xmlns:p="http://schemas.openxmlformats.org/presentationml/2006/main">
  <p:tag name="KSO_WM_BEAUTIFY_FLAG" val="#wm#"/>
  <p:tag name="KSO_WM_TEMPLATE_CATEGORY" val="custom"/>
  <p:tag name="KSO_WM_TEMPLATE_INDEX" val="20238613"/>
</p:tagLst>
</file>

<file path=ppt/tags/tag1351.xml><?xml version="1.0" encoding="utf-8"?>
<p:tagLst xmlns:p="http://schemas.openxmlformats.org/presentationml/2006/main">
  <p:tag name="KSO_WM_BEAUTIFY_FLAG" val="#wm#"/>
  <p:tag name="KSO_WM_TEMPLATE_CATEGORY" val="custom"/>
  <p:tag name="KSO_WM_TEMPLATE_INDEX" val="20238613"/>
</p:tagLst>
</file>

<file path=ppt/tags/tag1352.xml><?xml version="1.0" encoding="utf-8"?>
<p:tagLst xmlns:p="http://schemas.openxmlformats.org/presentationml/2006/main">
  <p:tag name="KSO_WM_BEAUTIFY_FLAG" val="#wm#"/>
  <p:tag name="KSO_WM_TEMPLATE_CATEGORY" val="custom"/>
  <p:tag name="KSO_WM_TEMPLATE_INDEX" val="20238613"/>
</p:tagLst>
</file>

<file path=ppt/tags/tag1353.xml><?xml version="1.0" encoding="utf-8"?>
<p:tagLst xmlns:p="http://schemas.openxmlformats.org/presentationml/2006/main">
  <p:tag name="KSO_WM_BEAUTIFY_FLAG" val="#wm#"/>
  <p:tag name="KSO_WM_TEMPLATE_CATEGORY" val="custom"/>
  <p:tag name="KSO_WM_TEMPLATE_INDEX" val="20238613"/>
</p:tagLst>
</file>

<file path=ppt/tags/tag1354.xml><?xml version="1.0" encoding="utf-8"?>
<p:tagLst xmlns:p="http://schemas.openxmlformats.org/presentationml/2006/main">
  <p:tag name="KSO_WM_BEAUTIFY_FLAG" val="#wm#"/>
  <p:tag name="KSO_WM_TEMPLATE_CATEGORY" val="custom"/>
  <p:tag name="KSO_WM_TEMPLATE_INDEX" val="20238613"/>
</p:tagLst>
</file>

<file path=ppt/tags/tag1355.xml><?xml version="1.0" encoding="utf-8"?>
<p:tagLst xmlns:p="http://schemas.openxmlformats.org/presentationml/2006/main">
  <p:tag name="KSO_WM_BEAUTIFY_FLAG" val="#wm#"/>
  <p:tag name="KSO_WM_TEMPLATE_CATEGORY" val="custom"/>
  <p:tag name="KSO_WM_TEMPLATE_INDEX" val="20238613"/>
</p:tagLst>
</file>

<file path=ppt/tags/tag135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TEXT_LAYER_COUNT" val="1"/>
  <p:tag name="KSO_WM_UNIT_NOCLEAR" val="0"/>
  <p:tag name="KSO_WM_UNIT_VALUE" val="125"/>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1642_1*n_h_h_f*1_2_1_1"/>
  <p:tag name="KSO_WM_TEMPLATE_CATEGORY" val="diagram"/>
  <p:tag name="KSO_WM_TEMPLATE_INDEX" val="20231642"/>
  <p:tag name="KSO_WM_UNIT_LAYERLEVEL" val="1_1_1_1"/>
  <p:tag name="KSO_WM_TAG_VERSION" val="3.0"/>
  <p:tag name="KSO_WM_BEAUTIFY_FLAG" val="#wm#"/>
  <p:tag name="KSO_WM_UNIT_PRESET_TEXT" val="单击此处输入你的正文，文字是您思想的提炼，为了最终演示发布的良好效果，请尽量言简意赅的阐述观点。"/>
  <p:tag name="KSO_WM_UNIT_FILL_TYPE" val="3"/>
  <p:tag name="KSO_WM_UNIT_TEXT_FILL_FORE_SCHEMECOLOR_INDEX" val="1"/>
  <p:tag name="KSO_WM_UNIT_TEXT_FILL_TYPE" val="1"/>
  <p:tag name="KSO_WM_UNIT_TEXT_TYPE" val="1"/>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2,&quot;pos&quot;:0,&quot;transparency&quot;:1},{&quot;brightness&quot;:0,&quot;colorType&quot;:1,&quot;foreColorIndex&quot;:6,&quot;pos&quot;:1,&quot;transparency&quot;:0.8999999761581421}],&quot;type&quot;:3},&quot;glow&quot;:{&quot;colorType&quot;:0},&quot;line&quot;:{&quot;gradient&quot;:[{&quot;brightness&quot;:0,&quot;colorType&quot;:1,&quot;foreColorIndex&quot;:14,&quot;pos&quot;:0,&quot;transparency&quot;:1},{&quot;brightness&quot;:0,&quot;colorType&quot;:1,&quot;foreColorIndex&quot;:6,&quot;pos&quot;:1,&quot;transparency&quot;:0.5}],&quot;type&quot;:2},&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35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TEXT_LAYER_COUNT" val="1"/>
  <p:tag name="KSO_WM_UNIT_NOCLEAR" val="0"/>
  <p:tag name="KSO_WM_UNIT_VALUE" val="125"/>
  <p:tag name="KSO_WM_UNIT_HIGHLIGHT" val="0"/>
  <p:tag name="KSO_WM_UNIT_COMPATIBLE" val="0"/>
  <p:tag name="KSO_WM_UNIT_DIAGRAM_ISNUMVISUAL" val="0"/>
  <p:tag name="KSO_WM_UNIT_DIAGRAM_ISREFERUNIT" val="0"/>
  <p:tag name="KSO_WM_DIAGRAM_GROUP_CODE" val="n1-1"/>
  <p:tag name="KSO_WM_UNIT_ID" val="diagram20231642_1*n_h_h_f*1_2_2_1"/>
  <p:tag name="KSO_WM_TEMPLATE_CATEGORY" val="diagram"/>
  <p:tag name="KSO_WM_TEMPLATE_INDEX" val="20231642"/>
  <p:tag name="KSO_WM_UNIT_LAYERLEVEL" val="1_1_1_1"/>
  <p:tag name="KSO_WM_TAG_VERSION" val="3.0"/>
  <p:tag name="KSO_WM_UNIT_PRESET_TEXT" val="单击输入你的项正文，文字是您思想的提炼，请尽量言简意赅的阐述观点。"/>
  <p:tag name="KSO_WM_UNIT_FILL_TYPE" val="3"/>
  <p:tag name="KSO_WM_UNIT_TEXT_FILL_FORE_SCHEMECOLOR_INDEX" val="1"/>
  <p:tag name="KSO_WM_UNIT_TEXT_FILL_TYPE" val="1"/>
  <p:tag name="KSO_WM_UNIT_TEXT_TYPE" val="1"/>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2,&quot;pos&quot;:0,&quot;transparency&quot;:1},{&quot;brightness&quot;:0,&quot;colorType&quot;:1,&quot;foreColorIndex&quot;:6,&quot;pos&quot;:1,&quot;transparency&quot;:0.8999999761581421}],&quot;type&quot;:3},&quot;glow&quot;:{&quot;colorType&quot;:0},&quot;line&quot;:{&quot;gradient&quot;:[{&quot;brightness&quot;:0,&quot;colorType&quot;:1,&quot;foreColorIndex&quot;:14,&quot;pos&quot;:0,&quot;transparency&quot;:1},{&quot;brightness&quot;:0,&quot;colorType&quot;:1,&quot;foreColorIndex&quot;:6,&quot;pos&quot;:1,&quot;transparency&quot;:0.5}],&quot;type&quot;:2},&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358.xml><?xml version="1.0" encoding="utf-8"?>
<p:tagLst xmlns:p="http://schemas.openxmlformats.org/presentationml/2006/main">
  <p:tag name="KSO_WM_UNIT_COMPATIBLE" val="0"/>
  <p:tag name="KSO_WM_UNIT_DIAGRAM_ISREFERUNIT" val="0"/>
  <p:tag name="KSO_WM_TEMPLATE_CATEGORY" val="diagram"/>
  <p:tag name="KSO_WM_UNIT_LAYERLEVEL" val="1_1_1"/>
  <p:tag name="KSO_WM_DIAGRAM_VERSION" val="3"/>
  <p:tag name="KSO_WM_DIAGRAM_COLOR_TEXT_CAN_REMOVE" val="n"/>
  <p:tag name="KSO_WM_DIAGRAM_MAX_ITEMCNT" val="6"/>
  <p:tag name="KSO_WM_DIAGRAM_VIRTUALLY_FRAME" val="{&quot;height&quot;:415.0000000000001,&quot;left&quot;:41.19998779296875,&quot;top&quot;:82.62503937007872,&quot;width&quot;:883.9000244140625}"/>
  <p:tag name="KSO_WM_UNIT_HIGHLIGHT" val="0"/>
  <p:tag name="KSO_WM_UNIT_DIAGRAM_ISNUMVISUAL" val="0"/>
  <p:tag name="KSO_WM_UNIT_ID" val="diagram20231642_1*n_h_a*1_1_1"/>
  <p:tag name="KSO_WM_TEMPLATE_INDEX" val="20231642"/>
  <p:tag name="KSO_WM_TAG_VERSION" val="3.0"/>
  <p:tag name="KSO_WM_UNIT_ISCONTENTSTITLE" val="0"/>
  <p:tag name="KSO_WM_UNIT_ISNUMDGMTITLE" val="0"/>
  <p:tag name="KSO_WM_UNIT_NOCLEAR" val="0"/>
  <p:tag name="KSO_WM_UNIT_VALUE" val="42"/>
  <p:tag name="KSO_WM_DIAGRAM_GROUP_CODE" val="n1-1"/>
  <p:tag name="KSO_WM_UNIT_TYPE" val="n_h_a"/>
  <p:tag name="KSO_WM_UNIT_INDEX" val="1_1_1"/>
  <p:tag name="KSO_WM_DIAGRAM_COLOR_TRICK" val="1"/>
  <p:tag name="KSO_WM_DIAGRAM_MIN_ITEMCNT" val="2"/>
  <p:tag name="KSO_WM_DIAGRAM_COLOR_MATCH_VALUE" val="{&quot;shape&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BEAUTIFY_FLAG" val="#wm#"/>
  <p:tag name="KSO_WM_UNIT_PRESET_TEXT" val="添加标题"/>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1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42_1*n_h_i*1_1_2"/>
  <p:tag name="KSO_WM_TEMPLATE_CATEGORY" val="diagram"/>
  <p:tag name="KSO_WM_TEMPLATE_INDEX" val="20231642"/>
  <p:tag name="KSO_WM_UNIT_LAYERLEVEL" val="1_1_1"/>
  <p:tag name="KSO_WM_TAG_VERSION" val="3.0"/>
  <p:tag name="KSO_WM_DIAGRAM_GROUP_CODE" val="n1-1"/>
  <p:tag name="KSO_WM_UNIT_TYPE" val="n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6,&quot;pos&quot;:0,&quot;transparency&quot;:0.800000011920929},{&quot;brightness&quot;:0,&quot;colorType&quot;:1,&quot;foreColorIndex&quot;:5,&quot;pos&quot;:1,&quot;transparency&quot;:0.800000011920929}],&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42_1*n_h_i*1_1_1"/>
  <p:tag name="KSO_WM_TEMPLATE_CATEGORY" val="diagram"/>
  <p:tag name="KSO_WM_TEMPLATE_INDEX" val="20231642"/>
  <p:tag name="KSO_WM_UNIT_LAYERLEVEL" val="1_1_1"/>
  <p:tag name="KSO_WM_TAG_VERSION" val="3.0"/>
  <p:tag name="KSO_WM_DIAGRAM_GROUP_CODE" val="n1-1"/>
  <p:tag name="KSO_WM_UNIT_TYPE" val="n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1_1"/>
  <p:tag name="KSO_WM_UNIT_ID" val="diagram20231642_1*n_h_h_i*1_2_1_1"/>
  <p:tag name="KSO_WM_TEMPLATE_CATEGORY" val="diagram"/>
  <p:tag name="KSO_WM_TEMPLATE_INDEX" val="20231642"/>
  <p:tag name="KSO_WM_UNIT_LAYERLEVEL" val="1_1_1_1"/>
  <p:tag name="KSO_WM_TAG_VERSION" val="3.0"/>
  <p:tag name="KSO_WM_UNIT_TEXT_FILL_FORE_SCHEMECOLOR_INDEX_BRIGHTNESS" val="0.15"/>
  <p:tag name="KSO_WM_DIAGRAM_GROUP_CODE" val="n1-1"/>
  <p:tag name="KSO_WM_DIAGRAM_VERSION" val="3"/>
  <p:tag name="KSO_WM_DIAGRAM_COLOR_TRICK" val="1"/>
  <p:tag name="KSO_WM_DIAGRAM_COLOR_TEXT_CAN_REMOVE" val="n"/>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brightness&quot;:0.6000000238418579,&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DIAGRAM_USE_COLOR_VALUE" val="{&quot;color_scheme&quot;:1,&quot;color_type&quot;:1,&quot;theme_color_indexes&quot;:[5,6,5,6,5,6]}"/>
</p:tagLst>
</file>

<file path=ppt/tags/tag1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ID" val="diagram20231642_1*n_h_h_i*1_2_2_1"/>
  <p:tag name="KSO_WM_TEMPLATE_CATEGORY" val="diagram"/>
  <p:tag name="KSO_WM_TEMPLATE_INDEX" val="20231642"/>
  <p:tag name="KSO_WM_UNIT_LAYERLEVEL" val="1_1_1_1"/>
  <p:tag name="KSO_WM_TAG_VERSION" val="3.0"/>
  <p:tag name="KSO_WM_UNIT_TEXT_FILL_FORE_SCHEMECOLOR_INDEX_BRIGHTNESS" val="0.15"/>
  <p:tag name="KSO_WM_DIAGRAM_GROUP_CODE" val="n1-1"/>
  <p:tag name="KSO_WM_DIAGRAM_VERSION" val="3"/>
  <p:tag name="KSO_WM_DIAGRAM_COLOR_TRICK" val="1"/>
  <p:tag name="KSO_WM_DIAGRAM_COLOR_TEXT_CAN_REMOVE" val="n"/>
  <p:tag name="KSO_WM_DIAGRAM_MAX_ITEMCNT" val="6"/>
  <p:tag name="KSO_WM_DIAGRAM_MIN_ITEMCNT" val="2"/>
  <p:tag name="KSO_WM_DIAGRAM_VIRTUALLY_FRAME" val="{&quot;height&quot;:415.0000000000001,&quot;left&quot;:41.19998779296875,&quot;top&quot;:82.62503937007872,&quot;width&quot;:883.9000244140625}"/>
  <p:tag name="KSO_WM_DIAGRAM_COLOR_MATCH_VALUE" val="{&quot;shape&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brightness&quot;:0.6000000238418579,&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3"/>
  <p:tag name="KSO_WM_DIAGRAM_USE_COLOR_VALUE" val="{&quot;color_scheme&quot;:1,&quot;color_type&quot;:1,&quot;theme_color_indexes&quot;:[5,6,5,6,5,6]}"/>
</p:tagLst>
</file>

<file path=ppt/tags/tag1363.xml><?xml version="1.0" encoding="utf-8"?>
<p:tagLst xmlns:p="http://schemas.openxmlformats.org/presentationml/2006/main">
  <p:tag name="KSO_WM_BEAUTIFY_FLAG" val="#wm#"/>
  <p:tag name="KSO_WM_TEMPLATE_CATEGORY" val="custom"/>
  <p:tag name="KSO_WM_TEMPLATE_INDEX" val="20238613"/>
  <p:tag name="resource_record_key" val="{&quot;65&quot;:[20238613],&quot;70&quot;:[3318889]}"/>
</p:tagLst>
</file>

<file path=ppt/tags/tag1364.xml><?xml version="1.0" encoding="utf-8"?>
<p:tagLst xmlns:p="http://schemas.openxmlformats.org/presentationml/2006/main">
  <p:tag name="KSO_WM_BEAUTIFY_FLAG" val="#wm#"/>
  <p:tag name="KSO_WM_TEMPLATE_CATEGORY" val="custom"/>
  <p:tag name="KSO_WM_TEMPLATE_INDEX" val="20238613"/>
</p:tagLst>
</file>

<file path=ppt/tags/tag1365.xml><?xml version="1.0" encoding="utf-8"?>
<p:tagLst xmlns:p="http://schemas.openxmlformats.org/presentationml/2006/main">
  <p:tag name="KSO_WM_BEAUTIFY_FLAG" val="#wm#"/>
  <p:tag name="KSO_WM_TEMPLATE_CATEGORY" val="custom"/>
  <p:tag name="KSO_WM_TEMPLATE_INDEX" val="20238613"/>
</p:tagLst>
</file>

<file path=ppt/tags/tag1366.xml><?xml version="1.0" encoding="utf-8"?>
<p:tagLst xmlns:p="http://schemas.openxmlformats.org/presentationml/2006/main">
  <p:tag name="KSO_WM_BEAUTIFY_FLAG" val="#wm#"/>
  <p:tag name="KSO_WM_TEMPLATE_CATEGORY" val="custom"/>
  <p:tag name="KSO_WM_TEMPLATE_INDEX" val="20238613"/>
</p:tagLst>
</file>

<file path=ppt/tags/tag1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3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15000000596046448},&quot;type&quot;:1},&quot;glow&quot;:{&quot;colorType&quot;:0},&quot;line&quot;:{&quot;solidLine&quot;:{&quot;brightness&quot;:0,&quot;colorType&quot;:1,&quot;foreColorIndex&quot;:5,&quot;transparency&quot;:0.5},&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此处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4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20000000298023224},&quot;type&quot;:1},&quot;glow&quot;:{&quot;colorType&quot;:0},&quot;line&quot;:{&quot;solidLine&quot;:{&quot;brightness&quot;:0,&quot;colorType&quot;:1,&quot;foreColorIndex&quot;:5,&quot;transparency&quot;:0.5},&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此处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8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8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699999988079071},&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此处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1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gradient&quot;:[{&quot;brightness&quot;:0,&quot;colorType&quot;:1,&quot;foreColorIndex&quot;:5,&quot;pos&quot;:0.7200000286102295,&quot;transparency&quot;:0},{&quot;brightness&quot;:0.10000000149011612,&quot;colorType&quot;:1,&quot;foreColorIndex&quot;:5,&quot;pos&quot;:0,&quot;transparency&quot;:0}],&quot;type&quot;:3},&quot;glow&quot;:{&quot;colorType&quot;:0},&quot;line&quot;:{&quot;gradient&quot;:[{&quot;brightness&quot;:0,&quot;colorType&quot;:2,&quot;pos&quot;:0,&quot;rgb&quot;:&quot;#ffffff&quot;,&quot;transparency&quot;:0},{&quot;brightness&quot;:0,&quot;colorType&quot;:2,&quot;pos&quot;:1,&quot;rgb&quot;:&quot;#ffffff&quot;,&quot;transparency&quot;:0},{&quot;brightness&quot;:0.699999988079071,&quot;colorType&quot;:1,&quot;foreColorIndex&quot;:5,&quot;pos&quot;:0.5,&quot;transparency&quot;:0}],&quot;type&quot;:2},&quot;shadow&quot;:{&quot;brightness&quot;:-0.2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单击此处添加项标题内容"/>
  <p:tag name="KSO_WM_UNIT_FILL_TYPE" val="3"/>
  <p:tag name="KSO_WM_DIAGRAM_USE_COLOR_VALUE" val="{&quot;color_scheme&quot;:1,&quot;color_type&quot;:1,&quot;theme_color_indexes&quot;:[5,6,5,6,5,6]}"/>
</p:tagLst>
</file>

<file path=ppt/tags/tag1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2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10000000149011612},&quot;type&quot;:1},&quot;glow&quot;:{&quot;colorType&quot;:0},&quot;line&quot;:{&quot;solidLine&quot;:{&quot;brightness&quot;:0.6000000238418579,&quot;colorType&quot;:1,&quot;foreColorIndex&quot;:5,&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5,&quot;transparency&quot;:0.15000000596046448},&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单击此处添加项标题内容"/>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6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2199999988079071},&quot;type&quot;:1},&quot;glow&quot;:{&quot;colorType&quot;:0},&quot;line&quot;:{&quot;solidLine&quot;:{&quot;brightness&quot;:0,&quot;colorType&quot;:1,&quot;foreColorIndex&quot;:5,&quot;transparency&quot;:0.6000000238418579},&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单击此处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7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7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800000011920929},&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添加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12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12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800000011920929},&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添加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9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9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800000011920929},&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添加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10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10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699999988079071},&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5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5},&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添加项标题内容"/>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32_1*l_h_f*1_11_1"/>
  <p:tag name="KSO_WM_TEMPLATE_CATEGORY" val="diagram"/>
  <p:tag name="KSO_WM_TEMPLATE_INDEX" val="20230932"/>
  <p:tag name="KSO_WM_UNIT_LAYERLEVEL" val="1_1_1"/>
  <p:tag name="KSO_WM_TAG_VERSION" val="3.0"/>
  <p:tag name="KSO_WM_UNIT_ISCONTENTSTITLE" val="0"/>
  <p:tag name="KSO_WM_UNIT_ISNUMDGMTITLE" val="0"/>
  <p:tag name="KSO_WM_UNIT_NOCLEAR" val="0"/>
  <p:tag name="KSO_WM_DIAGRAM_GROUP_CODE" val="l1-1"/>
  <p:tag name="KSO_WM_UNIT_TYPE" val="l_h_f"/>
  <p:tag name="KSO_WM_UNIT_INDEX" val="1_11_1"/>
  <p:tag name="KSO_WM_DIAGRAM_VERSION" val="3"/>
  <p:tag name="KSO_WM_DIAGRAM_COLOR_TRICK" val="1"/>
  <p:tag name="KSO_WM_DIAGRAM_COLOR_TEXT_CAN_REMOVE" val="n"/>
  <p:tag name="KSO_WM_DIAGRAM_MAX_ITEMCNT" val="12"/>
  <p:tag name="KSO_WM_DIAGRAM_MIN_ITEMCNT" val="12"/>
  <p:tag name="KSO_WM_DIAGRAM_VIRTUALLY_FRAME" val="{&quot;height&quot;:394.5481102362204,&quot;left&quot;:0,&quot;top&quot;:113.87417322834645,&quot;width&quot;:960}"/>
  <p:tag name="KSO_WM_DIAGRAM_COLOR_MATCH_VALUE" val="{&quot;shape&quot;:{&quot;fill&quot;:{&quot;solid&quot;:{&quot;brightness&quot;:0,&quot;colorType&quot;:2,&quot;rgb&quot;:&quot;#ffffff&quot;,&quot;transparency&quot;:0.699999988079071},&quot;type&quot;:1},&quot;glow&quot;:{&quot;colorType&quot;:0},&quot;line&quot;:{&quot;solidLine&quot;:{&quot;brightness&quot;:0,&quot;colorType&quot;:1,&quot;foreColorIndex&quot;:5,&quot;transparency&quot;:0.5},&quot;type&quot;:1},&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SUBTYPE" val="a"/>
  <p:tag name="KSO_WM_UNIT_TEXT_LAYER_COUNT" val="1"/>
  <p:tag name="KSO_WM_UNIT_PRESET_TEXT" val="此处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379.xml><?xml version="1.0" encoding="utf-8"?>
<p:tagLst xmlns:p="http://schemas.openxmlformats.org/presentationml/2006/main">
  <p:tag name="KSO_WM_BEAUTIFY_FLAG" val="#wm#"/>
  <p:tag name="KSO_WM_TEMPLATE_CATEGORY" val="custom"/>
  <p:tag name="KSO_WM_TEMPLATE_INDEX" val="20238613"/>
  <p:tag name="resource_record_key" val="{&quot;65&quot;:[20238613],&quot;70&quot;:[3403312,3313558]}"/>
</p:tagLst>
</file>

<file path=ppt/tags/tag1380.xml><?xml version="1.0" encoding="utf-8"?>
<p:tagLst xmlns:p="http://schemas.openxmlformats.org/presentationml/2006/main">
  <p:tag name="KSO_WM_BEAUTIFY_FLAG" val="#wm#"/>
  <p:tag name="KSO_WM_TEMPLATE_CATEGORY" val="custom"/>
  <p:tag name="KSO_WM_TEMPLATE_INDEX" val="20238613"/>
</p:tagLst>
</file>

<file path=ppt/tags/tag1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a*1"/>
  <p:tag name="KSO_WM_TEMPLATE_CATEGORY" val="diagram"/>
  <p:tag name="KSO_WM_TEMPLATE_INDEX" val="20235156"/>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DIAGRAM_GROUP_CODE" val="m1-1"/>
  <p:tag name="KSO_WM_UNIT_PRESET_TEXT" val="单击此处添加标题"/>
  <p:tag name="KSO_WM_UNIT_TEXT_FILL_FORE_SCHEMECOLOR_INDEX" val="13"/>
  <p:tag name="KSO_WM_UNIT_TEXT_FILL_TYPE" val="1"/>
  <p:tag name="KSO_WM_UNIT_USESOURCEFORMAT_APPLY" val="1"/>
</p:tagLst>
</file>

<file path=ppt/tags/tag1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2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2_1"/>
  <p:tag name="KSO_WM_UNIT_VALUE" val="24"/>
  <p:tag name="KSO_WM_DIAGRAM_GROUP_CODE" val="m1-1"/>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3"/>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30000001192092896,&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i*1_1"/>
  <p:tag name="KSO_WM_TEMPLATE_CATEGORY" val="diagram"/>
  <p:tag name="KSO_WM_TEMPLATE_INDEX" val="20235156"/>
  <p:tag name="KSO_WM_UNIT_LAYERLEVEL" val="1_1"/>
  <p:tag name="KSO_WM_TAG_VERSION" val="3.0"/>
  <p:tag name="KSO_WM_UNIT_TYPE" val="m_i"/>
  <p:tag name="KSO_WM_UNIT_INDEX" val="1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gradient&quot;:[{&quot;brightness&quot;:0,&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USESOURCEFORMAT_APPLY" val="1"/>
</p:tagLst>
</file>

<file path=ppt/tags/tag1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4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4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25"/>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6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6_1"/>
  <p:tag name="KSO_WM_DIAGRAM_GROUP_CODE" val="m1-1"/>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0000000149011612,&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10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10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0000000149011612,&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2_1"/>
  <p:tag name="KSO_WM_TEMPLATE_CATEGORY" val="diagram"/>
  <p:tag name="KSO_WM_TEMPLATE_INDEX" val="20235156"/>
  <p:tag name="KSO_WM_UNIT_LAYERLEVEL" val="1_1_1"/>
  <p:tag name="KSO_WM_TAG_VERSION" val="3.0"/>
  <p:tag name="KSO_WM_UNIT_TYPE" val="m_h_i"/>
  <p:tag name="KSO_WM_UNIT_INDEX" val="1_2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6_1"/>
  <p:tag name="KSO_WM_TEMPLATE_CATEGORY" val="diagram"/>
  <p:tag name="KSO_WM_TEMPLATE_INDEX" val="20235156"/>
  <p:tag name="KSO_WM_UNIT_LAYERLEVEL" val="1_1_1"/>
  <p:tag name="KSO_WM_TAG_VERSION" val="3.0"/>
  <p:tag name="KSO_WM_UNIT_TYPE" val="m_h_i"/>
  <p:tag name="KSO_WM_UNIT_INDEX" val="1_6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10_1"/>
  <p:tag name="KSO_WM_TEMPLATE_CATEGORY" val="diagram"/>
  <p:tag name="KSO_WM_TEMPLATE_INDEX" val="20235156"/>
  <p:tag name="KSO_WM_UNIT_LAYERLEVEL" val="1_1_1"/>
  <p:tag name="KSO_WM_TAG_VERSION" val="3.0"/>
  <p:tag name="KSO_WM_UNIT_TYPE" val="m_h_i"/>
  <p:tag name="KSO_WM_UNIT_INDEX" val="1_10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8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8_1"/>
  <p:tag name="KSO_WM_DIAGRAM_GROUP_CODE" val="m1-1"/>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12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12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6"/>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599999964237213,&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4_1"/>
  <p:tag name="KSO_WM_TEMPLATE_CATEGORY" val="diagram"/>
  <p:tag name="KSO_WM_TEMPLATE_INDEX" val="20235156"/>
  <p:tag name="KSO_WM_UNIT_LAYERLEVEL" val="1_1_1"/>
  <p:tag name="KSO_WM_TAG_VERSION" val="3.0"/>
  <p:tag name="KSO_WM_UNIT_TYPE" val="m_h_i"/>
  <p:tag name="KSO_WM_UNIT_INDEX" val="1_4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8_1"/>
  <p:tag name="KSO_WM_TEMPLATE_CATEGORY" val="diagram"/>
  <p:tag name="KSO_WM_TEMPLATE_INDEX" val="20235156"/>
  <p:tag name="KSO_WM_UNIT_LAYERLEVEL" val="1_1_1"/>
  <p:tag name="KSO_WM_TAG_VERSION" val="3.0"/>
  <p:tag name="KSO_WM_UNIT_TYPE" val="m_h_i"/>
  <p:tag name="KSO_WM_UNIT_INDEX" val="1_8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12_1"/>
  <p:tag name="KSO_WM_TEMPLATE_CATEGORY" val="diagram"/>
  <p:tag name="KSO_WM_TEMPLATE_INDEX" val="20235156"/>
  <p:tag name="KSO_WM_UNIT_LAYERLEVEL" val="1_1_1"/>
  <p:tag name="KSO_WM_TAG_VERSION" val="3.0"/>
  <p:tag name="KSO_WM_UNIT_TYPE" val="m_h_i"/>
  <p:tag name="KSO_WM_UNIT_INDEX" val="1_12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3_1"/>
  <p:tag name="KSO_WM_TEMPLATE_CATEGORY" val="diagram"/>
  <p:tag name="KSO_WM_TEMPLATE_INDEX" val="20235156"/>
  <p:tag name="KSO_WM_UNIT_LAYERLEVEL" val="1_1_1"/>
  <p:tag name="KSO_WM_TAG_VERSION" val="3.0"/>
  <p:tag name="KSO_WM_UNIT_TYPE" val="m_h_i"/>
  <p:tag name="KSO_WM_UNIT_INDEX" val="1_3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7_1"/>
  <p:tag name="KSO_WM_TEMPLATE_CATEGORY" val="diagram"/>
  <p:tag name="KSO_WM_TEMPLATE_INDEX" val="20235156"/>
  <p:tag name="KSO_WM_UNIT_LAYERLEVEL" val="1_1_1"/>
  <p:tag name="KSO_WM_TAG_VERSION" val="3.0"/>
  <p:tag name="KSO_WM_UNIT_TYPE" val="m_h_i"/>
  <p:tag name="KSO_WM_UNIT_INDEX" val="1_7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11_1"/>
  <p:tag name="KSO_WM_TEMPLATE_CATEGORY" val="diagram"/>
  <p:tag name="KSO_WM_TEMPLATE_INDEX" val="20235156"/>
  <p:tag name="KSO_WM_UNIT_LAYERLEVEL" val="1_1_1"/>
  <p:tag name="KSO_WM_TAG_VERSION" val="3.0"/>
  <p:tag name="KSO_WM_UNIT_TYPE" val="m_h_i"/>
  <p:tag name="KSO_WM_UNIT_INDEX" val="1_11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3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3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6"/>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599999964237213,&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7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7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0000000149011612,&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11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11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0000000149011612,&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1_1"/>
  <p:tag name="KSO_WM_TEMPLATE_CATEGORY" val="diagram"/>
  <p:tag name="KSO_WM_TEMPLATE_INDEX" val="20235156"/>
  <p:tag name="KSO_WM_UNIT_LAYERLEVEL" val="1_1_1"/>
  <p:tag name="KSO_WM_TAG_VERSION" val="3.0"/>
  <p:tag name="KSO_WM_UNIT_TYPE" val="m_h_i"/>
  <p:tag name="KSO_WM_UNIT_INDEX" val="1_1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5_1"/>
  <p:tag name="KSO_WM_TEMPLATE_CATEGORY" val="diagram"/>
  <p:tag name="KSO_WM_TEMPLATE_INDEX" val="20235156"/>
  <p:tag name="KSO_WM_UNIT_LAYERLEVEL" val="1_1_1"/>
  <p:tag name="KSO_WM_TAG_VERSION" val="3.0"/>
  <p:tag name="KSO_WM_UNIT_TYPE" val="m_h_i"/>
  <p:tag name="KSO_WM_UNIT_INDEX" val="1_5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i*1_9_1"/>
  <p:tag name="KSO_WM_TEMPLATE_CATEGORY" val="diagram"/>
  <p:tag name="KSO_WM_TEMPLATE_INDEX" val="20235156"/>
  <p:tag name="KSO_WM_UNIT_LAYERLEVEL" val="1_1_1"/>
  <p:tag name="KSO_WM_TAG_VERSION" val="3.0"/>
  <p:tag name="KSO_WM_UNIT_TYPE" val="m_h_i"/>
  <p:tag name="KSO_WM_UNIT_INDEX" val="1_9_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GROUP_CODE" val="m1-1"/>
  <p:tag name="KSO_WM_DIAGRAM_VERSION" val="3"/>
  <p:tag name="KSO_WM_DIAGRAM_COLOR_TRICK" val="1"/>
  <p:tag name="KSO_WM_DIAGRAM_COLOR_TEXT_CAN_REMOVE" val="n"/>
  <p:tag name="KSO_WM_UNIT_LINE_FORE_SCHEMECOLOR_INDEX" val="5"/>
  <p:tag name="KSO_WM_UNIT_LINE_FILL_TYPE" val="2"/>
  <p:tag name="KSO_WM_UNIT_USESOURCEFORMAT_APPLY" val="1"/>
</p:tagLst>
</file>

<file path=ppt/tags/tag1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1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1_1"/>
  <p:tag name="KSO_WM_UNIT_VALUE" val="24"/>
  <p:tag name="KSO_WM_DIAGRAM_GROUP_CODE" val="m1-1"/>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25"/>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5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5_1"/>
  <p:tag name="KSO_WM_DIAGRAM_GROUP_CODE" val="m1-1"/>
  <p:tag name="KSO_WM_UNIT_VALUE" val="24"/>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156_11*m_h_f*1_9_1"/>
  <p:tag name="KSO_WM_TEMPLATE_CATEGORY" val="diagram"/>
  <p:tag name="KSO_WM_TEMPLATE_INDEX" val="20235156"/>
  <p:tag name="KSO_WM_UNIT_LAYERLEVEL" val="1_1_1"/>
  <p:tag name="KSO_WM_TAG_VERSION" val="3.0"/>
  <p:tag name="KSO_WM_BEAUTIFY_FLAG" val="#wm#"/>
  <p:tag name="KSO_WM_UNIT_SUBTYPE" val="a"/>
  <p:tag name="KSO_WM_UNIT_TEXT_LAYER_COUNT" val="1"/>
  <p:tag name="KSO_WM_UNIT_NOCLEAR" val="0"/>
  <p:tag name="KSO_WM_UNIT_TYPE" val="m_h_f"/>
  <p:tag name="KSO_WM_UNIT_INDEX" val="1_9_1"/>
  <p:tag name="KSO_WM_DIAGRAM_GROUP_CODE" val="m1-1"/>
  <p:tag name="KSO_WM_DIAGRAM_VERSION" val="3"/>
  <p:tag name="KSO_WM_DIAGRAM_COLOR_TRICK" val="1"/>
  <p:tag name="KSO_WM_DIAGRAM_COLOR_TEXT_CAN_REMOVE" val="n"/>
  <p:tag name="KSO_WM_UNIT_TEXT_TYPE" val="1"/>
  <p:tag name="KSO_WM_UNIT_PRESET_TEXT" val="单击此处添加文本"/>
  <p:tag name="KSO_WM_UNIT_FILL_TYPE" val="1"/>
  <p:tag name="KSO_WM_UNIT_FILL_FORE_SCHEMECOLOR_INDEX" val="5"/>
  <p:tag name="KSO_WM_UNIT_FILL_FORE_SCHEMECOLOR_INDEX_BRIGHTNESS" val="-0.1"/>
  <p:tag name="KSO_WM_DIAGRAM_MAX_ITEMCNT" val="12"/>
  <p:tag name="KSO_WM_DIAGRAM_MIN_ITEMCNT" val="2"/>
  <p:tag name="KSO_WM_DIAGRAM_VIRTUALLY_FRAME" val="{&quot;height&quot;:325.1237871724951,&quot;left&quot;:54.8031496062992,&quot;top&quot;:134.64999235506394,&quot;width&quot;:850.3937007874016}"/>
  <p:tag name="KSO_WM_DIAGRAM_COLOR_MATCH_VALUE" val="{&quot;shape&quot;:{&quot;fill&quot;:{&quot;solid&quot;:{&quot;brightness&quot;:-0.10000000149011612,&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407.xml><?xml version="1.0" encoding="utf-8"?>
<p:tagLst xmlns:p="http://schemas.openxmlformats.org/presentationml/2006/main">
  <p:tag name="KSO_WM_SLIDE_ID" val="diagram20235156_11"/>
  <p:tag name="KSO_WM_TEMPLATE_SUBCATEGORY" val="0"/>
  <p:tag name="KSO_WM_TEMPLATE_MASTER_TYPE" val="0"/>
  <p:tag name="KSO_WM_TEMPLATE_COLOR_TYPE" val="0"/>
  <p:tag name="KSO_WM_SLIDE_ITEM_CNT" val="12"/>
  <p:tag name="KSO_WM_SLIDE_INDEX" val="11"/>
  <p:tag name="KSO_WM_TAG_VERSION" val="3.0"/>
  <p:tag name="KSO_WM_BEAUTIFY_FLAG" val="#wm#"/>
  <p:tag name="KSO_WM_TEMPLATE_CATEGORY" val="diagram"/>
  <p:tag name="KSO_WM_TEMPLATE_INDEX" val="20235156"/>
  <p:tag name="KSO_WM_SLIDE_TYPE" val="text"/>
  <p:tag name="KSO_WM_SLIDE_SUBTYPE" val="diag"/>
  <p:tag name="KSO_WM_SLIDE_SIZE" val="850.394*325.1"/>
  <p:tag name="KSO_WM_SLIDE_POSITION" val="54.8032*134.65"/>
  <p:tag name="KSO_WM_SLIDE_LAYOUT" val="a_m"/>
  <p:tag name="KSO_WM_SLIDE_LAYOUT_CNT" val="1_1"/>
  <p:tag name="KSO_WM_SPECIAL_SOURCE" val="bdnull"/>
  <p:tag name="KSO_WM_DIAGRAM_GROUP_CODE" val="m1-1"/>
  <p:tag name="KSO_WM_SLIDE_DIAGTYPE" val="m"/>
</p:tagLst>
</file>

<file path=ppt/tags/tag1408.xml><?xml version="1.0" encoding="utf-8"?>
<p:tagLst xmlns:p="http://schemas.openxmlformats.org/presentationml/2006/main">
  <p:tag name="KSO_WM_BEAUTIFY_FLAG" val="#wm#"/>
  <p:tag name="KSO_WM_TEMPLATE_CATEGORY" val="diagram"/>
  <p:tag name="KSO_WM_TEMPLATE_INDEX" val="20235156"/>
</p:tagLst>
</file>

<file path=ppt/tags/tag1409.xml><?xml version="1.0" encoding="utf-8"?>
<p:tagLst xmlns:p="http://schemas.openxmlformats.org/presentationml/2006/main">
  <p:tag name="KSO_WM_BEAUTIFY_FLAG" val="#wm#"/>
  <p:tag name="KSO_WM_TEMPLATE_CATEGORY" val="diagram"/>
  <p:tag name="KSO_WM_TEMPLATE_INDEX" val="20235156"/>
</p:tagLst>
</file>

<file path=ppt/tags/tag1410.xml><?xml version="1.0" encoding="utf-8"?>
<p:tagLst xmlns:p="http://schemas.openxmlformats.org/presentationml/2006/main">
  <p:tag name="KSO_WM_MEDIACOVER_FLAG" val="1"/>
  <p:tag name="KSO_WM_UNIT_MEDIACOVER_BTN_STATE" val="1"/>
  <p:tag name="KSO_WM_UNIT_MEDIACOVER_BTNRECT" val="0*0*0*0"/>
</p:tagLst>
</file>

<file path=ppt/tags/tag1411.xml><?xml version="1.0" encoding="utf-8"?>
<p:tagLst xmlns:p="http://schemas.openxmlformats.org/presentationml/2006/main">
  <p:tag name="KSO_WM_BEAUTIFY_FLAG" val="#wm#"/>
  <p:tag name="KSO_WM_TEMPLATE_CATEGORY" val="diagram"/>
  <p:tag name="KSO_WM_TEMPLATE_INDEX" val="20235156"/>
</p:tagLst>
</file>

<file path=ppt/tags/tag1412.xml><?xml version="1.0" encoding="utf-8"?>
<p:tagLst xmlns:p="http://schemas.openxmlformats.org/presentationml/2006/main">
  <p:tag name="KSO_WM_UNIT_TYPE" val="a"/>
  <p:tag name="KSO_WM_UNIT_INDEX" val="1"/>
  <p:tag name="KSO_WM_BEAUTIFY_FLAG" val="#wm#"/>
  <p:tag name="KSO_WM_TAG_VERSION" val="3.0"/>
  <p:tag name="KSO_WM_UNIT_ID" val="custom20238613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ISCONTENTSTITLE" val="0"/>
  <p:tag name="KSO_WM_UNIT_TEXT_TYPE" val="1"/>
  <p:tag name="KSO_WM_UNIT_PRESET_TEXT" val="添加章节标题"/>
</p:tagLst>
</file>

<file path=ppt/tags/tag1413.xml><?xml version="1.0" encoding="utf-8"?>
<p:tagLst xmlns:p="http://schemas.openxmlformats.org/presentationml/2006/main">
  <p:tag name="KSO_WM_UNIT_TYPE" val="e"/>
  <p:tag name="KSO_WM_UNIT_INDEX" val="1"/>
  <p:tag name="KSO_WM_BEAUTIFY_FLAG" val="#wm#"/>
  <p:tag name="KSO_WM_TAG_VERSION" val="3.0"/>
  <p:tag name="KSO_WM_UNIT_ID" val="custom20238613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PRESET_TEXT_INDEX" val="0"/>
  <p:tag name="KSO_WM_UNIT_PRESET_TEXT_LEN" val="0"/>
</p:tagLst>
</file>

<file path=ppt/tags/tag1414.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13"/>
  <p:tag name="KSO_WM_TEMPLATE_CATEGORY" val="custom"/>
  <p:tag name="KSO_WM_SLIDE_INDEX" val="7"/>
  <p:tag name="KSO_WM_SLIDE_ID" val="custom20238613_7"/>
  <p:tag name="KSO_WM_TEMPLATE_MASTER_TYPE" val="0"/>
  <p:tag name="KSO_WM_SLIDE_LAYOUT" val="a_e"/>
  <p:tag name="KSO_WM_SLIDE_LAYOUT_CNT" val="1_1"/>
</p:tagLst>
</file>

<file path=ppt/tags/tag1415.xml><?xml version="1.0" encoding="utf-8"?>
<p:tagLst xmlns:p="http://schemas.openxmlformats.org/presentationml/2006/main">
  <p:tag name="KSO_WM_BEAUTIFY_FLAG" val="#wm#"/>
  <p:tag name="KSO_WM_TEMPLATE_CATEGORY" val="custom"/>
  <p:tag name="KSO_WM_TEMPLATE_INDEX" val="20238613"/>
</p:tagLst>
</file>

<file path=ppt/tags/tag1416.xml><?xml version="1.0" encoding="utf-8"?>
<p:tagLst xmlns:p="http://schemas.openxmlformats.org/presentationml/2006/main">
  <p:tag name="KSO_WM_BEAUTIFY_FLAG" val="#wm#"/>
  <p:tag name="KSO_WM_TEMPLATE_CATEGORY" val="custom"/>
  <p:tag name="KSO_WM_TEMPLATE_INDEX" val="20238613"/>
</p:tagLst>
</file>

<file path=ppt/tags/tag1417.xml><?xml version="1.0" encoding="utf-8"?>
<p:tagLst xmlns:p="http://schemas.openxmlformats.org/presentationml/2006/main">
  <p:tag name="KSO_WM_BEAUTIFY_FLAG" val="#wm#"/>
  <p:tag name="KSO_WM_TEMPLATE_CATEGORY" val="custom"/>
  <p:tag name="KSO_WM_TEMPLATE_INDEX" val="20238613"/>
</p:tagLst>
</file>

<file path=ppt/tags/tag1418.xml><?xml version="1.0" encoding="utf-8"?>
<p:tagLst xmlns:p="http://schemas.openxmlformats.org/presentationml/2006/main">
  <p:tag name="KSO_WM_BEAUTIFY_FLAG" val="#wm#"/>
  <p:tag name="KSO_WM_TEMPLATE_CATEGORY" val="custom"/>
  <p:tag name="KSO_WM_TEMPLATE_INDEX" val="20238613"/>
</p:tagLst>
</file>

<file path=ppt/tags/tag1419.xml><?xml version="1.0" encoding="utf-8"?>
<p:tagLst xmlns:p="http://schemas.openxmlformats.org/presentationml/2006/main">
  <p:tag name="KSO_WM_BEAUTIFY_FLAG" val="#wm#"/>
  <p:tag name="KSO_WM_TEMPLATE_CATEGORY" val="custom"/>
  <p:tag name="KSO_WM_TEMPLATE_INDEX" val="20238613"/>
</p:tagLst>
</file>

<file path=ppt/tags/tag142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231459_5*a*1"/>
  <p:tag name="KSO_WM_TEMPLATE_CATEGORY" val="diagram"/>
  <p:tag name="KSO_WM_TEMPLATE_INDEX" val="20231459"/>
  <p:tag name="KSO_WM_UNIT_LAYERLEVEL" val="1"/>
  <p:tag name="KSO_WM_TAG_VERSION" val="3.0"/>
  <p:tag name="KSO_WM_BEAUTIFY_FLAG" val="#wm#"/>
  <p:tag name="KSO_WM_UNIT_TEXT_TYPE" val="1"/>
  <p:tag name="KSO_WM_UNIT_PRESET_TEXT" val="单击此处添加标题"/>
  <p:tag name="KSO_WM_UNIT_TEXT_FILL_FORE_SCHEMECOLOR_INDEX" val="13"/>
  <p:tag name="KSO_WM_UNIT_TEXT_FILL_TYPE" val="1"/>
  <p:tag name="KSO_WM_UNIT_USESOURCEFORMAT_APPLY" val="1"/>
</p:tagLst>
</file>

<file path=ppt/tags/tag14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31459_5*m_h_i*1_1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31459_5*m_h_i*1_1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31459_5*m_h_i*1_1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31459_5*m_h_i*1_1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1459_5*m_h_f*1_1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1459_5*m_h_a*1_1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20231459_5*m_h_i*1_2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31459_5*m_h_i*1_2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1459_5*m_h_i*1_2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31459_5*m_h_i*1_2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1459_5*m_h_f*1_2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1459_5*m_h_a*1_2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9_5*m_i*1_1"/>
  <p:tag name="KSO_WM_TEMPLATE_CATEGORY" val="diagram"/>
  <p:tag name="KSO_WM_TEMPLATE_INDEX" val="20231459"/>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1"/>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400000214576721,&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31459_5*m_h_i*1_3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31459_5*m_h_i*1_3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20231459_5*m_h_i*1_3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31459_5*m_h_i*1_3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20231459_5*m_h_f*1_3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1459_5*m_h_a*1_3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5_3"/>
  <p:tag name="KSO_WM_UNIT_ID" val="diagram20231459_5*m_h_i*1_5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231459_5*m_h_i*1_5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5_4"/>
  <p:tag name="KSO_WM_UNIT_ID" val="diagram20231459_5*m_h_i*1_5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231459_5*m_h_i*1_5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5_1"/>
  <p:tag name="KSO_WM_UNIT_ID" val="diagram20231459_5*m_h_f*1_5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5_1"/>
  <p:tag name="KSO_WM_UNIT_ID" val="diagram20231459_5*m_h_a*1_5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231459_5*m_h_i*1_4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231459_5*m_h_i*1_4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231459_5*m_h_i*1_4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31459_5*m_h_i*1_4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4_1"/>
  <p:tag name="KSO_WM_UNIT_ID" val="diagram20231459_5*m_h_f*1_4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4_1"/>
  <p:tag name="KSO_WM_UNIT_ID" val="diagram20231459_5*m_h_a*1_4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6_4"/>
  <p:tag name="KSO_WM_UNIT_ID" val="diagram20231459_5*m_h_i*1_6_4"/>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14,&quot;transparency&quot;:1},&quot;type&quot;:1},&quot;glow&quot;:{&quot;colorType&quot;:0},&quot;line&quot;:{&quot;gradient&quot;:[{&quot;brightness&quot;:0,&quot;colorType&quot;:1,&quot;foreColorIndex&quot;:5,&quot;pos&quot;:0,&quot;transparency&quot;:0},{&quot;brightness&quot;:0,&quot;colorType&quot;:1,&quot;foreColorIndex&quot;:5,&quot;pos&quot;:0.800000011920929,&quot;transparency&quot;:1}],&quot;type&quot;:2},&quot;shadow&quot;:{&quot;colorType&quot;:0},&quot;threeD&quot;:{&quot;curvedSurface&quot;:{&quot;brightness&quot;:0,&quot;colorType&quot;:2,&quot;rgb&quot;:&quot;#000000&quot;},&quot;depth&quot;:{&quot;colorType&quot;:0}}},&quot;text&quot;:{&quot;fill&quot;:{&quot;solid&quot;:{&quot;brightness&quot;:0.25,&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UNIT_LINE_FORE_SCHEMECOLOR_INDEX" val="5"/>
  <p:tag name="KSO_WM_UNIT_USESOURCEFORMAT_APPLY" val="1"/>
</p:tagLst>
</file>

<file path=ppt/tags/tag14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6_3"/>
  <p:tag name="KSO_WM_UNIT_ID" val="diagram20231459_5*m_h_i*1_6_3"/>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14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6_2"/>
  <p:tag name="KSO_WM_UNIT_ID" val="diagram20231459_5*m_h_i*1_6_2"/>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4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6_1"/>
  <p:tag name="KSO_WM_UNIT_ID" val="diagram20231459_5*m_h_i*1_6_1"/>
  <p:tag name="KSO_WM_TEMPLATE_CATEGORY" val="diagram"/>
  <p:tag name="KSO_WM_TEMPLATE_INDEX" val="20231459"/>
  <p:tag name="KSO_WM_UNIT_LAYERLEVEL" val="1_1_1"/>
  <p:tag name="KSO_WM_TAG_VERSION" val="3.0"/>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14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6_1"/>
  <p:tag name="KSO_WM_UNIT_ID" val="diagram20231459_5*m_h_f*1_6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项正文，文字是您思想的提炼，请简要阐述"/>
  <p:tag name="KSO_WM_UNIT_TEXT_FILL_FORE_SCHEMECOLOR_INDEX" val="1"/>
  <p:tag name="KSO_WM_UNIT_TEXT_FILL_TYPE" val="1"/>
  <p:tag name="KSO_WM_UNIT_USESOURCEFORMAT_APPLY" val="1"/>
</p:tagLst>
</file>

<file path=ppt/tags/tag14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6_1"/>
  <p:tag name="KSO_WM_UNIT_ID" val="diagram20231459_5*m_h_a*1_6_1"/>
  <p:tag name="KSO_WM_TEMPLATE_CATEGORY" val="diagram"/>
  <p:tag name="KSO_WM_TEMPLATE_INDEX" val="20231459"/>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m1-1"/>
  <p:tag name="KSO_WM_BEAUTIFY_FLAG" val="#wm#"/>
  <p:tag name="KSO_WM_DIAGRAM_MAX_ITEMCNT" val="6"/>
  <p:tag name="KSO_WM_DIAGRAM_MIN_ITEMCNT" val="2"/>
  <p:tag name="KSO_WM_DIAGRAM_VIRTUALLY_FRAME" val="{&quot;height&quot;:380.2855942418302,&quot;left&quot;:54.94999999999999,&quot;top&quot;:105.88220287908487,&quot;width&quot;:850.39370078740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458.xml><?xml version="1.0" encoding="utf-8"?>
<p:tagLst xmlns:p="http://schemas.openxmlformats.org/presentationml/2006/main">
  <p:tag name="KSO_WM_SLIDE_ID" val="diagram20231459_5"/>
  <p:tag name="KSO_WM_TEMPLATE_SUBCATEGORY" val="0"/>
  <p:tag name="KSO_WM_TEMPLATE_MASTER_TYPE" val="0"/>
  <p:tag name="KSO_WM_TEMPLATE_COLOR_TYPE" val="0"/>
  <p:tag name="KSO_WM_SLIDE_ITEM_CNT" val="6"/>
  <p:tag name="KSO_WM_SLIDE_INDEX" val="5"/>
  <p:tag name="KSO_WM_TAG_VERSION" val="3.0"/>
  <p:tag name="KSO_WM_BEAUTIFY_FLAG" val="#wm#"/>
  <p:tag name="KSO_WM_TEMPLATE_CATEGORY" val="diagram"/>
  <p:tag name="KSO_WM_TEMPLATE_INDEX" val="20231459"/>
  <p:tag name="KSO_WM_SLIDE_TYPE" val="text"/>
  <p:tag name="KSO_WM_SLIDE_SUBTYPE" val="diag"/>
  <p:tag name="KSO_WM_SLIDE_SIZE" val="850.394*378.75"/>
  <p:tag name="KSO_WM_SLIDE_POSITION" val="54.95*106.65"/>
  <p:tag name="KSO_WM_SLIDE_LAYOUT" val="a_m"/>
  <p:tag name="KSO_WM_SLIDE_LAYOUT_CNT" val="1_1"/>
  <p:tag name="KSO_WM_SPECIAL_SOURCE" val="bdnull"/>
  <p:tag name="KSO_WM_DIAGRAM_GROUP_CODE" val="m1-1"/>
  <p:tag name="KSO_WM_SLIDE_DIAGTYPE" val="m"/>
</p:tagLst>
</file>

<file path=ppt/tags/tag1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2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1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3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88_2*l_h_f*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1_1"/>
  <p:tag name="KSO_WM_UNIT_ID" val="diagram20231788_2*l_h_i*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TEXT_FILL_FORE_SCHEMECOLOR_INDEX" val="1"/>
  <p:tag name="KSO_WM_UNIT_TEXT_FILL_TYPE" val="1"/>
  <p:tag name="KSO_WM_DIAGRAM_USE_COLOR_VALUE" val="{&quot;color_scheme&quot;:1,&quot;color_type&quot;:1,&quot;theme_color_indexes&quot;:[5,6,5,6,5,6]}"/>
</p:tagLst>
</file>

<file path=ppt/tags/tag14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88_2*l_h_f*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2_1"/>
  <p:tag name="KSO_WM_UNIT_ID" val="diagram20231788_2*l_h_i*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TEXT_FILL_FORE_SCHEMECOLOR_INDEX" val="1"/>
  <p:tag name="KSO_WM_UNIT_TEXT_FILL_TYPE" val="1"/>
  <p:tag name="KSO_WM_DIAGRAM_USE_COLOR_VALUE" val="{&quot;color_scheme&quot;:1,&quot;color_type&quot;:1,&quot;theme_color_indexes&quot;:[5,6,5,6,5,6]}"/>
</p:tagLst>
</file>

<file path=ppt/tags/tag14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88_2*l_h_f*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3_1"/>
  <p:tag name="KSO_WM_UNIT_ID" val="diagram20231788_2*l_h_i*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TEXT_FILL_FORE_SCHEMECOLOR_INDEX" val="1"/>
  <p:tag name="KSO_WM_UNIT_TEXT_FILL_TYPE" val="1"/>
  <p:tag name="KSO_WM_DIAGRAM_USE_COLOR_VALUE" val="{&quot;color_scheme&quot;:1,&quot;color_type&quot;:1,&quot;theme_color_indexes&quot;:[5,6,5,6,5,6]}"/>
</p:tagLst>
</file>

<file path=ppt/tags/tag1468.xml><?xml version="1.0" encoding="utf-8"?>
<p:tagLst xmlns:p="http://schemas.openxmlformats.org/presentationml/2006/main">
  <p:tag name="KSO_WM_BEAUTIFY_FLAG" val="#wm#"/>
  <p:tag name="KSO_WM_TEMPLATE_CATEGORY" val="diagram"/>
  <p:tag name="KSO_WM_TEMPLATE_INDEX" val="20231459"/>
  <p:tag name="resource_record_key" val="{&quot;65&quot;:[20238613],&quot;70&quot;:[3321944]}"/>
</p:tagLst>
</file>

<file path=ppt/tags/tag1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2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1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3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88_2*l_h_f*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1_1"/>
  <p:tag name="KSO_WM_UNIT_ID" val="diagram20231788_2*l_h_i*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TEXT_FILL_FORE_SCHEMECOLOR_INDEX" val="1"/>
  <p:tag name="KSO_WM_UNIT_TEXT_FILL_TYPE" val="1"/>
  <p:tag name="KSO_WM_DIAGRAM_USE_COLOR_VALUE" val="{&quot;color_scheme&quot;:1,&quot;color_type&quot;:1,&quot;theme_color_indexes&quot;:[5,6,5,6,5,6]}"/>
</p:tagLst>
</file>

<file path=ppt/tags/tag14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88_2*l_h_f*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2_1"/>
  <p:tag name="KSO_WM_UNIT_ID" val="diagram20231788_2*l_h_i*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TEXT_FILL_FORE_SCHEMECOLOR_INDEX" val="1"/>
  <p:tag name="KSO_WM_UNIT_TEXT_FILL_TYPE" val="1"/>
  <p:tag name="KSO_WM_DIAGRAM_USE_COLOR_VALUE" val="{&quot;color_scheme&quot;:1,&quot;color_type&quot;:1,&quot;theme_color_indexes&quot;:[5,6,5,6,5,6]}"/>
</p:tagLst>
</file>

<file path=ppt/tags/tag14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88_2*l_h_f*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3_1"/>
  <p:tag name="KSO_WM_UNIT_ID" val="diagram20231788_2*l_h_i*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TEXT_FILL_FORE_SCHEMECOLOR_INDEX" val="1"/>
  <p:tag name="KSO_WM_UNIT_TEXT_FILL_TYPE" val="1"/>
  <p:tag name="KSO_WM_DIAGRAM_USE_COLOR_VALUE" val="{&quot;color_scheme&quot;:1,&quot;color_type&quot;:1,&quot;theme_color_indexes&quot;:[5,6,5,6,5,6]}"/>
</p:tagLst>
</file>

<file path=ppt/tags/tag1478.xml><?xml version="1.0" encoding="utf-8"?>
<p:tagLst xmlns:p="http://schemas.openxmlformats.org/presentationml/2006/main">
  <p:tag name="KSO_WM_BEAUTIFY_FLAG" val="#wm#"/>
  <p:tag name="KSO_WM_TEMPLATE_CATEGORY" val="diagram"/>
  <p:tag name="KSO_WM_TEMPLATE_INDEX" val="20231459"/>
  <p:tag name="resource_record_key" val="{&quot;65&quot;:[20238613],&quot;70&quot;:[3321944]}"/>
</p:tagLst>
</file>

<file path=ppt/tags/tag1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2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1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3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88_2*l_h_f*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1_1"/>
  <p:tag name="KSO_WM_UNIT_ID" val="diagram20231788_2*l_h_i*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TEXT_FILL_FORE_SCHEMECOLOR_INDEX" val="1"/>
  <p:tag name="KSO_WM_UNIT_TEXT_FILL_TYPE" val="1"/>
  <p:tag name="KSO_WM_DIAGRAM_USE_COLOR_VALUE" val="{&quot;color_scheme&quot;:1,&quot;color_type&quot;:1,&quot;theme_color_indexes&quot;:[5,6,5,6,5,6]}"/>
</p:tagLst>
</file>

<file path=ppt/tags/tag14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88_2*l_h_f*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2_1"/>
  <p:tag name="KSO_WM_UNIT_ID" val="diagram20231788_2*l_h_i*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TEXT_FILL_FORE_SCHEMECOLOR_INDEX" val="1"/>
  <p:tag name="KSO_WM_UNIT_TEXT_FILL_TYPE" val="1"/>
  <p:tag name="KSO_WM_DIAGRAM_USE_COLOR_VALUE" val="{&quot;color_scheme&quot;:1,&quot;color_type&quot;:1,&quot;theme_color_indexes&quot;:[5,6,5,6,5,6]}"/>
</p:tagLst>
</file>

<file path=ppt/tags/tag14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88_2*l_h_f*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3_1"/>
  <p:tag name="KSO_WM_UNIT_ID" val="diagram20231788_2*l_h_i*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TEXT_FILL_FORE_SCHEMECOLOR_INDEX" val="1"/>
  <p:tag name="KSO_WM_UNIT_TEXT_FILL_TYPE" val="1"/>
  <p:tag name="KSO_WM_DIAGRAM_USE_COLOR_VALUE" val="{&quot;color_scheme&quot;:1,&quot;color_type&quot;:1,&quot;theme_color_indexes&quot;:[5,6,5,6,5,6]}"/>
</p:tagLst>
</file>

<file path=ppt/tags/tag1488.xml><?xml version="1.0" encoding="utf-8"?>
<p:tagLst xmlns:p="http://schemas.openxmlformats.org/presentationml/2006/main">
  <p:tag name="KSO_WM_BEAUTIFY_FLAG" val="#wm#"/>
  <p:tag name="KSO_WM_TEMPLATE_CATEGORY" val="diagram"/>
  <p:tag name="KSO_WM_TEMPLATE_INDEX" val="20231459"/>
  <p:tag name="resource_record_key" val="{&quot;65&quot;:[20238613],&quot;70&quot;:[3321944]}"/>
</p:tagLst>
</file>

<file path=ppt/tags/tag1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2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1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88_2*l_h_d*1_3_1"/>
  <p:tag name="KSO_WM_TEMPLATE_CATEGORY" val="diagram"/>
  <p:tag name="KSO_WM_TEMPLATE_INDEX" val="20231788"/>
  <p:tag name="KSO_WM_UNIT_LAYERLEVEL" val="1_1_1"/>
  <p:tag name="KSO_WM_TAG_VERSION" val="3.0"/>
  <p:tag name="KSO_WM_BEAUTIFY_FLAG" val="#wm#"/>
  <p:tag name="KSO_WM_UNIT_VALUE" val="685*999"/>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4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88_2*l_h_f*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1_1"/>
  <p:tag name="KSO_WM_UNIT_ID" val="diagram20231788_2*l_h_i*1_1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TEXT_FILL_FORE_SCHEMECOLOR_INDEX" val="1"/>
  <p:tag name="KSO_WM_UNIT_TEXT_FILL_TYPE" val="1"/>
  <p:tag name="KSO_WM_DIAGRAM_USE_COLOR_VALUE" val="{&quot;color_scheme&quot;:1,&quot;color_type&quot;:1,&quot;theme_color_indexes&quot;:[5,6,5,6,5,6]}"/>
</p:tagLst>
</file>

<file path=ppt/tags/tag14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88_2*l_h_f*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2_1"/>
  <p:tag name="KSO_WM_UNIT_ID" val="diagram20231788_2*l_h_i*1_2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TEXT_FILL_FORE_SCHEMECOLOR_INDEX" val="1"/>
  <p:tag name="KSO_WM_UNIT_TEXT_FILL_TYPE" val="1"/>
  <p:tag name="KSO_WM_DIAGRAM_USE_COLOR_VALUE" val="{&quot;color_scheme&quot;:1,&quot;color_type&quot;:1,&quot;theme_color_indexes&quot;:[5,6,5,6,5,6]}"/>
</p:tagLst>
</file>

<file path=ppt/tags/tag14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88_2*l_h_f*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5,6,5,6,5,6]}"/>
</p:tagLst>
</file>

<file path=ppt/tags/tag14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i"/>
  <p:tag name="KSO_WM_UNIT_INDEX" val="1_3_1"/>
  <p:tag name="KSO_WM_UNIT_ID" val="diagram20231788_2*l_h_i*1_3_1"/>
  <p:tag name="KSO_WM_TEMPLATE_CATEGORY" val="diagram"/>
  <p:tag name="KSO_WM_TEMPLATE_INDEX" val="20231788"/>
  <p:tag name="KSO_WM_UNIT_LAYERLEVEL" val="1_1_1"/>
  <p:tag name="KSO_WM_TAG_VERSION" val="3.0"/>
  <p:tag name="KSO_WM_BEAUTIFY_FLAG" val="#wm#"/>
  <p:tag name="KSO_WM_UNIT_TEXT_FILL_FORE_SCHEMECOLOR_INDEX_BRIGHTNESS" val="0.15"/>
  <p:tag name="KSO_WM_DIAGRAM_GROUP_CODE" val="l1-1"/>
  <p:tag name="KSO_WM_UNIT_SUBTYPE" val="d"/>
  <p:tag name="KSO_WM_DIAGRAM_VERSION" val="3"/>
  <p:tag name="KSO_WM_DIAGRAM_COLOR_TRICK" val="1"/>
  <p:tag name="KSO_WM_DIAGRAM_COLOR_TEXT_CAN_REMOVE" val="n"/>
  <p:tag name="KSO_WM_DIAGRAM_MAX_ITEMCNT" val="4"/>
  <p:tag name="KSO_WM_DIAGRAM_MIN_ITEMCNT" val="2"/>
  <p:tag name="KSO_WM_DIAGRAM_VIRTUALLY_FRAME" val="{&quot;height&quot;:398.8444433545691,&quot;left&quot;:51.85,&quot;top&quot;:93.85007874015749,&quot;width&quot;:8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TEXT_FILL_FORE_SCHEMECOLOR_INDEX" val="1"/>
  <p:tag name="KSO_WM_UNIT_TEXT_FILL_TYPE" val="1"/>
  <p:tag name="KSO_WM_DIAGRAM_USE_COLOR_VALUE" val="{&quot;color_scheme&quot;:1,&quot;color_type&quot;:1,&quot;theme_color_indexes&quot;:[5,6,5,6,5,6]}"/>
</p:tagLst>
</file>

<file path=ppt/tags/tag1498.xml><?xml version="1.0" encoding="utf-8"?>
<p:tagLst xmlns:p="http://schemas.openxmlformats.org/presentationml/2006/main">
  <p:tag name="KSO_WM_BEAUTIFY_FLAG" val="#wm#"/>
  <p:tag name="KSO_WM_TEMPLATE_CATEGORY" val="diagram"/>
  <p:tag name="KSO_WM_TEMPLATE_INDEX" val="20231459"/>
  <p:tag name="resource_record_key" val="{&quot;65&quot;:[20238613],&quot;70&quot;:[3321944]}"/>
</p:tagLst>
</file>

<file path=ppt/tags/tag1499.xml><?xml version="1.0" encoding="utf-8"?>
<p:tagLst xmlns:p="http://schemas.openxmlformats.org/presentationml/2006/main">
  <p:tag name="KSO_WM_BEAUTIFY_FLAG" val="#wm#"/>
  <p:tag name="KSO_WM_TEMPLATE_CATEGORY" val="diagram"/>
  <p:tag name="KSO_WM_TEMPLATE_INDEX" val="20231459"/>
</p:tagLst>
</file>

<file path=ppt/tags/tag150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2417_3*a*1"/>
  <p:tag name="KSO_WM_TEMPLATE_CATEGORY" val="diagram"/>
  <p:tag name="KSO_WM_TEMPLATE_INDEX" val="20232417"/>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3"/>
  <p:tag name="KSO_WM_UNIT_TEXT_FILL_TYPE" val="1"/>
  <p:tag name="KSO_WM_UNIT_USESOURCEFORMAT_APPLY" val="1"/>
</p:tagLst>
</file>

<file path=ppt/tags/tag150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2417_2*l_h_i*1_1_2"/>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UNIT_TEXT_FILL_FORE_SCHEMECOLOR_INDEX" val="2"/>
  <p:tag name="KSO_WM_UNIT_TEXT_FILL_TYPE" val="1"/>
  <p:tag name="KSO_WM_UNIT_USESOURCEFORMAT_APPLY" val="1"/>
</p:tagLst>
</file>

<file path=ppt/tags/tag15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2417_2*l_h_f*1_1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正文，请言简意赅的阐述您的观点"/>
  <p:tag name="KSO_WM_UNIT_TEXT_FILL_FORE_SCHEMECOLOR_INDEX" val="1"/>
  <p:tag name="KSO_WM_UNIT_TEXT_FILL_TYPE" val="1"/>
  <p:tag name="KSO_WM_UNIT_USESOURCEFORMAT_APPLY" val="1"/>
</p:tagLst>
</file>

<file path=ppt/tags/tag1503.xml><?xml version="1.0" encoding="utf-8"?>
<p:tagLst xmlns:p="http://schemas.openxmlformats.org/presentationml/2006/main">
  <p:tag name="KSO_WM_DIAGRAM_VERSION" val="3"/>
  <p:tag name="KSO_WM_DIAGRAM_COLOR_TRICK" val="1"/>
  <p:tag name="KSO_WM_DIAGRAM_COLOR_TEXT_CAN_REMOVE" val="n"/>
  <p:tag name="KSO_WM_UNIT_VALUE" val="646*919"/>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2417_2*l_h_d*1_1_1"/>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5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2417_2*l_h_a*1_1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5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2417_2*l_h_i*1_1_1"/>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50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2417_2*l_h_i*1_2_2"/>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UNIT_TEXT_FILL_FORE_SCHEMECOLOR_INDEX" val="2"/>
  <p:tag name="KSO_WM_UNIT_TEXT_FILL_TYPE" val="1"/>
  <p:tag name="KSO_WM_UNIT_USESOURCEFORMAT_APPLY" val="1"/>
</p:tagLst>
</file>

<file path=ppt/tags/tag15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2417_2*l_h_f*1_2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正文，请言简意赅的阐述您的观点"/>
  <p:tag name="KSO_WM_UNIT_TEXT_FILL_FORE_SCHEMECOLOR_INDEX" val="1"/>
  <p:tag name="KSO_WM_UNIT_TEXT_FILL_TYPE" val="1"/>
  <p:tag name="KSO_WM_UNIT_USESOURCEFORMAT_APPLY" val="1"/>
</p:tagLst>
</file>

<file path=ppt/tags/tag15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2417_2*l_h_a*1_2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509.xml><?xml version="1.0" encoding="utf-8"?>
<p:tagLst xmlns:p="http://schemas.openxmlformats.org/presentationml/2006/main">
  <p:tag name="KSO_WM_DIAGRAM_VERSION" val="3"/>
  <p:tag name="KSO_WM_DIAGRAM_COLOR_TRICK" val="1"/>
  <p:tag name="KSO_WM_DIAGRAM_COLOR_TEXT_CAN_REMOVE" val="n"/>
  <p:tag name="KSO_WM_UNIT_VALUE" val="646*919"/>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2417_2*l_h_d*1_2_1"/>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5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2417_2*l_h_i*1_2_1"/>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51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2417_2*l_h_i*1_3_2"/>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UNIT_TEXT_FILL_FORE_SCHEMECOLOR_INDEX" val="2"/>
  <p:tag name="KSO_WM_UNIT_TEXT_FILL_TYPE" val="1"/>
  <p:tag name="KSO_WM_UNIT_USESOURCEFORMAT_APPLY" val="1"/>
</p:tagLst>
</file>

<file path=ppt/tags/tag15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2417_2*l_h_f*1_3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正文，请言简意赅的阐述您的观点"/>
  <p:tag name="KSO_WM_UNIT_TEXT_FILL_FORE_SCHEMECOLOR_INDEX" val="1"/>
  <p:tag name="KSO_WM_UNIT_TEXT_FILL_TYPE" val="1"/>
  <p:tag name="KSO_WM_UNIT_USESOURCEFORMAT_APPLY" val="1"/>
</p:tagLst>
</file>

<file path=ppt/tags/tag15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2417_2*l_h_a*1_3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UNIT_USESOURCEFORMAT_APPLY" val="1"/>
</p:tagLst>
</file>

<file path=ppt/tags/tag151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VALUE" val="646*919"/>
  <p:tag name="KSO_WM_UNIT_HIGHLIGHT" val="0"/>
  <p:tag name="KSO_WM_UNIT_COMPATIBLE" val="0"/>
  <p:tag name="KSO_WM_UNIT_DIAGRAM_ISNUMVISUAL" val="0"/>
  <p:tag name="KSO_WM_UNIT_DIAGRAM_ISREFERUNIT" val="0"/>
  <p:tag name="KSO_WM_DIAGRAM_GROUP_CODE" val="l1-1"/>
  <p:tag name="KSO_WM_UNIT_TYPE" val="l_h_d"/>
  <p:tag name="KSO_WM_UNIT_INDEX" val="1_3_1"/>
  <p:tag name="KSO_WM_UNIT_ID" val="diagram20232417_2*l_h_d*1_3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1"/>
</p:tagLst>
</file>

<file path=ppt/tags/tag15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2417_2*l_h_i*1_3_1"/>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016183038674,&quot;left&quot;:54.8,&quot;top&quot;:111.72625790620786,&quot;width&quot;:850.3}"/>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516.xml><?xml version="1.0" encoding="utf-8"?>
<p:tagLst xmlns:p="http://schemas.openxmlformats.org/presentationml/2006/main">
  <p:tag name="KSO_WM_SLIDE_ID" val="diagram2023241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2417"/>
  <p:tag name="KSO_WM_SLIDE_TYPE" val="text"/>
  <p:tag name="KSO_WM_SLIDE_SUBTYPE" val="diag"/>
  <p:tag name="KSO_WM_SLIDE_SIZE" val="850.3*388.35"/>
  <p:tag name="KSO_WM_SLIDE_POSITION" val="54.8*111.55"/>
  <p:tag name="KSO_WM_SLIDE_LAYOUT" val="a_l"/>
  <p:tag name="KSO_WM_SLIDE_LAYOUT_CNT" val="1_1"/>
  <p:tag name="KSO_WM_SPECIAL_SOURCE" val="bdnull"/>
  <p:tag name="KSO_WM_DIAGRAM_GROUP_CODE" val="l1-1"/>
  <p:tag name="KSO_WM_SLIDE_DIAGTYPE" val="l"/>
</p:tagLst>
</file>

<file path=ppt/tags/tag151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22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3161_1*n_h_h_f*1_2_2_1"/>
  <p:tag name="KSO_WM_TEMPLATE_CATEGORY" val="diagram"/>
  <p:tag name="KSO_WM_TEMPLATE_INDEX" val="20233161"/>
  <p:tag name="KSO_WM_UNIT_LAYERLEVEL" val="1_1_1_1"/>
  <p:tag name="KSO_WM_TAG_VERSION" val="3.0"/>
  <p:tag name="KSO_WM_BEAUTIFY_FLAG" val="#wm#"/>
  <p:tag name="KSO_WM_DIAGRAM_MAX_ITEMCNT" val="2"/>
  <p:tag name="KSO_WM_DIAGRAM_MIN_ITEMCNT" val="2"/>
  <p:tag name="KSO_WM_DIAGRAM_VIRTUALLY_FRAME" val="{&quot;height&quot;:277.12409216693067,&quot;left&quot;:64.94013061523438,&quot;top&quot;:144.74197082519532,&quot;width&quot;:834.9364835579939}"/>
  <p:tag name="KSO_WM_DIAGRAM_COLOR_MATCH_VALUE" val="{&quot;shape&quot;:{&quot;fill&quot;:{&quot;gradient&quot;:[{&quot;brightness&quot;:0.4000000059604645,&quot;colorType&quot;:1,&quot;foreColorIndex&quot;:5,&quot;pos&quot;:0.699999988079071,&quot;transparency&quot;:1},{&quot;brightness&quot;:0.4000000059604645,&quot;colorType&quot;:1,&quot;foreColorIndex&quot;:5,&quot;pos&quot;:0,&quot;transparency&quot;:0.69999998807907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151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22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3161_1*n_h_h_f*1_2_1_1"/>
  <p:tag name="KSO_WM_TEMPLATE_CATEGORY" val="diagram"/>
  <p:tag name="KSO_WM_TEMPLATE_INDEX" val="20233161"/>
  <p:tag name="KSO_WM_UNIT_LAYERLEVEL" val="1_1_1_1"/>
  <p:tag name="KSO_WM_TAG_VERSION" val="3.0"/>
  <p:tag name="KSO_WM_BEAUTIFY_FLAG" val="#wm#"/>
  <p:tag name="KSO_WM_DIAGRAM_MAX_ITEMCNT" val="2"/>
  <p:tag name="KSO_WM_DIAGRAM_MIN_ITEMCNT" val="2"/>
  <p:tag name="KSO_WM_DIAGRAM_VIRTUALLY_FRAME" val="{&quot;height&quot;:277.12409216693067,&quot;left&quot;:64.94013061523438,&quot;top&quot;:144.74197082519532,&quot;width&quot;:834.9364835579939}"/>
  <p:tag name="KSO_WM_DIAGRAM_COLOR_MATCH_VALUE" val="{&quot;shape&quot;:{&quot;fill&quot;:{&quot;gradient&quot;:[{&quot;brightness&quot;:0.4000000059604645,&quot;colorType&quot;:1,&quot;foreColorIndex&quot;:5,&quot;pos&quot;:0.30000001192092896,&quot;transparency&quot;:1},{&quot;brightness&quot;:0.4000000059604645,&quot;colorType&quot;:1,&quot;foreColorIndex&quot;:5,&quot;pos&quot;:1,&quot;transparency&quot;:0.69999998807907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151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50"/>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3161_1*n_h_a*1_1_1"/>
  <p:tag name="KSO_WM_TEMPLATE_CATEGORY" val="diagram"/>
  <p:tag name="KSO_WM_TEMPLATE_INDEX" val="20233161"/>
  <p:tag name="KSO_WM_UNIT_LAYERLEVEL" val="1_1_1"/>
  <p:tag name="KSO_WM_TAG_VERSION" val="3.0"/>
  <p:tag name="KSO_WM_BEAUTIFY_FLAG" val="#wm#"/>
  <p:tag name="KSO_WM_DIAGRAM_MAX_ITEMCNT" val="2"/>
  <p:tag name="KSO_WM_DIAGRAM_MIN_ITEMCNT" val="2"/>
  <p:tag name="KSO_WM_DIAGRAM_VIRTUALLY_FRAME" val="{&quot;height&quot;:277.12409216693067,&quot;left&quot;:64.94013061523438,&quot;top&quot;:144.74197082519532,&quot;width&quot;:834.93648355799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5,6,5,6,5,6]}"/>
</p:tagLst>
</file>

<file path=ppt/tags/tag1520.xml><?xml version="1.0" encoding="utf-8"?>
<p:tagLst xmlns:p="http://schemas.openxmlformats.org/presentationml/2006/main">
  <p:tag name="KSO_WM_BEAUTIFY_FLAG" val="#wm#"/>
  <p:tag name="KSO_WM_TEMPLATE_CATEGORY" val="diagram"/>
  <p:tag name="KSO_WM_TEMPLATE_INDEX" val="20232417"/>
  <p:tag name="resource_record_key" val="{&quot;65&quot;:[20238613],&quot;70&quot;:[3322129]}"/>
</p:tagLst>
</file>

<file path=ppt/tags/tag1521.xml><?xml version="1.0" encoding="utf-8"?>
<p:tagLst xmlns:p="http://schemas.openxmlformats.org/presentationml/2006/main">
  <p:tag name="KSO_WM_BEAUTIFY_FLAG" val="#wm#"/>
  <p:tag name="KSO_WM_TEMPLATE_CATEGORY" val="diagram"/>
  <p:tag name="KSO_WM_TEMPLATE_INDEX" val="20232417"/>
</p:tagLst>
</file>

<file path=ppt/tags/tag1522.xml><?xml version="1.0" encoding="utf-8"?>
<p:tagLst xmlns:p="http://schemas.openxmlformats.org/presentationml/2006/main">
  <p:tag name="KSO_WM_BEAUTIFY_FLAG" val="#wm#"/>
  <p:tag name="KSO_WM_TEMPLATE_CATEGORY" val="diagram"/>
  <p:tag name="KSO_WM_TEMPLATE_INDEX" val="20232417"/>
</p:tagLst>
</file>

<file path=ppt/tags/tag1523.xml><?xml version="1.0" encoding="utf-8"?>
<p:tagLst xmlns:p="http://schemas.openxmlformats.org/presentationml/2006/main">
  <p:tag name="KSO_WM_BEAUTIFY_FLAG" val="#wm#"/>
  <p:tag name="KSO_WM_TEMPLATE_CATEGORY" val="diagram"/>
  <p:tag name="KSO_WM_TEMPLATE_INDEX" val="20232417"/>
</p:tagLst>
</file>

<file path=ppt/tags/tag1524.xml><?xml version="1.0" encoding="utf-8"?>
<p:tagLst xmlns:p="http://schemas.openxmlformats.org/presentationml/2006/main">
  <p:tag name="KSO_WM_BEAUTIFY_FLAG" val="#wm#"/>
  <p:tag name="KSO_WM_TEMPLATE_CATEGORY" val="diagram"/>
  <p:tag name="KSO_WM_TEMPLATE_INDEX" val="20232417"/>
</p:tagLst>
</file>

<file path=ppt/tags/tag1525.xml><?xml version="1.0" encoding="utf-8"?>
<p:tagLst xmlns:p="http://schemas.openxmlformats.org/presentationml/2006/main">
  <p:tag name="KSO_WM_BEAUTIFY_FLAG" val="#wm#"/>
  <p:tag name="KSO_WM_TEMPLATE_CATEGORY" val="diagram"/>
  <p:tag name="KSO_WM_TEMPLATE_INDEX" val="20232417"/>
</p:tagLst>
</file>

<file path=ppt/tags/tag1526.xml><?xml version="1.0" encoding="utf-8"?>
<p:tagLst xmlns:p="http://schemas.openxmlformats.org/presentationml/2006/main">
  <p:tag name="KSO_WM_UNIT_VALUE" val="950*495"/>
  <p:tag name="KSO_WM_UNIT_HIGHLIGHT" val="0"/>
  <p:tag name="KSO_WM_UNIT_COMPATIBLE" val="0"/>
  <p:tag name="KSO_WM_UNIT_DIAGRAM_ISNUMVISUAL" val="0"/>
  <p:tag name="KSO_WM_UNIT_DIAGRAM_ISREFERUNIT" val="0"/>
  <p:tag name="KSO_WM_UNIT_TYPE" val="l_h_d"/>
  <p:tag name="KSO_WM_UNIT_INDEX" val="1_1_1"/>
  <p:tag name="KSO_WM_UNIT_ID" val="diagram20231659_3*l_h_d*1_1_1"/>
  <p:tag name="KSO_WM_TEMPLATE_CATEGORY" val="diagram"/>
  <p:tag name="KSO_WM_TEMPLATE_INDEX" val="2023165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8.39082492792335,&quot;left&quot;:82.71298217773438,&quot;top&quot;:123.72087551152977,&quot;width&quot;:846.2240356445312}"/>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UNIT_PICTURE_SUBTYPE" val="b"/>
  <p:tag name="KSO_WM_DIAGRAM_USE_COLOR_VALUE" val="{&quot;color_scheme&quot;:1,&quot;color_type&quot;:1,&quot;theme_color_indexes&quot;:[5,6,5,6,5,6]}"/>
</p:tagLst>
</file>

<file path=ppt/tags/tag1527.xml><?xml version="1.0" encoding="utf-8"?>
<p:tagLst xmlns:p="http://schemas.openxmlformats.org/presentationml/2006/main">
  <p:tag name="KSO_WM_UNIT_VALUE" val="950*495"/>
  <p:tag name="KSO_WM_UNIT_HIGHLIGHT" val="0"/>
  <p:tag name="KSO_WM_UNIT_COMPATIBLE" val="0"/>
  <p:tag name="KSO_WM_UNIT_DIAGRAM_ISNUMVISUAL" val="0"/>
  <p:tag name="KSO_WM_UNIT_DIAGRAM_ISREFERUNIT" val="0"/>
  <p:tag name="KSO_WM_UNIT_TYPE" val="l_h_d"/>
  <p:tag name="KSO_WM_UNIT_INDEX" val="1_4_1"/>
  <p:tag name="KSO_WM_UNIT_ID" val="diagram20231659_3*l_h_d*1_4_1"/>
  <p:tag name="KSO_WM_TEMPLATE_CATEGORY" val="diagram"/>
  <p:tag name="KSO_WM_TEMPLATE_INDEX" val="2023165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8.39082492792335,&quot;left&quot;:82.71298217773438,&quot;top&quot;:123.72087551152977,&quot;width&quot;:846.2240356445312}"/>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UNIT_PICTURE_SUBTYPE" val="b"/>
  <p:tag name="KSO_WM_DIAGRAM_USE_COLOR_VALUE" val="{&quot;color_scheme&quot;:1,&quot;color_type&quot;:1,&quot;theme_color_indexes&quot;:[5,6,5,6,5,6]}"/>
</p:tagLst>
</file>

<file path=ppt/tags/tag1528.xml><?xml version="1.0" encoding="utf-8"?>
<p:tagLst xmlns:p="http://schemas.openxmlformats.org/presentationml/2006/main">
  <p:tag name="KSO_WM_UNIT_VALUE" val="873*495"/>
  <p:tag name="KSO_WM_UNIT_HIGHLIGHT" val="0"/>
  <p:tag name="KSO_WM_UNIT_COMPATIBLE" val="0"/>
  <p:tag name="KSO_WM_UNIT_DIAGRAM_ISNUMVISUAL" val="0"/>
  <p:tag name="KSO_WM_UNIT_DIAGRAM_ISREFERUNIT" val="0"/>
  <p:tag name="KSO_WM_UNIT_TYPE" val="l_h_d"/>
  <p:tag name="KSO_WM_UNIT_INDEX" val="1_2_1"/>
  <p:tag name="KSO_WM_UNIT_ID" val="diagram20231659_3*l_h_d*1_2_1"/>
  <p:tag name="KSO_WM_TEMPLATE_CATEGORY" val="diagram"/>
  <p:tag name="KSO_WM_TEMPLATE_INDEX" val="2023165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8.39082492792335,&quot;left&quot;:82.71298217773438,&quot;top&quot;:123.72087551152977,&quot;width&quot;:846.2240356445312}"/>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UNIT_PICTURE_SUBTYPE" val="b"/>
  <p:tag name="KSO_WM_DIAGRAM_USE_COLOR_VALUE" val="{&quot;color_scheme&quot;:1,&quot;color_type&quot;:1,&quot;theme_color_indexes&quot;:[5,6,5,6,5,6]}"/>
</p:tagLst>
</file>

<file path=ppt/tags/tag1529.xml><?xml version="1.0" encoding="utf-8"?>
<p:tagLst xmlns:p="http://schemas.openxmlformats.org/presentationml/2006/main">
  <p:tag name="KSO_WM_UNIT_VALUE" val="873*495"/>
  <p:tag name="KSO_WM_UNIT_HIGHLIGHT" val="0"/>
  <p:tag name="KSO_WM_UNIT_COMPATIBLE" val="0"/>
  <p:tag name="KSO_WM_UNIT_DIAGRAM_ISNUMVISUAL" val="0"/>
  <p:tag name="KSO_WM_UNIT_DIAGRAM_ISREFERUNIT" val="0"/>
  <p:tag name="KSO_WM_UNIT_TYPE" val="l_h_d"/>
  <p:tag name="KSO_WM_UNIT_INDEX" val="1_3_1"/>
  <p:tag name="KSO_WM_UNIT_ID" val="diagram20231659_3*l_h_d*1_3_1"/>
  <p:tag name="KSO_WM_TEMPLATE_CATEGORY" val="diagram"/>
  <p:tag name="KSO_WM_TEMPLATE_INDEX" val="2023165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8.39082492792335,&quot;left&quot;:82.71298217773438,&quot;top&quot;:123.72087551152977,&quot;width&quot;:846.2240356445312}"/>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UNIT_PICTURE_SUBTYPE" val="b"/>
  <p:tag name="KSO_WM_DIAGRAM_USE_COLOR_VALUE" val="{&quot;color_scheme&quot;:1,&quot;color_type&quot;:1,&quot;theme_color_indexes&quot;:[5,6,5,6,5,6]}"/>
</p:tagLst>
</file>

<file path=ppt/tags/tag1530.xml><?xml version="1.0" encoding="utf-8"?>
<p:tagLst xmlns:p="http://schemas.openxmlformats.org/presentationml/2006/main">
  <p:tag name="KSO_WM_UNIT_COMPATIBLE" val="0"/>
  <p:tag name="KSO_WM_UNIT_DIAGRAM_ISREFERUNIT" val="0"/>
  <p:tag name="KSO_WM_TEMPLATE_CATEGORY" val="diagram"/>
  <p:tag name="KSO_WM_UNIT_LAYERLEVEL" val="1_1_1"/>
  <p:tag name="KSO_WM_BEAUTIFY_FLAG" val="#wm#"/>
  <p:tag name="KSO_WM_UNIT_INDEX" val="1_1_1"/>
  <p:tag name="KSO_WM_DIAGRAM_COLOR_TRICK" val="1"/>
  <p:tag name="KSO_WM_DIAGRAM_GROUP_CODE" val="l1-1"/>
  <p:tag name="KSO_WM_DIAGRAM_MAX_ITEMCNT" val="6"/>
  <p:tag name="KSO_WM_DIAGRAM_VIRTUALLY_FRAME" val="{&quot;height&quot;:398.39082492792335,&quot;left&quot;:82.71298217773438,&quot;top&quot;:123.72087551152977,&quot;width&quot;:846.2240356445312}"/>
  <p:tag name="KSO_WM_UNIT_ISCONTENTSTITLE" val="0"/>
  <p:tag name="KSO_WM_UNIT_ISNUMDGMTITLE" val="0"/>
  <p:tag name="KSO_WM_UNIT_NOCLEAR" val="0"/>
  <p:tag name="KSO_WM_UNIT_VALUE" val="10"/>
  <p:tag name="KSO_WM_UNIT_HIGHLIGHT" val="0"/>
  <p:tag name="KSO_WM_UNIT_DIAGRAM_ISNUMVISUAL" val="0"/>
  <p:tag name="KSO_WM_UNIT_TYPE" val="l_h_a"/>
  <p:tag name="KSO_WM_UNIT_ID" val="diagram20231659_3*l_h_a*1_1_1"/>
  <p:tag name="KSO_WM_TEMPLATE_INDEX" val="20231659"/>
  <p:tag name="KSO_WM_TAG_VERSION" val="3.0"/>
  <p:tag name="KSO_WM_DIAGRAM_VERSION" val="3"/>
  <p:tag name="KSO_WM_DIAGRAM_COLOR_TEXT_CAN_REMOVE" val="n"/>
  <p:tag name="KSO_WM_DIAGRAM_MIN_ITEMCNT" val="2"/>
  <p:tag name="KSO_WM_DIAGRAM_COLOR_MATCH_VALUE" val="{&quot;shape&quot;:{&quot;fill&quot;:{&quot;gradient&quot;:[{&quot;brightness&quot;:0,&quot;colorType&quot;:1,&quot;foreColorIndex&quot;:5,&quot;pos&quot;:0,&quot;transparency&quot;:1},{&quot;brightness&quot;:0,&quot;colorType&quot;:1,&quot;foreColorIndex&quot;:5,&quot;pos&quot;:0.5799999833106995,&quot;transparency&quot;:0.779999971389770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添加标题"/>
  <p:tag name="KSO_WM_UNIT_FILL_TYPE" val="3"/>
  <p:tag name="KSO_WM_DIAGRAM_USE_COLOR_VALUE" val="{&quot;color_scheme&quot;:1,&quot;color_type&quot;:1,&quot;theme_color_indexes&quot;:[5,6,5,6,5,6]}"/>
</p:tagLst>
</file>

<file path=ppt/tags/tag1531.xml><?xml version="1.0" encoding="utf-8"?>
<p:tagLst xmlns:p="http://schemas.openxmlformats.org/presentationml/2006/main">
  <p:tag name="KSO_WM_UNIT_COMPATIBLE" val="0"/>
  <p:tag name="KSO_WM_UNIT_DIAGRAM_ISREFERUNIT" val="0"/>
  <p:tag name="KSO_WM_TEMPLATE_CATEGORY" val="diagram"/>
  <p:tag name="KSO_WM_UNIT_LAYERLEVEL" val="1_1_1"/>
  <p:tag name="KSO_WM_BEAUTIFY_FLAG" val="#wm#"/>
  <p:tag name="KSO_WM_UNIT_INDEX" val="1_2_1"/>
  <p:tag name="KSO_WM_DIAGRAM_COLOR_TRICK" val="1"/>
  <p:tag name="KSO_WM_DIAGRAM_GROUP_CODE" val="l1-1"/>
  <p:tag name="KSO_WM_DIAGRAM_MAX_ITEMCNT" val="6"/>
  <p:tag name="KSO_WM_DIAGRAM_VIRTUALLY_FRAME" val="{&quot;height&quot;:398.39082492792335,&quot;left&quot;:82.71298217773438,&quot;top&quot;:123.72087551152977,&quot;width&quot;:846.2240356445312}"/>
  <p:tag name="KSO_WM_UNIT_ISCONTENTSTITLE" val="0"/>
  <p:tag name="KSO_WM_UNIT_ISNUMDGMTITLE" val="0"/>
  <p:tag name="KSO_WM_UNIT_NOCLEAR" val="0"/>
  <p:tag name="KSO_WM_UNIT_VALUE" val="10"/>
  <p:tag name="KSO_WM_UNIT_HIGHLIGHT" val="0"/>
  <p:tag name="KSO_WM_UNIT_DIAGRAM_ISNUMVISUAL" val="0"/>
  <p:tag name="KSO_WM_UNIT_TYPE" val="l_h_a"/>
  <p:tag name="KSO_WM_UNIT_ID" val="diagram20231659_3*l_h_a*1_2_1"/>
  <p:tag name="KSO_WM_TEMPLATE_INDEX" val="20231659"/>
  <p:tag name="KSO_WM_TAG_VERSION" val="3.0"/>
  <p:tag name="KSO_WM_DIAGRAM_VERSION" val="3"/>
  <p:tag name="KSO_WM_DIAGRAM_COLOR_TEXT_CAN_REMOVE" val="n"/>
  <p:tag name="KSO_WM_DIAGRAM_MIN_ITEMCNT" val="2"/>
  <p:tag name="KSO_WM_DIAGRAM_COLOR_MATCH_VALUE" val="{&quot;shape&quot;:{&quot;fill&quot;:{&quot;gradient&quot;:[{&quot;brightness&quot;:0,&quot;colorType&quot;:1,&quot;foreColorIndex&quot;:5,&quot;pos&quot;:0,&quot;transparency&quot;:1},{&quot;brightness&quot;:0,&quot;colorType&quot;:1,&quot;foreColorIndex&quot;:5,&quot;pos&quot;:0.5799999833106995,&quot;transparency&quot;:0.779999971389770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添加标题"/>
  <p:tag name="KSO_WM_UNIT_FILL_TYPE" val="3"/>
  <p:tag name="KSO_WM_DIAGRAM_USE_COLOR_VALUE" val="{&quot;color_scheme&quot;:1,&quot;color_type&quot;:1,&quot;theme_color_indexes&quot;:[5,6,5,6,5,6]}"/>
</p:tagLst>
</file>

<file path=ppt/tags/tag1532.xml><?xml version="1.0" encoding="utf-8"?>
<p:tagLst xmlns:p="http://schemas.openxmlformats.org/presentationml/2006/main">
  <p:tag name="KSO_WM_UNIT_COMPATIBLE" val="0"/>
  <p:tag name="KSO_WM_UNIT_DIAGRAM_ISREFERUNIT" val="0"/>
  <p:tag name="KSO_WM_TEMPLATE_CATEGORY" val="diagram"/>
  <p:tag name="KSO_WM_UNIT_LAYERLEVEL" val="1_1_1"/>
  <p:tag name="KSO_WM_BEAUTIFY_FLAG" val="#wm#"/>
  <p:tag name="KSO_WM_UNIT_INDEX" val="1_3_1"/>
  <p:tag name="KSO_WM_DIAGRAM_COLOR_TRICK" val="1"/>
  <p:tag name="KSO_WM_DIAGRAM_GROUP_CODE" val="l1-1"/>
  <p:tag name="KSO_WM_DIAGRAM_MAX_ITEMCNT" val="6"/>
  <p:tag name="KSO_WM_DIAGRAM_VIRTUALLY_FRAME" val="{&quot;height&quot;:398.39082492792335,&quot;left&quot;:82.71298217773438,&quot;top&quot;:123.72087551152977,&quot;width&quot;:846.2240356445312}"/>
  <p:tag name="KSO_WM_UNIT_ISCONTENTSTITLE" val="0"/>
  <p:tag name="KSO_WM_UNIT_ISNUMDGMTITLE" val="0"/>
  <p:tag name="KSO_WM_UNIT_NOCLEAR" val="0"/>
  <p:tag name="KSO_WM_UNIT_VALUE" val="10"/>
  <p:tag name="KSO_WM_UNIT_HIGHLIGHT" val="0"/>
  <p:tag name="KSO_WM_UNIT_DIAGRAM_ISNUMVISUAL" val="0"/>
  <p:tag name="KSO_WM_UNIT_TYPE" val="l_h_a"/>
  <p:tag name="KSO_WM_UNIT_ID" val="diagram20231659_3*l_h_a*1_3_1"/>
  <p:tag name="KSO_WM_TEMPLATE_INDEX" val="20231659"/>
  <p:tag name="KSO_WM_TAG_VERSION" val="3.0"/>
  <p:tag name="KSO_WM_DIAGRAM_VERSION" val="3"/>
  <p:tag name="KSO_WM_DIAGRAM_COLOR_TEXT_CAN_REMOVE" val="n"/>
  <p:tag name="KSO_WM_DIAGRAM_MIN_ITEMCNT" val="2"/>
  <p:tag name="KSO_WM_DIAGRAM_COLOR_MATCH_VALUE" val="{&quot;shape&quot;:{&quot;fill&quot;:{&quot;gradient&quot;:[{&quot;brightness&quot;:0,&quot;colorType&quot;:1,&quot;foreColorIndex&quot;:5,&quot;pos&quot;:0,&quot;transparency&quot;:1},{&quot;brightness&quot;:0,&quot;colorType&quot;:1,&quot;foreColorIndex&quot;:5,&quot;pos&quot;:0.5799999833106995,&quot;transparency&quot;:0.779999971389770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添加标题"/>
  <p:tag name="KSO_WM_UNIT_FILL_TYPE" val="3"/>
  <p:tag name="KSO_WM_DIAGRAM_USE_COLOR_VALUE" val="{&quot;color_scheme&quot;:1,&quot;color_type&quot;:1,&quot;theme_color_indexes&quot;:[5,6,5,6,5,6]}"/>
</p:tagLst>
</file>

<file path=ppt/tags/tag1533.xml><?xml version="1.0" encoding="utf-8"?>
<p:tagLst xmlns:p="http://schemas.openxmlformats.org/presentationml/2006/main">
  <p:tag name="KSO_WM_UNIT_COMPATIBLE" val="0"/>
  <p:tag name="KSO_WM_UNIT_DIAGRAM_ISREFERUNIT" val="0"/>
  <p:tag name="KSO_WM_TEMPLATE_CATEGORY" val="diagram"/>
  <p:tag name="KSO_WM_UNIT_LAYERLEVEL" val="1_1_1"/>
  <p:tag name="KSO_WM_BEAUTIFY_FLAG" val="#wm#"/>
  <p:tag name="KSO_WM_UNIT_INDEX" val="1_4_1"/>
  <p:tag name="KSO_WM_DIAGRAM_COLOR_TRICK" val="1"/>
  <p:tag name="KSO_WM_DIAGRAM_GROUP_CODE" val="l1-1"/>
  <p:tag name="KSO_WM_DIAGRAM_MAX_ITEMCNT" val="6"/>
  <p:tag name="KSO_WM_DIAGRAM_VIRTUALLY_FRAME" val="{&quot;height&quot;:398.39082492792335,&quot;left&quot;:82.71298217773438,&quot;top&quot;:123.72087551152977,&quot;width&quot;:846.2240356445312}"/>
  <p:tag name="KSO_WM_UNIT_ISCONTENTSTITLE" val="0"/>
  <p:tag name="KSO_WM_UNIT_ISNUMDGMTITLE" val="0"/>
  <p:tag name="KSO_WM_UNIT_NOCLEAR" val="0"/>
  <p:tag name="KSO_WM_UNIT_VALUE" val="10"/>
  <p:tag name="KSO_WM_UNIT_HIGHLIGHT" val="0"/>
  <p:tag name="KSO_WM_UNIT_DIAGRAM_ISNUMVISUAL" val="0"/>
  <p:tag name="KSO_WM_UNIT_TYPE" val="l_h_a"/>
  <p:tag name="KSO_WM_UNIT_ID" val="diagram20231659_3*l_h_a*1_4_1"/>
  <p:tag name="KSO_WM_TEMPLATE_INDEX" val="20231659"/>
  <p:tag name="KSO_WM_TAG_VERSION" val="3.0"/>
  <p:tag name="KSO_WM_DIAGRAM_VERSION" val="3"/>
  <p:tag name="KSO_WM_DIAGRAM_COLOR_TEXT_CAN_REMOVE" val="n"/>
  <p:tag name="KSO_WM_DIAGRAM_MIN_ITEMCNT" val="2"/>
  <p:tag name="KSO_WM_DIAGRAM_COLOR_MATCH_VALUE" val="{&quot;shape&quot;:{&quot;fill&quot;:{&quot;gradient&quot;:[{&quot;brightness&quot;:0,&quot;colorType&quot;:1,&quot;foreColorIndex&quot;:5,&quot;pos&quot;:0,&quot;transparency&quot;:1},{&quot;brightness&quot;:0,&quot;colorType&quot;:1,&quot;foreColorIndex&quot;:5,&quot;pos&quot;:0.5799999833106995,&quot;transparency&quot;:0.779999971389770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添加标题"/>
  <p:tag name="KSO_WM_UNIT_FILL_TYPE" val="3"/>
  <p:tag name="KSO_WM_DIAGRAM_USE_COLOR_VALUE" val="{&quot;color_scheme&quot;:1,&quot;color_type&quot;:1,&quot;theme_color_indexes&quot;:[5,6,5,6,5,6]}"/>
</p:tagLst>
</file>

<file path=ppt/tags/tag1534.xml><?xml version="1.0" encoding="utf-8"?>
<p:tagLst xmlns:p="http://schemas.openxmlformats.org/presentationml/2006/main">
  <p:tag name="KSO_WM_BEAUTIFY_FLAG" val="#wm#"/>
  <p:tag name="KSO_WM_TEMPLATE_CATEGORY" val="diagram"/>
  <p:tag name="KSO_WM_TEMPLATE_INDEX" val="20232417"/>
  <p:tag name="resource_record_key" val="{&quot;65&quot;:[20238613],&quot;70&quot;:[3323825]}"/>
</p:tagLst>
</file>

<file path=ppt/tags/tag1535.xml><?xml version="1.0" encoding="utf-8"?>
<p:tagLst xmlns:p="http://schemas.openxmlformats.org/presentationml/2006/main">
  <p:tag name="KSO_WM_UNIT_TYPE" val="a"/>
  <p:tag name="KSO_WM_UNIT_INDEX" val="1"/>
  <p:tag name="KSO_WM_BEAUTIFY_FLAG" val="#wm#"/>
  <p:tag name="KSO_WM_TAG_VERSION" val="3.0"/>
  <p:tag name="KSO_WM_UNIT_ID" val="custom20238613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ISCONTENTSTITLE" val="0"/>
  <p:tag name="KSO_WM_UNIT_TEXT_TYPE" val="1"/>
  <p:tag name="KSO_WM_UNIT_PRESET_TEXT" val="添加章节标题"/>
</p:tagLst>
</file>

<file path=ppt/tags/tag1536.xml><?xml version="1.0" encoding="utf-8"?>
<p:tagLst xmlns:p="http://schemas.openxmlformats.org/presentationml/2006/main">
  <p:tag name="KSO_WM_UNIT_TYPE" val="e"/>
  <p:tag name="KSO_WM_UNIT_INDEX" val="1"/>
  <p:tag name="KSO_WM_BEAUTIFY_FLAG" val="#wm#"/>
  <p:tag name="KSO_WM_TAG_VERSION" val="3.0"/>
  <p:tag name="KSO_WM_UNIT_ID" val="custom20238613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PRESET_TEXT_INDEX" val="0"/>
  <p:tag name="KSO_WM_UNIT_PRESET_TEXT_LEN" val="0"/>
</p:tagLst>
</file>

<file path=ppt/tags/tag1537.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13"/>
  <p:tag name="KSO_WM_TEMPLATE_CATEGORY" val="custom"/>
  <p:tag name="KSO_WM_SLIDE_INDEX" val="7"/>
  <p:tag name="KSO_WM_SLIDE_ID" val="custom20238613_7"/>
  <p:tag name="KSO_WM_TEMPLATE_MASTER_TYPE" val="0"/>
  <p:tag name="KSO_WM_SLIDE_LAYOUT" val="a_e"/>
  <p:tag name="KSO_WM_SLIDE_LAYOUT_CNT" val="1_1"/>
</p:tagLst>
</file>

<file path=ppt/tags/tag1538.xml><?xml version="1.0" encoding="utf-8"?>
<p:tagLst xmlns:p="http://schemas.openxmlformats.org/presentationml/2006/main">
  <p:tag name="KSO_WM_BEAUTIFY_FLAG" val="#wm#"/>
  <p:tag name="KSO_WM_TEMPLATE_CATEGORY" val="custom"/>
  <p:tag name="KSO_WM_TEMPLATE_INDEX" val="20238613"/>
</p:tagLst>
</file>

<file path=ppt/tags/tag1539.xml><?xml version="1.0" encoding="utf-8"?>
<p:tagLst xmlns:p="http://schemas.openxmlformats.org/presentationml/2006/main">
  <p:tag name="KSO_WM_BEAUTIFY_FLAG" val="#wm#"/>
  <p:tag name="KSO_WM_TEMPLATE_CATEGORY" val="custom"/>
  <p:tag name="KSO_WM_TEMPLATE_INDEX" val="20238613"/>
</p:tagLst>
</file>

<file path=ppt/tags/tag1540.xml><?xml version="1.0" encoding="utf-8"?>
<p:tagLst xmlns:p="http://schemas.openxmlformats.org/presentationml/2006/main">
  <p:tag name="KSO_WM_BEAUTIFY_FLAG" val="#wm#"/>
  <p:tag name="KSO_WM_TEMPLATE_CATEGORY" val="custom"/>
  <p:tag name="KSO_WM_TEMPLATE_INDEX" val="20238613"/>
</p:tagLst>
</file>

<file path=ppt/tags/tag1541.xml><?xml version="1.0" encoding="utf-8"?>
<p:tagLst xmlns:p="http://schemas.openxmlformats.org/presentationml/2006/main">
  <p:tag name="KSO_WM_BEAUTIFY_FLAG" val="#wm#"/>
  <p:tag name="KSO_WM_TEMPLATE_CATEGORY" val="custom"/>
  <p:tag name="KSO_WM_TEMPLATE_INDEX" val="20238613"/>
</p:tagLst>
</file>

<file path=ppt/tags/tag1542.xml><?xml version="1.0" encoding="utf-8"?>
<p:tagLst xmlns:p="http://schemas.openxmlformats.org/presentationml/2006/main">
  <p:tag name="KSO_WM_BEAUTIFY_FLAG" val="#wm#"/>
  <p:tag name="KSO_WM_TEMPLATE_CATEGORY" val="custom"/>
  <p:tag name="KSO_WM_TEMPLATE_INDEX" val="20238613"/>
</p:tagLst>
</file>

<file path=ppt/tags/tag1543.xml><?xml version="1.0" encoding="utf-8"?>
<p:tagLst xmlns:p="http://schemas.openxmlformats.org/presentationml/2006/main">
  <p:tag name="KSO_WM_BEAUTIFY_FLAG" val="#wm#"/>
  <p:tag name="KSO_WM_TEMPLATE_CATEGORY" val="custom"/>
  <p:tag name="KSO_WM_TEMPLATE_INDEX" val="20238613"/>
</p:tagLst>
</file>

<file path=ppt/tags/tag1544.xml><?xml version="1.0" encoding="utf-8"?>
<p:tagLst xmlns:p="http://schemas.openxmlformats.org/presentationml/2006/main">
  <p:tag name="KSO_WM_BEAUTIFY_FLAG" val="#wm#"/>
  <p:tag name="KSO_WM_TEMPLATE_CATEGORY" val="custom"/>
  <p:tag name="KSO_WM_TEMPLATE_INDEX" val="20238613"/>
</p:tagLst>
</file>

<file path=ppt/tags/tag1545.xml><?xml version="1.0" encoding="utf-8"?>
<p:tagLst xmlns:p="http://schemas.openxmlformats.org/presentationml/2006/main">
  <p:tag name="KSO_WM_BEAUTIFY_FLAG" val="#wm#"/>
  <p:tag name="KSO_WM_TEMPLATE_CATEGORY" val="custom"/>
  <p:tag name="KSO_WM_TEMPLATE_INDEX" val="20238613"/>
</p:tagLst>
</file>

<file path=ppt/tags/tag154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4801_3*a*1"/>
  <p:tag name="KSO_WM_TEMPLATE_CATEGORY" val="diagram"/>
  <p:tag name="KSO_WM_TEMPLATE_INDEX" val="20234801"/>
  <p:tag name="KSO_WM_UNIT_LAYERLEVEL" val="1"/>
  <p:tag name="KSO_WM_TAG_VERSION" val="3.0"/>
  <p:tag name="KSO_WM_BEAUTIFY_FLAG" val="#wm#"/>
  <p:tag name="KSO_WM_DIAGRAM_GROUP_CODE" val="n1-1"/>
  <p:tag name="KSO_WM_UNIT_PRESET_TEXT" val="单击此处添加标题"/>
  <p:tag name="KSO_WM_UNIT_TEXT_TYPE" val="1"/>
  <p:tag name="KSO_WM_UNIT_TEXT_FILL_FORE_SCHEMECOLOR_INDEX" val="13"/>
  <p:tag name="KSO_WM_UNIT_TEXT_FILL_TYPE" val="1"/>
  <p:tag name="KSO_WM_UNIT_USESOURCEFORMAT_APPLY" val="0"/>
</p:tagLst>
</file>

<file path=ppt/tags/tag1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3_2"/>
  <p:tag name="KSO_WM_TEMPLATE_CATEGORY" val="diagram"/>
  <p:tag name="KSO_WM_TEMPLATE_INDEX" val="20234801"/>
  <p:tag name="KSO_WM_UNIT_LAYERLEVEL" val="1_1_1_1"/>
  <p:tag name="KSO_WM_TAG_VERSION" val="3.0"/>
  <p:tag name="KSO_WM_BEAUTIFY_FLAG" val="#wm#"/>
  <p:tag name="KSO_WM_UNIT_TYPE" val="n_h_h_i"/>
  <p:tag name="KSO_WM_UNIT_INDEX" val="1_2_3_2"/>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a*1_2_3_1"/>
  <p:tag name="KSO_WM_TEMPLATE_CATEGORY" val="diagram"/>
  <p:tag name="KSO_WM_TEMPLATE_INDEX" val="20234801"/>
  <p:tag name="KSO_WM_UNIT_LAYERLEVEL" val="1_1_1_1"/>
  <p:tag name="KSO_WM_TAG_VERSION" val="3.0"/>
  <p:tag name="KSO_WM_BEAUTIFY_FLAG" val="#wm#"/>
  <p:tag name="KSO_WM_UNIT_ISCONTENTSTITLE" val="0"/>
  <p:tag name="KSO_WM_UNIT_ISNUMDGMTITLE" val="0"/>
  <p:tag name="KSO_WM_UNIT_NOCLEAR" val="0"/>
  <p:tag name="KSO_WM_UNIT_TYPE" val="n_h_h_a"/>
  <p:tag name="KSO_WM_UNIT_INDEX" val="1_2_3_1"/>
  <p:tag name="KSO_WM_DIAGRAM_VERSION" val="3"/>
  <p:tag name="KSO_WM_DIAGRAM_COLOR_TRICK" val="1"/>
  <p:tag name="KSO_WM_DIAGRAM_COLOR_TEXT_CAN_REMOVE" val="n"/>
  <p:tag name="KSO_WM_DIAGRAM_GROUP_CODE" val="n1-1"/>
  <p:tag name="KSO_WM_UNIT_VALUE" val="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639999985694885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0"/>
</p:tagLst>
</file>

<file path=ppt/tags/tag1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3_1"/>
  <p:tag name="KSO_WM_TEMPLATE_CATEGORY" val="diagram"/>
  <p:tag name="KSO_WM_TEMPLATE_INDEX" val="20234801"/>
  <p:tag name="KSO_WM_UNIT_LAYERLEVEL" val="1_1_1_1"/>
  <p:tag name="KSO_WM_TAG_VERSION" val="3.0"/>
  <p:tag name="KSO_WM_BEAUTIFY_FLAG" val="#wm#"/>
  <p:tag name="KSO_WM_UNIT_TYPE" val="n_h_h_i"/>
  <p:tag name="KSO_WM_UNIT_INDEX" val="1_2_3_1"/>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5,&quot;pos&quot;:1,&quot;transparency&quot;:0.9599999785423279},{&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1_2"/>
  <p:tag name="KSO_WM_TEMPLATE_CATEGORY" val="diagram"/>
  <p:tag name="KSO_WM_TEMPLATE_INDEX" val="20234801"/>
  <p:tag name="KSO_WM_UNIT_LAYERLEVEL" val="1_1_1_1"/>
  <p:tag name="KSO_WM_TAG_VERSION" val="3.0"/>
  <p:tag name="KSO_WM_BEAUTIFY_FLAG" val="#wm#"/>
  <p:tag name="KSO_WM_UNIT_TYPE" val="n_h_h_i"/>
  <p:tag name="KSO_WM_UNIT_INDEX" val="1_2_1_2"/>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a*1_2_1_1"/>
  <p:tag name="KSO_WM_TEMPLATE_CATEGORY" val="diagram"/>
  <p:tag name="KSO_WM_TEMPLATE_INDEX" val="20234801"/>
  <p:tag name="KSO_WM_UNIT_LAYERLEVEL" val="1_1_1_1"/>
  <p:tag name="KSO_WM_TAG_VERSION" val="3.0"/>
  <p:tag name="KSO_WM_BEAUTIFY_FLAG" val="#wm#"/>
  <p:tag name="KSO_WM_UNIT_ISCONTENTSTITLE" val="0"/>
  <p:tag name="KSO_WM_UNIT_ISNUMDGMTITLE" val="0"/>
  <p:tag name="KSO_WM_UNIT_NOCLEAR" val="0"/>
  <p:tag name="KSO_WM_UNIT_TYPE" val="n_h_h_a"/>
  <p:tag name="KSO_WM_UNIT_INDEX" val="1_2_1_1"/>
  <p:tag name="KSO_WM_DIAGRAM_VERSION" val="3"/>
  <p:tag name="KSO_WM_DIAGRAM_COLOR_TRICK" val="1"/>
  <p:tag name="KSO_WM_DIAGRAM_COLOR_TEXT_CAN_REMOVE" val="n"/>
  <p:tag name="KSO_WM_DIAGRAM_GROUP_CODE" val="n1-1"/>
  <p:tag name="KSO_WM_UNIT_VALUE" val="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639999985694885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0"/>
</p:tagLst>
</file>

<file path=ppt/tags/tag1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1_1"/>
  <p:tag name="KSO_WM_TEMPLATE_CATEGORY" val="diagram"/>
  <p:tag name="KSO_WM_TEMPLATE_INDEX" val="20234801"/>
  <p:tag name="KSO_WM_UNIT_LAYERLEVEL" val="1_1_1_1"/>
  <p:tag name="KSO_WM_TAG_VERSION" val="3.0"/>
  <p:tag name="KSO_WM_BEAUTIFY_FLAG" val="#wm#"/>
  <p:tag name="KSO_WM_UNIT_TYPE" val="n_h_h_i"/>
  <p:tag name="KSO_WM_UNIT_INDEX" val="1_2_1_1"/>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5,&quot;pos&quot;:1,&quot;transparency&quot;:0.9599999785423279},{&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f*1_2_1_1"/>
  <p:tag name="KSO_WM_TEMPLATE_CATEGORY" val="diagram"/>
  <p:tag name="KSO_WM_TEMPLATE_INDEX" val="20234801"/>
  <p:tag name="KSO_WM_UNIT_LAYERLEVEL" val="1_1_1_1"/>
  <p:tag name="KSO_WM_TAG_VERSION" val="3.0"/>
  <p:tag name="KSO_WM_BEAUTIFY_FLAG" val="#wm#"/>
  <p:tag name="KSO_WM_UNIT_SUBTYPE" val="a"/>
  <p:tag name="KSO_WM_UNIT_NOCLEAR" val="0"/>
  <p:tag name="KSO_WM_UNIT_TYPE" val="n_h_h_f"/>
  <p:tag name="KSO_WM_UNIT_INDEX" val="1_2_1_1"/>
  <p:tag name="KSO_WM_DIAGRAM_VERSION" val="3"/>
  <p:tag name="KSO_WM_DIAGRAM_COLOR_TRICK" val="1"/>
  <p:tag name="KSO_WM_DIAGRAM_COLOR_TEXT_CAN_REMOVE" val="n"/>
  <p:tag name="KSO_WM_DIAGRAM_GROUP_CODE" val="n1-1"/>
  <p:tag name="KSO_WM_UNIT_VALUE" val="52"/>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
  <p:tag name="KSO_WM_UNIT_TEXT_FILL_FORE_SCHEMECOLOR_INDEX" val="1"/>
  <p:tag name="KSO_WM_UNIT_TEXT_FILL_TYPE" val="1"/>
  <p:tag name="KSO_WM_UNIT_TEXT_TYPE" val="1"/>
  <p:tag name="KSO_WM_UNIT_USESOURCEFORMAT_APPLY" val="0"/>
</p:tagLst>
</file>

<file path=ppt/tags/tag1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f*1_2_3_1"/>
  <p:tag name="KSO_WM_TEMPLATE_CATEGORY" val="diagram"/>
  <p:tag name="KSO_WM_TEMPLATE_INDEX" val="20234801"/>
  <p:tag name="KSO_WM_UNIT_LAYERLEVEL" val="1_1_1_1"/>
  <p:tag name="KSO_WM_TAG_VERSION" val="3.0"/>
  <p:tag name="KSO_WM_BEAUTIFY_FLAG" val="#wm#"/>
  <p:tag name="KSO_WM_UNIT_SUBTYPE" val="a"/>
  <p:tag name="KSO_WM_UNIT_NOCLEAR" val="0"/>
  <p:tag name="KSO_WM_UNIT_TYPE" val="n_h_h_f"/>
  <p:tag name="KSO_WM_UNIT_INDEX" val="1_2_3_1"/>
  <p:tag name="KSO_WM_DIAGRAM_VERSION" val="3"/>
  <p:tag name="KSO_WM_DIAGRAM_COLOR_TRICK" val="1"/>
  <p:tag name="KSO_WM_DIAGRAM_COLOR_TEXT_CAN_REMOVE" val="n"/>
  <p:tag name="KSO_WM_DIAGRAM_GROUP_CODE" val="n1-1"/>
  <p:tag name="KSO_WM_UNIT_VALUE" val="52"/>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
  <p:tag name="KSO_WM_UNIT_TEXT_FILL_FORE_SCHEMECOLOR_INDEX" val="1"/>
  <p:tag name="KSO_WM_UNIT_TEXT_FILL_TYPE" val="1"/>
  <p:tag name="KSO_WM_UNIT_TEXT_TYPE" val="1"/>
  <p:tag name="KSO_WM_UNIT_USESOURCEFORMAT_APPLY" val="0"/>
</p:tagLst>
</file>

<file path=ppt/tags/tag1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2_2"/>
  <p:tag name="KSO_WM_TEMPLATE_CATEGORY" val="diagram"/>
  <p:tag name="KSO_WM_TEMPLATE_INDEX" val="20234801"/>
  <p:tag name="KSO_WM_UNIT_LAYERLEVEL" val="1_1_1_1"/>
  <p:tag name="KSO_WM_TAG_VERSION" val="3.0"/>
  <p:tag name="KSO_WM_BEAUTIFY_FLAG" val="#wm#"/>
  <p:tag name="KSO_WM_UNIT_TYPE" val="n_h_h_i"/>
  <p:tag name="KSO_WM_UNIT_INDEX" val="1_2_2_2"/>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a*1_2_2_1"/>
  <p:tag name="KSO_WM_TEMPLATE_CATEGORY" val="diagram"/>
  <p:tag name="KSO_WM_TEMPLATE_INDEX" val="20234801"/>
  <p:tag name="KSO_WM_UNIT_LAYERLEVEL" val="1_1_1_1"/>
  <p:tag name="KSO_WM_TAG_VERSION" val="3.0"/>
  <p:tag name="KSO_WM_BEAUTIFY_FLAG" val="#wm#"/>
  <p:tag name="KSO_WM_UNIT_ISCONTENTSTITLE" val="0"/>
  <p:tag name="KSO_WM_UNIT_ISNUMDGMTITLE" val="0"/>
  <p:tag name="KSO_WM_UNIT_NOCLEAR" val="0"/>
  <p:tag name="KSO_WM_UNIT_TYPE" val="n_h_h_a"/>
  <p:tag name="KSO_WM_UNIT_INDEX" val="1_2_2_1"/>
  <p:tag name="KSO_WM_DIAGRAM_VERSION" val="3"/>
  <p:tag name="KSO_WM_DIAGRAM_COLOR_TRICK" val="1"/>
  <p:tag name="KSO_WM_DIAGRAM_COLOR_TEXT_CAN_REMOVE" val="n"/>
  <p:tag name="KSO_WM_DIAGRAM_GROUP_CODE" val="n1-1"/>
  <p:tag name="KSO_WM_UNIT_VALUE" val="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639999985694885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0"/>
</p:tagLst>
</file>

<file path=ppt/tags/tag1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2_1"/>
  <p:tag name="KSO_WM_TEMPLATE_CATEGORY" val="diagram"/>
  <p:tag name="KSO_WM_TEMPLATE_INDEX" val="20234801"/>
  <p:tag name="KSO_WM_UNIT_LAYERLEVEL" val="1_1_1_1"/>
  <p:tag name="KSO_WM_TAG_VERSION" val="3.0"/>
  <p:tag name="KSO_WM_BEAUTIFY_FLAG" val="#wm#"/>
  <p:tag name="KSO_WM_UNIT_TYPE" val="n_h_h_i"/>
  <p:tag name="KSO_WM_UNIT_INDEX" val="1_2_2_1"/>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5,&quot;pos&quot;:1,&quot;transparency&quot;:0.9599999785423279},{&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4_2"/>
  <p:tag name="KSO_WM_TEMPLATE_CATEGORY" val="diagram"/>
  <p:tag name="KSO_WM_TEMPLATE_INDEX" val="20234801"/>
  <p:tag name="KSO_WM_UNIT_LAYERLEVEL" val="1_1_1_1"/>
  <p:tag name="KSO_WM_TAG_VERSION" val="3.0"/>
  <p:tag name="KSO_WM_BEAUTIFY_FLAG" val="#wm#"/>
  <p:tag name="KSO_WM_UNIT_TYPE" val="n_h_h_i"/>
  <p:tag name="KSO_WM_UNIT_INDEX" val="1_2_4_2"/>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a*1_2_4_1"/>
  <p:tag name="KSO_WM_TEMPLATE_CATEGORY" val="diagram"/>
  <p:tag name="KSO_WM_TEMPLATE_INDEX" val="20234801"/>
  <p:tag name="KSO_WM_UNIT_LAYERLEVEL" val="1_1_1_1"/>
  <p:tag name="KSO_WM_TAG_VERSION" val="3.0"/>
  <p:tag name="KSO_WM_BEAUTIFY_FLAG" val="#wm#"/>
  <p:tag name="KSO_WM_UNIT_ISCONTENTSTITLE" val="0"/>
  <p:tag name="KSO_WM_UNIT_ISNUMDGMTITLE" val="0"/>
  <p:tag name="KSO_WM_UNIT_NOCLEAR" val="0"/>
  <p:tag name="KSO_WM_UNIT_TYPE" val="n_h_h_a"/>
  <p:tag name="KSO_WM_UNIT_INDEX" val="1_2_4_1"/>
  <p:tag name="KSO_WM_DIAGRAM_VERSION" val="3"/>
  <p:tag name="KSO_WM_DIAGRAM_COLOR_TRICK" val="1"/>
  <p:tag name="KSO_WM_DIAGRAM_COLOR_TEXT_CAN_REMOVE" val="n"/>
  <p:tag name="KSO_WM_DIAGRAM_GROUP_CODE" val="n1-1"/>
  <p:tag name="KSO_WM_UNIT_VALUE" val="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14,&quot;pos&quot;:0,&quot;transparency&quot;:1},{&quot;brightness&quot;:0,&quot;colorType&quot;:1,&quot;foreColorIndex&quot;:5,&quot;pos&quot;:1,&quot;transparency&quot;:0.639999985694885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0"/>
</p:tagLst>
</file>

<file path=ppt/tags/tag1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i*1_2_4_1"/>
  <p:tag name="KSO_WM_TEMPLATE_CATEGORY" val="diagram"/>
  <p:tag name="KSO_WM_TEMPLATE_INDEX" val="20234801"/>
  <p:tag name="KSO_WM_UNIT_LAYERLEVEL" val="1_1_1_1"/>
  <p:tag name="KSO_WM_TAG_VERSION" val="3.0"/>
  <p:tag name="KSO_WM_BEAUTIFY_FLAG" val="#wm#"/>
  <p:tag name="KSO_WM_UNIT_TYPE" val="n_h_h_i"/>
  <p:tag name="KSO_WM_UNIT_INDEX" val="1_2_4_1"/>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gradient&quot;:[{&quot;brightness&quot;:0,&quot;colorType&quot;:1,&quot;foreColorIndex&quot;:5,&quot;pos&quot;:1,&quot;transparency&quot;:0.9599999785423279},{&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0"/>
</p:tagLst>
</file>

<file path=ppt/tags/tag1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f*1_2_2_1"/>
  <p:tag name="KSO_WM_TEMPLATE_CATEGORY" val="diagram"/>
  <p:tag name="KSO_WM_TEMPLATE_INDEX" val="20234801"/>
  <p:tag name="KSO_WM_UNIT_LAYERLEVEL" val="1_1_1_1"/>
  <p:tag name="KSO_WM_TAG_VERSION" val="3.0"/>
  <p:tag name="KSO_WM_BEAUTIFY_FLAG" val="#wm#"/>
  <p:tag name="KSO_WM_UNIT_SUBTYPE" val="a"/>
  <p:tag name="KSO_WM_UNIT_NOCLEAR" val="0"/>
  <p:tag name="KSO_WM_UNIT_TYPE" val="n_h_h_f"/>
  <p:tag name="KSO_WM_UNIT_INDEX" val="1_2_2_1"/>
  <p:tag name="KSO_WM_DIAGRAM_VERSION" val="3"/>
  <p:tag name="KSO_WM_DIAGRAM_COLOR_TRICK" val="1"/>
  <p:tag name="KSO_WM_DIAGRAM_COLOR_TEXT_CAN_REMOVE" val="n"/>
  <p:tag name="KSO_WM_DIAGRAM_GROUP_CODE" val="n1-1"/>
  <p:tag name="KSO_WM_UNIT_VALUE" val="52"/>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
  <p:tag name="KSO_WM_UNIT_TEXT_FILL_FORE_SCHEMECOLOR_INDEX" val="1"/>
  <p:tag name="KSO_WM_UNIT_TEXT_FILL_TYPE" val="1"/>
  <p:tag name="KSO_WM_UNIT_TEXT_TYPE" val="1"/>
  <p:tag name="KSO_WM_UNIT_USESOURCEFORMAT_APPLY" val="0"/>
</p:tagLst>
</file>

<file path=ppt/tags/tag1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h_f*1_2_4_1"/>
  <p:tag name="KSO_WM_TEMPLATE_CATEGORY" val="diagram"/>
  <p:tag name="KSO_WM_TEMPLATE_INDEX" val="20234801"/>
  <p:tag name="KSO_WM_UNIT_LAYERLEVEL" val="1_1_1_1"/>
  <p:tag name="KSO_WM_TAG_VERSION" val="3.0"/>
  <p:tag name="KSO_WM_BEAUTIFY_FLAG" val="#wm#"/>
  <p:tag name="KSO_WM_UNIT_SUBTYPE" val="a"/>
  <p:tag name="KSO_WM_UNIT_NOCLEAR" val="0"/>
  <p:tag name="KSO_WM_UNIT_TYPE" val="n_h_h_f"/>
  <p:tag name="KSO_WM_UNIT_INDEX" val="1_2_4_1"/>
  <p:tag name="KSO_WM_DIAGRAM_VERSION" val="3"/>
  <p:tag name="KSO_WM_DIAGRAM_COLOR_TRICK" val="1"/>
  <p:tag name="KSO_WM_DIAGRAM_COLOR_TEXT_CAN_REMOVE" val="n"/>
  <p:tag name="KSO_WM_DIAGRAM_GROUP_CODE" val="n1-1"/>
  <p:tag name="KSO_WM_UNIT_VALUE" val="52"/>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
  <p:tag name="KSO_WM_UNIT_TEXT_FILL_FORE_SCHEMECOLOR_INDEX" val="1"/>
  <p:tag name="KSO_WM_UNIT_TEXT_FILL_TYPE" val="1"/>
  <p:tag name="KSO_WM_UNIT_TEXT_TYPE" val="1"/>
  <p:tag name="KSO_WM_UNIT_USESOURCEFORMAT_APPLY" val="0"/>
</p:tagLst>
</file>

<file path=ppt/tags/tag1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8"/>
  <p:tag name="KSO_WM_TEMPLATE_CATEGORY" val="diagram"/>
  <p:tag name="KSO_WM_TEMPLATE_INDEX" val="20234801"/>
  <p:tag name="KSO_WM_UNIT_LAYERLEVEL" val="1_1_1"/>
  <p:tag name="KSO_WM_TAG_VERSION" val="3.0"/>
  <p:tag name="KSO_WM_BEAUTIFY_FLAG" val="#wm#"/>
  <p:tag name="KSO_WM_UNIT_TYPE" val="n_h_i"/>
  <p:tag name="KSO_WM_UNIT_INDEX" val="1_1_8"/>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gradient&quot;:[{&quot;brightness&quot;:0.800000011920929,&quot;colorType&quot;:1,&quot;foreColorIndex&quot;:5,&quot;pos&quot;:0.8399999737739563,&quot;transparency&quot;:1},{&quot;brightness&quot;:0.800000011920929,&quot;colorType&quot;:1,&quot;foreColorIndex&quot;:5,&quot;pos&quot;:0.1599999964237213,&quot;transparency&quot;:1},{&quot;brightness&quot;:0,&quot;colorType&quot;:1,&quot;foreColorIndex&quot;:5,&quot;pos&quot;:1,&quot;transparency&quot;:0.699999988079071},{&quot;brightness&quot;:0,&quot;colorType&quot;:1,&quot;foreColorIndex&quot;:5,&quot;pos&quot;:0,&quot;transparency&quot;:0.69999998807907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2"/>
  <p:tag name="KSO_WM_UNIT_TEXT_FILL_TYPE" val="1"/>
  <p:tag name="KSO_WM_UNIT_USESOURCEFORMAT_APPLY" val="0"/>
</p:tagLst>
</file>

<file path=ppt/tags/tag1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a*1_1_1"/>
  <p:tag name="KSO_WM_TEMPLATE_CATEGORY" val="diagram"/>
  <p:tag name="KSO_WM_TEMPLATE_INDEX" val="20234801"/>
  <p:tag name="KSO_WM_UNIT_LAYERLEVEL" val="1_1_1"/>
  <p:tag name="KSO_WM_TAG_VERSION" val="3.0"/>
  <p:tag name="KSO_WM_BEAUTIFY_FLAG" val="#wm#"/>
  <p:tag name="KSO_WM_UNIT_ISCONTENTSTITLE" val="0"/>
  <p:tag name="KSO_WM_UNIT_ISNUMDGMTITLE" val="0"/>
  <p:tag name="KSO_WM_UNIT_NOCLEAR" val="0"/>
  <p:tag name="KSO_WM_UNIT_TYPE" val="n_h_a"/>
  <p:tag name="KSO_WM_UNIT_INDEX" val="1_1_1"/>
  <p:tag name="KSO_WM_DIAGRAM_VERSION" val="3"/>
  <p:tag name="KSO_WM_DIAGRAM_COLOR_TRICK" val="1"/>
  <p:tag name="KSO_WM_DIAGRAM_COLOR_TEXT_CAN_REMOVE" val="n"/>
  <p:tag name="KSO_WM_DIAGRAM_GROUP_CODE" val="n1-1"/>
  <p:tag name="KSO_WM_UNIT_VALUE" val="35"/>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solid&quot;:{&quot;brightness&quot;:0,&quot;colorType&quot;:1,&quot;foreColorIndex&quot;:5,&quot;transparency&quot;:0.75},&quot;type&quot;:1},&quot;glow&quot;:{&quot;colorType&quot;:0},&quot;line&quot;:{&quot;gradient&quot;:[{&quot;brightness&quot;:0,&quot;colorType&quot;:1,&quot;foreColorIndex&quot;:5,&quot;pos&quot;:0.20999999344348907,&quot;transparency&quot;:0},{&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LINE_FORE_SCHEMECOLOR_INDEX" val="5"/>
  <p:tag name="KSO_WM_UNIT_USESOURCEFORMAT_APPLY" val="0"/>
</p:tagLst>
</file>

<file path=ppt/tags/tag1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7"/>
  <p:tag name="KSO_WM_TEMPLATE_CATEGORY" val="diagram"/>
  <p:tag name="KSO_WM_TEMPLATE_INDEX" val="20234801"/>
  <p:tag name="KSO_WM_UNIT_LAYERLEVEL" val="1_1_1"/>
  <p:tag name="KSO_WM_TAG_VERSION" val="3.0"/>
  <p:tag name="KSO_WM_BEAUTIFY_FLAG" val="#wm#"/>
  <p:tag name="KSO_WM_UNIT_TYPE" val="n_h_i"/>
  <p:tag name="KSO_WM_UNIT_INDEX" val="1_1_7"/>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2"/>
  <p:tag name="KSO_WM_UNIT_TEXT_FILL_TYPE" val="1"/>
  <p:tag name="KSO_WM_UNIT_USESOURCEFORMAT_APPLY" val="0"/>
</p:tagLst>
</file>

<file path=ppt/tags/tag1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3"/>
  <p:tag name="KSO_WM_TEMPLATE_CATEGORY" val="diagram"/>
  <p:tag name="KSO_WM_TEMPLATE_INDEX" val="20234801"/>
  <p:tag name="KSO_WM_UNIT_LAYERLEVEL" val="1_1_1"/>
  <p:tag name="KSO_WM_TAG_VERSION" val="3.0"/>
  <p:tag name="KSO_WM_BEAUTIFY_FLAG" val="#wm#"/>
  <p:tag name="KSO_WM_UNIT_TYPE" val="n_h_i"/>
  <p:tag name="KSO_WM_UNIT_INDEX" val="1_1_3"/>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3"/>
  <p:tag name="KSO_WM_UNIT_TEXT_FILL_TYPE" val="1"/>
  <p:tag name="KSO_WM_UNIT_USESOURCEFORMAT_APPLY" val="0"/>
</p:tagLst>
</file>

<file path=ppt/tags/tag1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2"/>
  <p:tag name="KSO_WM_TEMPLATE_CATEGORY" val="diagram"/>
  <p:tag name="KSO_WM_TEMPLATE_INDEX" val="20234801"/>
  <p:tag name="KSO_WM_UNIT_LAYERLEVEL" val="1_1_1"/>
  <p:tag name="KSO_WM_TAG_VERSION" val="3.0"/>
  <p:tag name="KSO_WM_BEAUTIFY_FLAG" val="#wm#"/>
  <p:tag name="KSO_WM_UNIT_TYPE" val="n_h_i"/>
  <p:tag name="KSO_WM_UNIT_INDEX" val="1_1_2"/>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3"/>
  <p:tag name="KSO_WM_UNIT_TEXT_FILL_TYPE" val="1"/>
  <p:tag name="KSO_WM_UNIT_USESOURCEFORMAT_APPLY" val="0"/>
</p:tagLst>
</file>

<file path=ppt/tags/tag1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1"/>
  <p:tag name="KSO_WM_TEMPLATE_CATEGORY" val="diagram"/>
  <p:tag name="KSO_WM_TEMPLATE_INDEX" val="20234801"/>
  <p:tag name="KSO_WM_UNIT_LAYERLEVEL" val="1_1_1"/>
  <p:tag name="KSO_WM_TAG_VERSION" val="3.0"/>
  <p:tag name="KSO_WM_BEAUTIFY_FLAG" val="#wm#"/>
  <p:tag name="KSO_WM_UNIT_TYPE" val="n_h_i"/>
  <p:tag name="KSO_WM_UNIT_INDEX" val="1_1_1"/>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3"/>
  <p:tag name="KSO_WM_UNIT_TEXT_FILL_TYPE" val="1"/>
  <p:tag name="KSO_WM_UNIT_USESOURCEFORMAT_APPLY" val="0"/>
</p:tagLst>
</file>

<file path=ppt/tags/tag1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4"/>
  <p:tag name="KSO_WM_TEMPLATE_CATEGORY" val="diagram"/>
  <p:tag name="KSO_WM_TEMPLATE_INDEX" val="20234801"/>
  <p:tag name="KSO_WM_UNIT_LAYERLEVEL" val="1_1_1"/>
  <p:tag name="KSO_WM_TAG_VERSION" val="3.0"/>
  <p:tag name="KSO_WM_BEAUTIFY_FLAG" val="#wm#"/>
  <p:tag name="KSO_WM_UNIT_TYPE" val="n_h_i"/>
  <p:tag name="KSO_WM_UNIT_INDEX" val="1_1_4"/>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3"/>
  <p:tag name="KSO_WM_UNIT_TEXT_FILL_TYPE" val="1"/>
  <p:tag name="KSO_WM_UNIT_USESOURCEFORMAT_APPLY" val="0"/>
</p:tagLst>
</file>

<file path=ppt/tags/tag1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5"/>
  <p:tag name="KSO_WM_TEMPLATE_CATEGORY" val="diagram"/>
  <p:tag name="KSO_WM_TEMPLATE_INDEX" val="20234801"/>
  <p:tag name="KSO_WM_UNIT_LAYERLEVEL" val="1_1_1"/>
  <p:tag name="KSO_WM_TAG_VERSION" val="3.0"/>
  <p:tag name="KSO_WM_BEAUTIFY_FLAG" val="#wm#"/>
  <p:tag name="KSO_WM_UNIT_TYPE" val="n_h_i"/>
  <p:tag name="KSO_WM_UNIT_INDEX" val="1_1_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0"/>
</p:tagLst>
</file>

<file path=ppt/tags/tag1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4801_3*n_h_i*1_1_6"/>
  <p:tag name="KSO_WM_TEMPLATE_CATEGORY" val="diagram"/>
  <p:tag name="KSO_WM_TEMPLATE_INDEX" val="20234801"/>
  <p:tag name="KSO_WM_UNIT_LAYERLEVEL" val="1_1_1"/>
  <p:tag name="KSO_WM_TAG_VERSION" val="3.0"/>
  <p:tag name="KSO_WM_BEAUTIFY_FLAG" val="#wm#"/>
  <p:tag name="KSO_WM_UNIT_TYPE" val="n_h_i"/>
  <p:tag name="KSO_WM_UNIT_INDEX" val="1_1_6"/>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9.45001220703125,&quot;left&quot;:54.85,&quot;top&quot;:110.47499389648438,&quot;width&quot;:850.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0"/>
</p:tagLst>
</file>

<file path=ppt/tags/tag1572.xml><?xml version="1.0" encoding="utf-8"?>
<p:tagLst xmlns:p="http://schemas.openxmlformats.org/presentationml/2006/main">
  <p:tag name="KSO_WM_SLIDE_ID" val="diagram20234801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8613"/>
  <p:tag name="KSO_WM_SLIDE_TYPE" val="text"/>
  <p:tag name="KSO_WM_SLIDE_SUBTYPE" val="diag"/>
  <p:tag name="KSO_WM_SLIDE_SIZE" val="850.5*368.5"/>
  <p:tag name="KSO_WM_SLIDE_POSITION" val="54.85*115.95"/>
  <p:tag name="KSO_WM_SLIDE_LAYOUT" val="a_n"/>
  <p:tag name="KSO_WM_SLIDE_LAYOUT_CNT" val="1_1"/>
  <p:tag name="KSO_WM_SPECIAL_SOURCE" val="bdnull"/>
  <p:tag name="KSO_WM_DIAGRAM_GROUP_CODE" val="n1-1"/>
  <p:tag name="KSO_WM_SLIDE_DIAGTYPE" val="n"/>
</p:tagLst>
</file>

<file path=ppt/tags/tag1573.xml><?xml version="1.0" encoding="utf-8"?>
<p:tagLst xmlns:p="http://schemas.openxmlformats.org/presentationml/2006/main">
  <p:tag name="KSO_WM_BEAUTIFY_FLAG" val="#wm#"/>
  <p:tag name="KSO_WM_TEMPLATE_CATEGORY" val="custom"/>
  <p:tag name="KSO_WM_TEMPLATE_INDEX" val="20238613"/>
</p:tagLst>
</file>

<file path=ppt/tags/tag1574.xml><?xml version="1.0" encoding="utf-8"?>
<p:tagLst xmlns:p="http://schemas.openxmlformats.org/presentationml/2006/main">
  <p:tag name="KSO_WM_UNIT_TYPE" val="a"/>
  <p:tag name="KSO_WM_UNIT_INDEX" val="1"/>
  <p:tag name="KSO_WM_BEAUTIFY_FLAG" val="#wm#"/>
  <p:tag name="KSO_WM_TAG_VERSION" val="3.0"/>
  <p:tag name="KSO_WM_UNIT_ID" val="custom20238613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ISCONTENTSTITLE" val="0"/>
</p:tagLst>
</file>

<file path=ppt/tags/tag1575.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8613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13"/>
  <p:tag name="KSO_WM_TEMPLATE_CATEGORY" val="custom"/>
  <p:tag name="KSO_WM_UNIT_VALUE" val="8"/>
</p:tagLst>
</file>

<file path=ppt/tags/tag1576.xml><?xml version="1.0" encoding="utf-8"?>
<p:tagLst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8613"/>
  <p:tag name="KSO_WM_TEMPLATE_CATEGORY" val="custom"/>
  <p:tag name="KSO_WM_SLIDE_INDEX" val="9"/>
  <p:tag name="KSO_WM_SLIDE_ID" val="custom20238613_9"/>
  <p:tag name="KSO_WM_TEMPLATE_MASTER_TYPE" val="0"/>
  <p:tag name="KSO_WM_SLIDE_LAYOUT" val="a_f"/>
  <p:tag name="KSO_WM_SLIDE_LAYOUT_CNT" val="1_1"/>
  <p:tag name="KSO_WM_SLIDE_THEME_ID" val="3333217"/>
  <p:tag name="KSO_WM_SLIDE_THEME_NAME" val="科技故障风职场办公"/>
</p:tagLst>
</file>

<file path=ppt/tags/tag1577.xml><?xml version="1.0" encoding="utf-8"?>
<p:tagLst xmlns:p="http://schemas.openxmlformats.org/presentationml/2006/main">
  <p:tag name="resource_record_key" val="{&quot;65&quot;:[20238613],&quot;70&quot;:[3326188,3318889,3403312,3313558,3318481,3321944,3323373,3322129,3323825]}"/>
</p:tagLst>
</file>

<file path=ppt/theme/theme1.xml><?xml version="1.0" encoding="utf-8"?>
<a:theme xmlns:a="http://schemas.openxmlformats.org/drawingml/2006/main" name="科技故障风职场办公">
  <a:themeElements>
    <a:clrScheme name="抖音风">
      <a:dk1>
        <a:srgbClr val="000000"/>
      </a:dk1>
      <a:lt1>
        <a:srgbClr val="FFFFFF"/>
      </a:lt1>
      <a:dk2>
        <a:srgbClr val="000058"/>
      </a:dk2>
      <a:lt2>
        <a:srgbClr val="F5F3FF"/>
      </a:lt2>
      <a:accent1>
        <a:srgbClr val="FF00FF"/>
      </a:accent1>
      <a:accent2>
        <a:srgbClr val="00FFFF"/>
      </a:accent2>
      <a:accent3>
        <a:srgbClr val="15EADD"/>
      </a:accent3>
      <a:accent4>
        <a:srgbClr val="8372FE"/>
      </a:accent4>
      <a:accent5>
        <a:srgbClr val="9772FE"/>
      </a:accent5>
      <a:accent6>
        <a:srgbClr val="863DFF"/>
      </a:accent6>
      <a:hlink>
        <a:srgbClr val="658BD5"/>
      </a:hlink>
      <a:folHlink>
        <a:srgbClr val="A16AA5"/>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cap="rnd">
          <a:solidFill>
            <a:schemeClr val="accent1">
              <a:alpha val="65000"/>
            </a:schemeClr>
          </a:solidFill>
          <a:prstDash val="solid"/>
          <a:round/>
        </a:ln>
      </a:spPr>
      <a:body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12824</Words>
  <Application>WPS 演示</Application>
  <PresentationFormat>宽屏</PresentationFormat>
  <Paragraphs>426</Paragraphs>
  <Slides>56</Slides>
  <Notes>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56</vt:i4>
      </vt:variant>
    </vt:vector>
  </HeadingPairs>
  <TitlesOfParts>
    <vt:vector size="63" baseType="lpstr">
      <vt:lpstr>Arial</vt:lpstr>
      <vt:lpstr>宋体</vt:lpstr>
      <vt:lpstr>Wingdings</vt:lpstr>
      <vt:lpstr>微软雅黑</vt:lpstr>
      <vt:lpstr>Arial Unicode MS</vt:lpstr>
      <vt:lpstr>Calibri</vt:lpstr>
      <vt:lpstr>科技故障风职场办公</vt:lpstr>
      <vt:lpstr>新怪谈 SCP与后室</vt:lpstr>
      <vt:lpstr>怪谈</vt:lpstr>
      <vt:lpstr>怪谈：启源</vt:lpstr>
      <vt:lpstr>怪谈：启源</vt:lpstr>
      <vt:lpstr>怪谈：启源</vt:lpstr>
      <vt:lpstr>怪谈：发展</vt:lpstr>
      <vt:lpstr>怪谈：发展</vt:lpstr>
      <vt:lpstr>新怪谈</vt:lpstr>
      <vt:lpstr>新怪谈：伊始</vt:lpstr>
      <vt:lpstr>新怪谈：脉络</vt:lpstr>
      <vt:lpstr>新怪谈：脉络</vt:lpstr>
      <vt:lpstr>新怪谈：崛起</vt:lpstr>
      <vt:lpstr>新怪谈：崛起</vt:lpstr>
      <vt:lpstr>新怪谈：崛起</vt:lpstr>
      <vt:lpstr>PowerPoint 演示文稿</vt:lpstr>
      <vt:lpstr>新怪谈存在吗？</vt:lpstr>
      <vt:lpstr>新怪谈：延展</vt:lpstr>
      <vt:lpstr>新怪谈：延展</vt:lpstr>
      <vt:lpstr>补充资料：看完173之后，我有话说……</vt:lpstr>
      <vt:lpstr>新怪谈：延展</vt:lpstr>
      <vt:lpstr>补充资料：锈湖作品</vt:lpstr>
      <vt:lpstr>新怪谈：延展</vt:lpstr>
      <vt:lpstr>新怪谈：延展</vt:lpstr>
      <vt:lpstr>PowerPoint 演示文稿</vt:lpstr>
      <vt:lpstr>SCP基金会</vt:lpstr>
      <vt:lpstr>基本设定：SCP基金会</vt:lpstr>
      <vt:lpstr>基本设定：D级人员</vt:lpstr>
      <vt:lpstr>基本设定：O5</vt:lpstr>
      <vt:lpstr>基本设定：机动特遣队（MTF）</vt:lpstr>
      <vt:lpstr>SCP条目：什么是SCP？</vt:lpstr>
      <vt:lpstr>SCP条目：项目等级</vt:lpstr>
      <vt:lpstr>SCP条目：著名案例</vt:lpstr>
      <vt:lpstr>SCP条目：著名案例</vt:lpstr>
      <vt:lpstr>SCP条目：著名案例</vt:lpstr>
      <vt:lpstr>SCP条目：著名案例</vt:lpstr>
      <vt:lpstr>SCP入门：用户推荐清单</vt:lpstr>
      <vt:lpstr>SCP风格：Creepypasta（都市传说）</vt:lpstr>
      <vt:lpstr>SCP风格：现实主义</vt:lpstr>
      <vt:lpstr>PowerPoint 演示文稿</vt:lpstr>
      <vt:lpstr>SCP风格：后现代的新形式</vt:lpstr>
      <vt:lpstr>SCP风格：后现代的新形式</vt:lpstr>
      <vt:lpstr>SCP风格：后现代的新形式</vt:lpstr>
      <vt:lpstr>SCP风格：新怪谈先锋</vt:lpstr>
      <vt:lpstr>SCP风格：按题材分类</vt:lpstr>
      <vt:lpstr>后室</vt:lpstr>
      <vt:lpstr>基本设定：进入后室</vt:lpstr>
      <vt:lpstr>基本设定：生存指南</vt:lpstr>
      <vt:lpstr>基本设定：层级</vt:lpstr>
      <vt:lpstr>基本设定：子区集</vt:lpstr>
      <vt:lpstr>基本设定：隐秘层级</vt:lpstr>
      <vt:lpstr>基本设定：实体</vt:lpstr>
      <vt:lpstr>基本设定：生存难度等级</vt:lpstr>
      <vt:lpstr>基本设定：生存难度等级</vt:lpstr>
      <vt:lpstr>讨论时间！</vt:lpstr>
      <vt:lpstr>欢迎加群！</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fly12138</dc:creator>
  <cp:lastModifiedBy>特零一二八</cp:lastModifiedBy>
  <cp:revision>172</cp:revision>
  <dcterms:created xsi:type="dcterms:W3CDTF">2025-05-29T08:28:00Z</dcterms:created>
  <dcterms:modified xsi:type="dcterms:W3CDTF">2025-07-29T11:31:15Z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015B67649372489D810355F6A88A583E_11</vt:lpwstr>
  </property>
</Properties>
</file>